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sldMasterIdLst>
    <p:sldMasterId id="2147483652" r:id="rId4"/>
    <p:sldMasterId id="2147483653" r:id="rId6"/>
  </p:sldMasterIdLst>
  <p:notesMasterIdLst>
    <p:notesMasterId r:id="rId8"/>
  </p:notesMasterIdLst>
  <p:sldIdLst>
    <p:sldId id="256" r:id="rId10"/>
    <p:sldId id="257" r:id="rId12"/>
    <p:sldId id="258" r:id="rId14"/>
    <p:sldId id="268" r:id="rId16"/>
    <p:sldId id="291" r:id="rId18"/>
    <p:sldId id="270" r:id="rId20"/>
    <p:sldId id="271" r:id="rId22"/>
    <p:sldId id="272" r:id="rId24"/>
    <p:sldId id="273" r:id="rId26"/>
    <p:sldId id="289" r:id="rId28"/>
    <p:sldId id="297" r:id="rId30"/>
    <p:sldId id="284" r:id="rId32"/>
    <p:sldId id="285" r:id="rId34"/>
    <p:sldId id="283" r:id="rId36"/>
    <p:sldId id="286" r:id="rId38"/>
    <p:sldId id="287" r:id="rId40"/>
    <p:sldId id="288" r:id="rId42"/>
    <p:sldId id="298" r:id="rId44"/>
    <p:sldId id="293" r:id="rId46"/>
    <p:sldId id="294" r:id="rId48"/>
    <p:sldId id="295" r:id="rId50"/>
    <p:sldId id="296" r:id="rId52"/>
    <p:sldId id="274" r:id="rId54"/>
    <p:sldId id="275" r:id="rId56"/>
    <p:sldId id="299" r:id="rId58"/>
    <p:sldId id="276" r:id="rId60"/>
    <p:sldId id="264" r:id="rId62"/>
    <p:sldId id="265" r:id="rId64"/>
    <p:sldId id="266" r:id="rId66"/>
    <p:sldId id="282" r:id="rId68"/>
    <p:sldId id="267" r:id="rId70"/>
    <p:sldId id="300" r:id="rId72"/>
    <p:sldId id="280" r:id="rId74"/>
    <p:sldId id="269" r:id="rId76"/>
    <p:sldId id="277" r:id="rId78"/>
    <p:sldId id="278" r:id="rId80"/>
    <p:sldId id="279" r:id="rId82"/>
    <p:sldId id="281" r:id="rId84"/>
    <p:sldId id="301" r:id="rId86"/>
    <p:sldId id="326" r:id="rId8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43B3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1" autoAdjust="0"/>
    <p:restoredTop sz="94660"/>
  </p:normalViewPr>
  <p:slideViewPr>
    <p:cSldViewPr snapToGrid="0" snapToObjects="1">
      <p:cViewPr>
        <p:scale>
          <a:sx n="60" d="100"/>
          <a:sy n="60" d="100"/>
        </p:scale>
        <p:origin x="103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4" Type="http://schemas.openxmlformats.org/officeDocument/2006/relationships/slideMaster" Target="slideMasters/slideMaster1.xml"></Relationship><Relationship Id="rId5" Type="http://schemas.openxmlformats.org/officeDocument/2006/relationships/theme" Target="theme/theme1.xml"></Relationship><Relationship Id="rId6" Type="http://schemas.openxmlformats.org/officeDocument/2006/relationships/slideMaster" Target="slideMasters/slideMaster2.xml"></Relationship><Relationship Id="rId8" Type="http://schemas.openxmlformats.org/officeDocument/2006/relationships/notesMaster" Target="notesMasters/notesMaster1.xml"></Relationship><Relationship Id="rId10" Type="http://schemas.openxmlformats.org/officeDocument/2006/relationships/slide" Target="slides/slide1.xml"></Relationship><Relationship Id="rId12" Type="http://schemas.openxmlformats.org/officeDocument/2006/relationships/slide" Target="slides/slide2.xml"></Relationship><Relationship Id="rId14" Type="http://schemas.openxmlformats.org/officeDocument/2006/relationships/slide" Target="slides/slide3.xml"></Relationship><Relationship Id="rId16" Type="http://schemas.openxmlformats.org/officeDocument/2006/relationships/slide" Target="slides/slide4.xml"></Relationship><Relationship Id="rId18" Type="http://schemas.openxmlformats.org/officeDocument/2006/relationships/slide" Target="slides/slide5.xml"></Relationship><Relationship Id="rId20" Type="http://schemas.openxmlformats.org/officeDocument/2006/relationships/slide" Target="slides/slide6.xml"></Relationship><Relationship Id="rId22" Type="http://schemas.openxmlformats.org/officeDocument/2006/relationships/slide" Target="slides/slide7.xml"></Relationship><Relationship Id="rId24" Type="http://schemas.openxmlformats.org/officeDocument/2006/relationships/slide" Target="slides/slide8.xml"></Relationship><Relationship Id="rId26" Type="http://schemas.openxmlformats.org/officeDocument/2006/relationships/slide" Target="slides/slide9.xml"></Relationship><Relationship Id="rId28" Type="http://schemas.openxmlformats.org/officeDocument/2006/relationships/slide" Target="slides/slide10.xml"></Relationship><Relationship Id="rId30" Type="http://schemas.openxmlformats.org/officeDocument/2006/relationships/slide" Target="slides/slide11.xml"></Relationship><Relationship Id="rId32" Type="http://schemas.openxmlformats.org/officeDocument/2006/relationships/slide" Target="slides/slide12.xml"></Relationship><Relationship Id="rId34" Type="http://schemas.openxmlformats.org/officeDocument/2006/relationships/slide" Target="slides/slide13.xml"></Relationship><Relationship Id="rId36" Type="http://schemas.openxmlformats.org/officeDocument/2006/relationships/slide" Target="slides/slide14.xml"></Relationship><Relationship Id="rId38" Type="http://schemas.openxmlformats.org/officeDocument/2006/relationships/slide" Target="slides/slide15.xml"></Relationship><Relationship Id="rId40" Type="http://schemas.openxmlformats.org/officeDocument/2006/relationships/slide" Target="slides/slide16.xml"></Relationship><Relationship Id="rId42" Type="http://schemas.openxmlformats.org/officeDocument/2006/relationships/slide" Target="slides/slide17.xml"></Relationship><Relationship Id="rId44" Type="http://schemas.openxmlformats.org/officeDocument/2006/relationships/slide" Target="slides/slide18.xml"></Relationship><Relationship Id="rId46" Type="http://schemas.openxmlformats.org/officeDocument/2006/relationships/slide" Target="slides/slide19.xml"></Relationship><Relationship Id="rId48" Type="http://schemas.openxmlformats.org/officeDocument/2006/relationships/slide" Target="slides/slide20.xml"></Relationship><Relationship Id="rId50" Type="http://schemas.openxmlformats.org/officeDocument/2006/relationships/slide" Target="slides/slide21.xml"></Relationship><Relationship Id="rId52" Type="http://schemas.openxmlformats.org/officeDocument/2006/relationships/slide" Target="slides/slide22.xml"></Relationship><Relationship Id="rId54" Type="http://schemas.openxmlformats.org/officeDocument/2006/relationships/slide" Target="slides/slide23.xml"></Relationship><Relationship Id="rId56" Type="http://schemas.openxmlformats.org/officeDocument/2006/relationships/slide" Target="slides/slide24.xml"></Relationship><Relationship Id="rId58" Type="http://schemas.openxmlformats.org/officeDocument/2006/relationships/slide" Target="slides/slide25.xml"></Relationship><Relationship Id="rId60" Type="http://schemas.openxmlformats.org/officeDocument/2006/relationships/slide" Target="slides/slide26.xml"></Relationship><Relationship Id="rId62" Type="http://schemas.openxmlformats.org/officeDocument/2006/relationships/slide" Target="slides/slide27.xml"></Relationship><Relationship Id="rId64" Type="http://schemas.openxmlformats.org/officeDocument/2006/relationships/slide" Target="slides/slide28.xml"></Relationship><Relationship Id="rId66" Type="http://schemas.openxmlformats.org/officeDocument/2006/relationships/slide" Target="slides/slide29.xml"></Relationship><Relationship Id="rId68" Type="http://schemas.openxmlformats.org/officeDocument/2006/relationships/slide" Target="slides/slide30.xml"></Relationship><Relationship Id="rId70" Type="http://schemas.openxmlformats.org/officeDocument/2006/relationships/slide" Target="slides/slide31.xml"></Relationship><Relationship Id="rId72" Type="http://schemas.openxmlformats.org/officeDocument/2006/relationships/slide" Target="slides/slide32.xml"></Relationship><Relationship Id="rId74" Type="http://schemas.openxmlformats.org/officeDocument/2006/relationships/slide" Target="slides/slide33.xml"></Relationship><Relationship Id="rId76" Type="http://schemas.openxmlformats.org/officeDocument/2006/relationships/slide" Target="slides/slide34.xml"></Relationship><Relationship Id="rId78" Type="http://schemas.openxmlformats.org/officeDocument/2006/relationships/slide" Target="slides/slide35.xml"></Relationship><Relationship Id="rId80" Type="http://schemas.openxmlformats.org/officeDocument/2006/relationships/slide" Target="slides/slide36.xml"></Relationship><Relationship Id="rId82" Type="http://schemas.openxmlformats.org/officeDocument/2006/relationships/slide" Target="slides/slide37.xml"></Relationship><Relationship Id="rId84" Type="http://schemas.openxmlformats.org/officeDocument/2006/relationships/slide" Target="slides/slide38.xml"></Relationship><Relationship Id="rId86" Type="http://schemas.openxmlformats.org/officeDocument/2006/relationships/slide" Target="slides/slide39.xml"></Relationship><Relationship Id="rId88" Type="http://schemas.openxmlformats.org/officeDocument/2006/relationships/slide" Target="slides/slide40.xml"></Relationship><Relationship Id="rId90" Type="http://schemas.openxmlformats.org/officeDocument/2006/relationships/viewProps" Target="viewProps.xml"></Relationship><Relationship Id="rId91" Type="http://schemas.openxmlformats.org/officeDocument/2006/relationships/presProps" Target="presProps.xml"></Relationship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3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CCA1-457B-49D0-AA3A-D4B954DD1A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2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0.xml"></Relationship></Relationships>
</file>

<file path=ppt/notesSlides/_rels/notesSlide2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1.xml"></Relationship></Relationships>
</file>

<file path=ppt/notesSlides/_rels/notesSlide2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2.xml"></Relationship></Relationships>
</file>

<file path=ppt/notesSlides/_rels/notesSlide2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3.xml"></Relationship></Relationships>
</file>

<file path=ppt/notesSlides/_rels/notesSlide2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4.xml"></Relationship></Relationships>
</file>

<file path=ppt/notesSlides/_rels/notesSlide2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5.xml"></Relationship></Relationships>
</file>

<file path=ppt/notesSlides/_rels/notesSlide2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6.xml"></Relationship></Relationships>
</file>

<file path=ppt/notesSlides/_rels/notesSlide2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7.xml"></Relationship></Relationships>
</file>

<file path=ppt/notesSlides/_rels/notesSlide2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8.xml"></Relationship></Relationships>
</file>

<file path=ppt/notesSlides/_rels/notesSlide2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9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3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0.xml"></Relationship></Relationships>
</file>

<file path=ppt/notesSlides/_rels/notesSlide3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1.xml"></Relationship></Relationships>
</file>

<file path=ppt/notesSlides/_rels/notesSlide3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2.xml"></Relationship></Relationships>
</file>

<file path=ppt/notesSlides/_rels/notesSlide3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3.xml"></Relationship></Relationships>
</file>

<file path=ppt/notesSlides/_rels/notesSlide3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4.xml"></Relationship></Relationships>
</file>

<file path=ppt/notesSlides/_rels/notesSlide3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5.xml"></Relationship></Relationships>
</file>

<file path=ppt/notesSlides/_rels/notesSlide3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6.xml"></Relationship></Relationships>
</file>

<file path=ppt/notesSlides/_rels/notesSlide3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7.xml"></Relationship></Relationships>
</file>

<file path=ppt/notesSlides/_rels/notesSlide3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8.xml"></Relationship></Relationships>
</file>

<file path=ppt/notesSlides/_rels/notesSlide3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9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4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0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BDE4-701F-4D16-9C33-9FA6D2A570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8E41-6C6D-4B56-860F-2B48E12736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BDE4-701F-4D16-9C33-9FA6D2A570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8E41-6C6D-4B56-860F-2B48E12736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54" name="Shape 7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模板来自于 http://www.ypppt.com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8E41-6C6D-4B56-860F-2B48E12736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348" y="124495"/>
            <a:ext cx="10515600" cy="725738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43B3DC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770021"/>
            <a:ext cx="12192000" cy="608797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94" y="6356504"/>
            <a:ext cx="2844306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877" y="6356504"/>
            <a:ext cx="3862247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8200" y="6356504"/>
            <a:ext cx="2844306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7" Type="http://schemas.openxmlformats.org/officeDocument/2006/relationships/notesSlide" Target="../notesSlides/notesSlide1.xml"></Relationship><Relationship Id="rId6" Type="http://schemas.openxmlformats.org/officeDocument/2006/relationships/slideLayout" Target="../slideLayouts/slideLayout2.xml"></Relationship><Relationship Id="rId5" Type="http://schemas.openxmlformats.org/officeDocument/2006/relationships/image" Target="../media/image2.png"></Relationship><Relationship Id="rId4" Type="http://schemas.microsoft.com/office/2007/relationships/media" Target="../media/media1.mp3"></Relationship><Relationship Id="rId3" Type="http://schemas.openxmlformats.org/officeDocument/2006/relationships/audio" Target="../media/media1.mp3"></Relationship><Relationship Id="rId2" Type="http://schemas.openxmlformats.org/officeDocument/2006/relationships/tags" Target="../tags/tag2.xml"></Relationship><Relationship Id="rId1" Type="http://schemas.openxmlformats.org/officeDocument/2006/relationships/tags" Target="../tags/tag1.xml"></Relationship></Relationships>
</file>

<file path=ppt/slides/_rels/slide10.xml.rels><?xml version="1.0" encoding="UTF-8"?>
<Relationships xmlns="http://schemas.openxmlformats.org/package/2006/relationships"><Relationship Id="rId4" Type="http://schemas.openxmlformats.org/officeDocument/2006/relationships/notesSlide" Target="../notesSlides/notesSlide10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9.png"></Relationship><Relationship Id="rId1" Type="http://schemas.openxmlformats.org/officeDocument/2006/relationships/image" Target="../media/image8.jpeg"></Relationship></Relationships>
</file>

<file path=ppt/slides/_rels/slide11.xml.rels><?xml version="1.0" encoding="UTF-8"?>
<Relationships xmlns="http://schemas.openxmlformats.org/package/2006/relationships"><Relationship Id="rId2" Type="http://schemas.openxmlformats.org/officeDocument/2006/relationships/notesSlide" Target="../notesSlides/notesSlide11.xml"></Relationship><Relationship Id="rId1" Type="http://schemas.openxmlformats.org/officeDocument/2006/relationships/slideLayout" Target="../slideLayouts/slideLayout2.xml"></Relationship></Relationships>
</file>

<file path=ppt/slides/_rels/slide12.xml.rels><?xml version="1.0" encoding="UTF-8"?>
<Relationships xmlns="http://schemas.openxmlformats.org/package/2006/relationships"><Relationship Id="rId2" Type="http://schemas.openxmlformats.org/officeDocument/2006/relationships/notesSlide" Target="../notesSlides/notesSlide12.xml"></Relationship><Relationship Id="rId1" Type="http://schemas.openxmlformats.org/officeDocument/2006/relationships/slideLayout" Target="../slideLayouts/slideLayout1.xml"></Relationship></Relationships>
</file>

<file path=ppt/slides/_rels/slide13.xml.rels><?xml version="1.0" encoding="UTF-8"?>
<Relationships xmlns="http://schemas.openxmlformats.org/package/2006/relationships"><Relationship Id="rId2" Type="http://schemas.openxmlformats.org/officeDocument/2006/relationships/notesSlide" Target="../notesSlides/notesSlide13.xml"></Relationship><Relationship Id="rId1" Type="http://schemas.openxmlformats.org/officeDocument/2006/relationships/slideLayout" Target="../slideLayouts/slideLayout1.xml"></Relationship></Relationships>
</file>

<file path=ppt/slides/_rels/slide14.xml.rels><?xml version="1.0" encoding="UTF-8"?>
<Relationships xmlns="http://schemas.openxmlformats.org/package/2006/relationships"><Relationship Id="rId4" Type="http://schemas.openxmlformats.org/officeDocument/2006/relationships/notesSlide" Target="../notesSlides/notesSlide14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11.jpeg"></Relationship><Relationship Id="rId1" Type="http://schemas.openxmlformats.org/officeDocument/2006/relationships/image" Target="../media/image10.jpeg"></Relationship></Relationships>
</file>

<file path=ppt/slides/_rels/slide15.xml.rels><?xml version="1.0" encoding="UTF-8"?>
<Relationships xmlns="http://schemas.openxmlformats.org/package/2006/relationships"><Relationship Id="rId2" Type="http://schemas.openxmlformats.org/officeDocument/2006/relationships/notesSlide" Target="../notesSlides/notesSlide15.xml"></Relationship><Relationship Id="rId1" Type="http://schemas.openxmlformats.org/officeDocument/2006/relationships/slideLayout" Target="../slideLayouts/slideLayout1.xml"></Relationship></Relationships>
</file>

<file path=ppt/slides/_rels/slide16.xml.rels><?xml version="1.0" encoding="UTF-8"?>
<Relationships xmlns="http://schemas.openxmlformats.org/package/2006/relationships"><Relationship Id="rId2" Type="http://schemas.openxmlformats.org/officeDocument/2006/relationships/notesSlide" Target="../notesSlides/notesSlide16.xml"></Relationship><Relationship Id="rId1" Type="http://schemas.openxmlformats.org/officeDocument/2006/relationships/slideLayout" Target="../slideLayouts/slideLayout1.xml"></Relationship></Relationships>
</file>

<file path=ppt/slides/_rels/slide17.xml.rels><?xml version="1.0" encoding="UTF-8"?>
<Relationships xmlns="http://schemas.openxmlformats.org/package/2006/relationships"><Relationship Id="rId2" Type="http://schemas.openxmlformats.org/officeDocument/2006/relationships/notesSlide" Target="../notesSlides/notesSlide17.xml"></Relationship><Relationship Id="rId1" Type="http://schemas.openxmlformats.org/officeDocument/2006/relationships/slideLayout" Target="../slideLayouts/slideLayout1.xml"></Relationship></Relationships>
</file>

<file path=ppt/slides/_rels/slide18.xml.rels><?xml version="1.0" encoding="UTF-8"?>
<Relationships xmlns="http://schemas.openxmlformats.org/package/2006/relationships"><Relationship Id="rId2" Type="http://schemas.openxmlformats.org/officeDocument/2006/relationships/notesSlide" Target="../notesSlides/notesSlide18.xml"></Relationship><Relationship Id="rId1" Type="http://schemas.openxmlformats.org/officeDocument/2006/relationships/slideLayout" Target="../slideLayouts/slideLayout2.xml"></Relationship></Relationships>
</file>

<file path=ppt/slides/_rels/slide19.xml.rels><?xml version="1.0" encoding="UTF-8"?>
<Relationships xmlns="http://schemas.openxmlformats.org/package/2006/relationships"><Relationship Id="rId2" Type="http://schemas.openxmlformats.org/officeDocument/2006/relationships/notesSlide" Target="../notesSlides/notesSlide19.xml"></Relationship><Relationship Id="rId1" Type="http://schemas.openxmlformats.org/officeDocument/2006/relationships/slideLayout" Target="../slideLayouts/slideLayout1.xml"></Relationship></Relationships>
</file>

<file path=ppt/slides/_rels/slide2.xml.rels><?xml version="1.0" encoding="UTF-8"?>
<Relationships xmlns="http://schemas.openxmlformats.org/package/2006/relationships"><Relationship Id="rId7" Type="http://schemas.openxmlformats.org/officeDocument/2006/relationships/notesSlide" Target="../notesSlides/notesSlide2.xml"></Relationship><Relationship Id="rId6" Type="http://schemas.openxmlformats.org/officeDocument/2006/relationships/slideLayout" Target="../slideLayouts/slideLayout2.xml"></Relationship><Relationship Id="rId5" Type="http://schemas.openxmlformats.org/officeDocument/2006/relationships/tags" Target="../tags/tag7.xml"></Relationship><Relationship Id="rId4" Type="http://schemas.openxmlformats.org/officeDocument/2006/relationships/tags" Target="../tags/tag6.xml"></Relationship><Relationship Id="rId3" Type="http://schemas.openxmlformats.org/officeDocument/2006/relationships/tags" Target="../tags/tag5.xml"></Relationship><Relationship Id="rId2" Type="http://schemas.openxmlformats.org/officeDocument/2006/relationships/tags" Target="../tags/tag4.xml"></Relationship><Relationship Id="rId1" Type="http://schemas.openxmlformats.org/officeDocument/2006/relationships/tags" Target="../tags/tag3.xml"></Relationship></Relationships>
</file>

<file path=ppt/slides/_rels/slide20.xml.rels><?xml version="1.0" encoding="UTF-8"?>
<Relationships xmlns="http://schemas.openxmlformats.org/package/2006/relationships"><Relationship Id="rId2" Type="http://schemas.openxmlformats.org/officeDocument/2006/relationships/notesSlide" Target="../notesSlides/notesSlide20.xml"></Relationship><Relationship Id="rId1" Type="http://schemas.openxmlformats.org/officeDocument/2006/relationships/slideLayout" Target="../slideLayouts/slideLayout1.xml"></Relationship></Relationships>
</file>

<file path=ppt/slides/_rels/slide21.xml.rels><?xml version="1.0" encoding="UTF-8"?>
<Relationships xmlns="http://schemas.openxmlformats.org/package/2006/relationships"><Relationship Id="rId2" Type="http://schemas.openxmlformats.org/officeDocument/2006/relationships/notesSlide" Target="../notesSlides/notesSlide21.xml"></Relationship><Relationship Id="rId1" Type="http://schemas.openxmlformats.org/officeDocument/2006/relationships/slideLayout" Target="../slideLayouts/slideLayout1.xml"></Relationship></Relationships>
</file>

<file path=ppt/slides/_rels/slide22.xml.rels><?xml version="1.0" encoding="UTF-8"?>
<Relationships xmlns="http://schemas.openxmlformats.org/package/2006/relationships"><Relationship Id="rId2" Type="http://schemas.openxmlformats.org/officeDocument/2006/relationships/notesSlide" Target="../notesSlides/notesSlide22.xml"></Relationship><Relationship Id="rId1" Type="http://schemas.openxmlformats.org/officeDocument/2006/relationships/slideLayout" Target="../slideLayouts/slideLayout1.xml"></Relationship></Relationships>
</file>

<file path=ppt/slides/_rels/slide23.xml.rels><?xml version="1.0" encoding="UTF-8"?>
<Relationships xmlns="http://schemas.openxmlformats.org/package/2006/relationships"><Relationship Id="rId5" Type="http://schemas.openxmlformats.org/officeDocument/2006/relationships/notesSlide" Target="../notesSlides/notesSlide23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14.jpeg"></Relationship><Relationship Id="rId2" Type="http://schemas.openxmlformats.org/officeDocument/2006/relationships/image" Target="../media/image13.jpeg"></Relationship><Relationship Id="rId1" Type="http://schemas.openxmlformats.org/officeDocument/2006/relationships/image" Target="../media/image12.jpeg"></Relationship></Relationships>
</file>

<file path=ppt/slides/_rels/slide24.xml.rels><?xml version="1.0" encoding="UTF-8"?>
<Relationships xmlns="http://schemas.openxmlformats.org/package/2006/relationships"><Relationship Id="rId2" Type="http://schemas.openxmlformats.org/officeDocument/2006/relationships/notesSlide" Target="../notesSlides/notesSlide24.xml"></Relationship><Relationship Id="rId1" Type="http://schemas.openxmlformats.org/officeDocument/2006/relationships/slideLayout" Target="../slideLayouts/slideLayout1.xml"></Relationship></Relationships>
</file>

<file path=ppt/slides/_rels/slide25.xml.rels><?xml version="1.0" encoding="UTF-8"?>
<Relationships xmlns="http://schemas.openxmlformats.org/package/2006/relationships"><Relationship Id="rId2" Type="http://schemas.openxmlformats.org/officeDocument/2006/relationships/notesSlide" Target="../notesSlides/notesSlide25.xml"></Relationship><Relationship Id="rId1" Type="http://schemas.openxmlformats.org/officeDocument/2006/relationships/slideLayout" Target="../slideLayouts/slideLayout2.xml"></Relationship></Relationships>
</file>

<file path=ppt/slides/_rels/slide26.xml.rels><?xml version="1.0" encoding="UTF-8"?>
<Relationships xmlns="http://schemas.openxmlformats.org/package/2006/relationships"><Relationship Id="rId6" Type="http://schemas.openxmlformats.org/officeDocument/2006/relationships/notesSlide" Target="../notesSlides/notesSlide26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18.jpeg"></Relationship><Relationship Id="rId3" Type="http://schemas.openxmlformats.org/officeDocument/2006/relationships/image" Target="../media/image17.jpeg"></Relationship><Relationship Id="rId2" Type="http://schemas.openxmlformats.org/officeDocument/2006/relationships/image" Target="../media/image16.jpeg"></Relationship><Relationship Id="rId1" Type="http://schemas.openxmlformats.org/officeDocument/2006/relationships/image" Target="../media/image15.jpeg"></Relationship></Relationships>
</file>

<file path=ppt/slides/_rels/slide27.xml.rels><?xml version="1.0" encoding="UTF-8"?>
<Relationships xmlns="http://schemas.openxmlformats.org/package/2006/relationships"><Relationship Id="rId2" Type="http://schemas.openxmlformats.org/officeDocument/2006/relationships/notesSlide" Target="../notesSlides/notesSlide27.xml"></Relationship><Relationship Id="rId1" Type="http://schemas.openxmlformats.org/officeDocument/2006/relationships/slideLayout" Target="../slideLayouts/slideLayout1.xml"></Relationship></Relationships>
</file>

<file path=ppt/slides/_rels/slide28.xml.rels><?xml version="1.0" encoding="UTF-8"?>
<Relationships xmlns="http://schemas.openxmlformats.org/package/2006/relationships"><Relationship Id="rId4" Type="http://schemas.openxmlformats.org/officeDocument/2006/relationships/notesSlide" Target="../notesSlides/notesSlide28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20.jpeg"></Relationship><Relationship Id="rId1" Type="http://schemas.openxmlformats.org/officeDocument/2006/relationships/image" Target="../media/image19.png"></Relationship></Relationships>
</file>

<file path=ppt/slides/_rels/slide29.xml.rels><?xml version="1.0" encoding="UTF-8"?>
<Relationships xmlns="http://schemas.openxmlformats.org/package/2006/relationships"><Relationship Id="rId2" Type="http://schemas.openxmlformats.org/officeDocument/2006/relationships/notesSlide" Target="../notesSlides/notesSlide29.xml"></Relationship><Relationship Id="rId1" Type="http://schemas.openxmlformats.org/officeDocument/2006/relationships/slideLayout" Target="../slideLayouts/slideLayout1.xml"></Relationship></Relationships>
</file>

<file path=ppt/slides/_rels/slide3.xml.rels><?xml version="1.0" encoding="UTF-8"?>
<Relationships xmlns="http://schemas.openxmlformats.org/package/2006/relationships"><Relationship Id="rId2" Type="http://schemas.openxmlformats.org/officeDocument/2006/relationships/notesSlide" Target="../notesSlides/notesSlide3.xml"></Relationship><Relationship Id="rId1" Type="http://schemas.openxmlformats.org/officeDocument/2006/relationships/slideLayout" Target="../slideLayouts/slideLayout2.xml"></Relationship></Relationships>
</file>

<file path=ppt/slides/_rels/slide30.xml.rels><?xml version="1.0" encoding="UTF-8"?>
<Relationships xmlns="http://schemas.openxmlformats.org/package/2006/relationships"><Relationship Id="rId2" Type="http://schemas.openxmlformats.org/officeDocument/2006/relationships/notesSlide" Target="../notesSlides/notesSlide30.xml"></Relationship><Relationship Id="rId1" Type="http://schemas.openxmlformats.org/officeDocument/2006/relationships/slideLayout" Target="../slideLayouts/slideLayout1.xml"></Relationship></Relationships>
</file>

<file path=ppt/slides/_rels/slide31.xml.rels><?xml version="1.0" encoding="UTF-8"?>
<Relationships xmlns="http://schemas.openxmlformats.org/package/2006/relationships"><Relationship Id="rId2" Type="http://schemas.openxmlformats.org/officeDocument/2006/relationships/notesSlide" Target="../notesSlides/notesSlide31.xml"></Relationship><Relationship Id="rId1" Type="http://schemas.openxmlformats.org/officeDocument/2006/relationships/slideLayout" Target="../slideLayouts/slideLayout1.xml"></Relationship></Relationships>
</file>

<file path=ppt/slides/_rels/slide32.xml.rels><?xml version="1.0" encoding="UTF-8"?>
<Relationships xmlns="http://schemas.openxmlformats.org/package/2006/relationships"><Relationship Id="rId2" Type="http://schemas.openxmlformats.org/officeDocument/2006/relationships/notesSlide" Target="../notesSlides/notesSlide32.xml"></Relationship><Relationship Id="rId1" Type="http://schemas.openxmlformats.org/officeDocument/2006/relationships/slideLayout" Target="../slideLayouts/slideLayout2.xml"></Relationship></Relationships>
</file>

<file path=ppt/slides/_rels/slide33.xml.rels><?xml version="1.0" encoding="UTF-8"?>
<Relationships xmlns="http://schemas.openxmlformats.org/package/2006/relationships"><Relationship Id="rId3" Type="http://schemas.openxmlformats.org/officeDocument/2006/relationships/notesSlide" Target="../notesSlides/notesSlide33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21.jpeg"></Relationship></Relationships>
</file>

<file path=ppt/slides/_rels/slide34.xml.rels><?xml version="1.0" encoding="UTF-8"?>
<Relationships xmlns="http://schemas.openxmlformats.org/package/2006/relationships"><Relationship Id="rId2" Type="http://schemas.openxmlformats.org/officeDocument/2006/relationships/notesSlide" Target="../notesSlides/notesSlide34.xml"></Relationship><Relationship Id="rId1" Type="http://schemas.openxmlformats.org/officeDocument/2006/relationships/slideLayout" Target="../slideLayouts/slideLayout1.xml"></Relationship></Relationships>
</file>

<file path=ppt/slides/_rels/slide35.xml.rels><?xml version="1.0" encoding="UTF-8"?>
<Relationships xmlns="http://schemas.openxmlformats.org/package/2006/relationships"><Relationship Id="rId2" Type="http://schemas.openxmlformats.org/officeDocument/2006/relationships/notesSlide" Target="../notesSlides/notesSlide35.xml"></Relationship><Relationship Id="rId1" Type="http://schemas.openxmlformats.org/officeDocument/2006/relationships/slideLayout" Target="../slideLayouts/slideLayout1.xml"></Relationship></Relationships>
</file>

<file path=ppt/slides/_rels/slide36.xml.rels><?xml version="1.0" encoding="UTF-8"?>
<Relationships xmlns="http://schemas.openxmlformats.org/package/2006/relationships"><Relationship Id="rId2" Type="http://schemas.openxmlformats.org/officeDocument/2006/relationships/notesSlide" Target="../notesSlides/notesSlide36.xml"></Relationship><Relationship Id="rId1" Type="http://schemas.openxmlformats.org/officeDocument/2006/relationships/slideLayout" Target="../slideLayouts/slideLayout1.xml"></Relationship></Relationships>
</file>

<file path=ppt/slides/_rels/slide37.xml.rels><?xml version="1.0" encoding="UTF-8"?>
<Relationships xmlns="http://schemas.openxmlformats.org/package/2006/relationships"><Relationship Id="rId2" Type="http://schemas.openxmlformats.org/officeDocument/2006/relationships/notesSlide" Target="../notesSlides/notesSlide37.xml"></Relationship><Relationship Id="rId1" Type="http://schemas.openxmlformats.org/officeDocument/2006/relationships/slideLayout" Target="../slideLayouts/slideLayout1.xml"></Relationship></Relationships>
</file>

<file path=ppt/slides/_rels/slide38.xml.rels><?xml version="1.0" encoding="UTF-8"?>
<Relationships xmlns="http://schemas.openxmlformats.org/package/2006/relationships"><Relationship Id="rId2" Type="http://schemas.openxmlformats.org/officeDocument/2006/relationships/notesSlide" Target="../notesSlides/notesSlide38.xml"></Relationship><Relationship Id="rId1" Type="http://schemas.openxmlformats.org/officeDocument/2006/relationships/slideLayout" Target="../slideLayouts/slideLayout1.xml"></Relationship></Relationships>
</file>

<file path=ppt/slides/_rels/slide39.xml.rels><?xml version="1.0" encoding="UTF-8"?>
<Relationships xmlns="http://schemas.openxmlformats.org/package/2006/relationships"><Relationship Id="rId4" Type="http://schemas.openxmlformats.org/officeDocument/2006/relationships/notesSlide" Target="../notesSlides/notesSlide39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tags" Target="../tags/tag9.xml"></Relationship><Relationship Id="rId1" Type="http://schemas.openxmlformats.org/officeDocument/2006/relationships/tags" Target="../tags/tag8.xml"></Relationship></Relationships>
</file>

<file path=ppt/slides/_rels/slide4.xml.rels><?xml version="1.0" encoding="UTF-8"?>
<Relationships xmlns="http://schemas.openxmlformats.org/package/2006/relationships"><Relationship Id="rId3" Type="http://schemas.openxmlformats.org/officeDocument/2006/relationships/notesSlide" Target="../notesSlides/notesSlide4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3.jpeg"></Relationship></Relationships>
</file>

<file path=ppt/slides/_rels/slide40.xml.rels><?xml version="1.0" encoding="UTF-8"?>
<Relationships xmlns="http://schemas.openxmlformats.org/package/2006/relationships"><Relationship Id="rId3" Type="http://schemas.openxmlformats.org/officeDocument/2006/relationships/notesSlide" Target="../notesSlides/notesSlide40.xml"></Relationship><Relationship Id="rId4" Type="http://schemas.openxmlformats.org/officeDocument/2006/relationships/image" Target="../media/fImage2734848241.jpeg"></Relationship><Relationship Id="rId5" Type="http://schemas.openxmlformats.org/officeDocument/2006/relationships/slideLayout" Target="../slideLayouts/slideLayout2.xml"></Relationship></Relationships>
</file>

<file path=ppt/slides/_rels/slide5.xml.rels><?xml version="1.0" encoding="UTF-8"?>
<Relationships xmlns="http://schemas.openxmlformats.org/package/2006/relationships"><Relationship Id="rId9" Type="http://schemas.openxmlformats.org/officeDocument/2006/relationships/notesSlide" Target="../notesSlides/notesSlide5.xml"></Relationship><Relationship Id="rId8" Type="http://schemas.openxmlformats.org/officeDocument/2006/relationships/slideLayout" Target="../slideLayouts/slideLayout1.xml"></Relationship><Relationship Id="rId7" Type="http://schemas.openxmlformats.org/officeDocument/2006/relationships/image" Target="../media/image7.jpeg"></Relationship><Relationship Id="rId6" Type="http://schemas.microsoft.com/office/2007/relationships/hdphoto" Target="../media/hdphoto3.wdp"></Relationship><Relationship Id="rId5" Type="http://schemas.openxmlformats.org/officeDocument/2006/relationships/image" Target="../media/image6.png"></Relationship><Relationship Id="rId4" Type="http://schemas.microsoft.com/office/2007/relationships/hdphoto" Target="../media/hdphoto2.wdp"></Relationship><Relationship Id="rId3" Type="http://schemas.openxmlformats.org/officeDocument/2006/relationships/image" Target="../media/image5.png"></Relationship><Relationship Id="rId2" Type="http://schemas.microsoft.com/office/2007/relationships/hdphoto" Target="../media/hdphoto1.wdp"></Relationship><Relationship Id="rId1" Type="http://schemas.openxmlformats.org/officeDocument/2006/relationships/image" Target="../media/image4.png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notesSlide" Target="../notesSlides/notesSlide6.xml"></Relationship><Relationship Id="rId1" Type="http://schemas.openxmlformats.org/officeDocument/2006/relationships/slideLayout" Target="../slideLayouts/slideLayout1.xml"></Relationship></Relationships>
</file>

<file path=ppt/slides/_rels/slide7.xml.rels><?xml version="1.0" encoding="UTF-8"?>
<Relationships xmlns="http://schemas.openxmlformats.org/package/2006/relationships"><Relationship Id="rId2" Type="http://schemas.openxmlformats.org/officeDocument/2006/relationships/notesSlide" Target="../notesSlides/notesSlide7.xml"></Relationship><Relationship Id="rId1" Type="http://schemas.openxmlformats.org/officeDocument/2006/relationships/slideLayout" Target="../slideLayouts/slideLayout1.xml"></Relationship></Relationships>
</file>

<file path=ppt/slides/_rels/slide8.xml.rels><?xml version="1.0" encoding="UTF-8"?>
<Relationships xmlns="http://schemas.openxmlformats.org/package/2006/relationships"><Relationship Id="rId2" Type="http://schemas.openxmlformats.org/officeDocument/2006/relationships/notesSlide" Target="../notesSlides/notesSlide8.xml"></Relationship><Relationship Id="rId1" Type="http://schemas.openxmlformats.org/officeDocument/2006/relationships/slideLayout" Target="../slideLayouts/slideLayout1.xml"></Relationship></Relationships>
</file>

<file path=ppt/slides/_rels/slide9.xml.rels><?xml version="1.0" encoding="UTF-8"?>
<Relationships xmlns="http://schemas.openxmlformats.org/package/2006/relationships"><Relationship Id="rId2" Type="http://schemas.openxmlformats.org/officeDocument/2006/relationships/notesSlide" Target="../notesSlides/notesSlide9.xml"></Relationship><Relationship Id="rId1" Type="http://schemas.openxmlformats.org/officeDocument/2006/relationships/slideLayout" Target="../slideLayouts/slideLayout1.xml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_文本框 106"/>
          <p:cNvSpPr txBox="1"/>
          <p:nvPr>
            <p:custDataLst>
              <p:tags r:id="rId1"/>
            </p:custDataLst>
          </p:nvPr>
        </p:nvSpPr>
        <p:spPr>
          <a:xfrm>
            <a:off x="-629401" y="2156358"/>
            <a:ext cx="8135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n-ea"/>
              </a:rPr>
              <a:t>医疗医学通用模板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+mj-lt"/>
              <a:cs typeface="+mn-ea"/>
            </a:endParaRPr>
          </a:p>
        </p:txBody>
      </p:sp>
      <p:sp>
        <p:nvSpPr>
          <p:cNvPr id="26" name="PA_文本框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6077" y="3155630"/>
            <a:ext cx="3384064" cy="37417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square" lIns="92929" tIns="46465" rIns="92929" bIns="46465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i="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微软雅黑" pitchFamily="34" charset="-122"/>
              </a:rPr>
              <a:t>适用于总结计划、项目汇报等用途</a:t>
            </a:r>
            <a:endParaRPr lang="zh-CN" altLang="en-US" sz="1200" i="0" dirty="0">
              <a:solidFill>
                <a:schemeClr val="bg1"/>
              </a:solidFill>
              <a:latin typeface="+mn-ea"/>
              <a:ea typeface="+mn-ea"/>
              <a:cs typeface="+mn-ea"/>
              <a:sym typeface="微软雅黑" pitchFamily="34" charset="-122"/>
            </a:endParaRPr>
          </a:p>
        </p:txBody>
      </p:sp>
      <p:pic>
        <p:nvPicPr>
          <p:cNvPr id="63" name="Joel Hanson - Traveling L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3957" y="-1606238"/>
            <a:ext cx="609600" cy="609600"/>
          </a:xfrm>
          <a:prstGeom prst="rect">
            <a:avLst/>
          </a:prstGeom>
        </p:spPr>
      </p:pic>
      <p:sp>
        <p:nvSpPr>
          <p:cNvPr id="64" name="TextBox 7"/>
          <p:cNvSpPr>
            <a:spLocks noChangeArrowheads="1"/>
          </p:cNvSpPr>
          <p:nvPr/>
        </p:nvSpPr>
        <p:spPr bwMode="auto">
          <a:xfrm>
            <a:off x="690431" y="3617295"/>
            <a:ext cx="54953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NO PRACTICAL COMPLETE FRAMEWORK FOR DYNAMIC PPT TEMPLATE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8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22" grpId="0"/>
      <p:bldP spid="26" grpId="0" animBg="1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700199" y="2559065"/>
            <a:ext cx="5963697" cy="3195714"/>
            <a:chOff x="3779912" y="1912064"/>
            <a:chExt cx="4473355" cy="2396785"/>
          </a:xfrm>
        </p:grpSpPr>
        <p:sp>
          <p:nvSpPr>
            <p:cNvPr id="3" name="矩形 2"/>
            <p:cNvSpPr>
              <a:spLocks noChangeArrowheads="1"/>
            </p:cNvSpPr>
            <p:nvPr/>
          </p:nvSpPr>
          <p:spPr bwMode="auto">
            <a:xfrm>
              <a:off x="3779912" y="2300608"/>
              <a:ext cx="4473355" cy="200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cs typeface="华文黑体" pitchFamily="2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cs typeface="华文黑体" pitchFamily="2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cs typeface="华文黑体" pitchFamily="2" charset="-122"/>
              </a:endParaRPr>
            </a:p>
            <a:p>
              <a:pPr lvl="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cs typeface="华文黑体" pitchFamily="2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796928" y="1912064"/>
              <a:ext cx="1677601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</a:rPr>
                <a:t>添加小标题</a:t>
              </a:r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42059" y="1959636"/>
            <a:ext cx="4225621" cy="3577565"/>
            <a:chOff x="918836" y="1457200"/>
            <a:chExt cx="3169628" cy="2683174"/>
          </a:xfrm>
        </p:grpSpPr>
        <p:grpSp>
          <p:nvGrpSpPr>
            <p:cNvPr id="6" name="组合 5"/>
            <p:cNvGrpSpPr/>
            <p:nvPr/>
          </p:nvGrpSpPr>
          <p:grpSpPr>
            <a:xfrm>
              <a:off x="918836" y="1457200"/>
              <a:ext cx="3169628" cy="2683174"/>
              <a:chOff x="918836" y="1457200"/>
              <a:chExt cx="3169628" cy="2683174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918836" y="1457200"/>
                <a:ext cx="3169628" cy="268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13897" y="1506007"/>
                <a:ext cx="2979718" cy="2205062"/>
              </a:xfrm>
              <a:prstGeom prst="rect">
                <a:avLst/>
              </a:prstGeom>
              <a:blipFill>
                <a:blip r:embed="rId2" cstate="screen"/>
                <a:stretch>
                  <a:fillRect/>
                </a:stretch>
              </a:blipFill>
              <a:ln w="19050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矩形 6"/>
            <p:cNvSpPr/>
            <p:nvPr/>
          </p:nvSpPr>
          <p:spPr>
            <a:xfrm>
              <a:off x="1980820" y="3759768"/>
              <a:ext cx="946536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chemeClr val="bg1"/>
                  </a:solidFill>
                  <a:latin typeface="Impact" panose="020B0806030902050204" pitchFamily="34" charset="0"/>
                  <a:ea typeface="微软雅黑" pitchFamily="34" charset="-122"/>
                </a:rPr>
                <a:t>添加文字</a:t>
              </a:r>
              <a:endParaRPr lang="zh-CN" altLang="en-US" sz="2100" b="1" dirty="0">
                <a:solidFill>
                  <a:schemeClr val="bg1"/>
                </a:solidFill>
                <a:latin typeface="Impact" panose="020B0806030902050204" pitchFamily="34" charset="0"/>
                <a:ea typeface="微软雅黑" pitchFamily="34" charset="-122"/>
              </a:endParaRPr>
            </a:p>
          </p:txBody>
        </p:sp>
      </p:grp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02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加强医院内涵建设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359696" y="3645027"/>
            <a:ext cx="6264696" cy="134065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783633" y="1278714"/>
            <a:ext cx="6264696" cy="134065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64"/>
          <p:cNvSpPr>
            <a:spLocks noChangeArrowheads="1"/>
          </p:cNvSpPr>
          <p:nvPr/>
        </p:nvSpPr>
        <p:spPr bwMode="auto">
          <a:xfrm>
            <a:off x="1271468" y="948789"/>
            <a:ext cx="1658729" cy="1658048"/>
          </a:xfrm>
          <a:prstGeom prst="ellipse">
            <a:avLst/>
          </a:prstGeom>
          <a:solidFill>
            <a:schemeClr val="accent4"/>
          </a:solidFill>
          <a:ln w="190500" cap="sq" cmpd="sng">
            <a:solidFill>
              <a:srgbClr val="C8C6BD"/>
            </a:solidFill>
            <a:round/>
          </a:ln>
        </p:spPr>
        <p:txBody>
          <a:bodyPr lIns="91414" tIns="45707" rIns="91414" bIns="45707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完成情况</a:t>
            </a:r>
            <a:endParaRPr lang="zh-CN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48425" y="1445154"/>
            <a:ext cx="5904657" cy="201285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椭圆 64"/>
          <p:cNvSpPr>
            <a:spLocks noChangeArrowheads="1"/>
          </p:cNvSpPr>
          <p:nvPr/>
        </p:nvSpPr>
        <p:spPr bwMode="auto">
          <a:xfrm>
            <a:off x="9408371" y="3032024"/>
            <a:ext cx="1658729" cy="1658048"/>
          </a:xfrm>
          <a:prstGeom prst="ellipse">
            <a:avLst/>
          </a:prstGeom>
          <a:solidFill>
            <a:schemeClr val="accent3"/>
          </a:solidFill>
          <a:ln w="190500" cap="sq" cmpd="sng">
            <a:solidFill>
              <a:srgbClr val="C8C6BD"/>
            </a:solidFill>
            <a:round/>
          </a:ln>
        </p:spPr>
        <p:txBody>
          <a:bodyPr lIns="91414" tIns="45707" rIns="91414" bIns="45707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完成情况</a:t>
            </a:r>
            <a:endParaRPr lang="zh-CN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48425" y="3861050"/>
            <a:ext cx="5904657" cy="201285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1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1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1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2" grpId="1" animBg="1"/>
      <p:bldP spid="33" grpId="0"/>
      <p:bldP spid="33" grpId="1"/>
      <p:bldP spid="34" grpId="0" animBg="1"/>
      <p:bldP spid="34" grpId="1" animBg="1"/>
      <p:bldP spid="62" grpId="0"/>
      <p:bldP spid="6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90393" y="1519801"/>
            <a:ext cx="3701553" cy="4343320"/>
          </a:xfrm>
          <a:prstGeom prst="rect">
            <a:avLst/>
          </a:prstGeom>
          <a:solidFill>
            <a:srgbClr val="FFFFFF"/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890393" y="1124745"/>
            <a:ext cx="3701553" cy="790115"/>
          </a:xfrm>
          <a:prstGeom prst="homePlate">
            <a:avLst>
              <a:gd name="adj" fmla="val 63872"/>
            </a:avLst>
          </a:prstGeom>
          <a:solidFill>
            <a:schemeClr val="tx2"/>
          </a:solidFill>
          <a:ln w="9525">
            <a:noFill/>
            <a:miter lim="800000"/>
          </a:ln>
        </p:spPr>
        <p:txBody>
          <a:bodyPr wrap="none" lIns="91414" tIns="45707" rIns="91414" bIns="45707" anchor="ctr"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4409" y="2190715"/>
            <a:ext cx="3557537" cy="329320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82881" y="1519801"/>
            <a:ext cx="3701553" cy="4343320"/>
          </a:xfrm>
          <a:prstGeom prst="rect">
            <a:avLst/>
          </a:prstGeom>
          <a:solidFill>
            <a:srgbClr val="FFFFFF"/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 flipH="1">
            <a:off x="6282881" y="1124745"/>
            <a:ext cx="3701553" cy="790115"/>
          </a:xfrm>
          <a:prstGeom prst="homePlate">
            <a:avLst>
              <a:gd name="adj" fmla="val 63872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91414" tIns="45707" rIns="91414" bIns="45707" anchor="ctr"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6897" y="2190715"/>
            <a:ext cx="3557537" cy="329320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文字。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6" grpId="1"/>
      <p:bldP spid="7" grpId="0" animBg="1"/>
      <p:bldP spid="8" grpId="0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descr="10"/>
          <p:cNvSpPr>
            <a:spLocks noChangeArrowheads="1"/>
          </p:cNvSpPr>
          <p:nvPr/>
        </p:nvSpPr>
        <p:spPr bwMode="auto">
          <a:xfrm>
            <a:off x="493184" y="1777547"/>
            <a:ext cx="5602816" cy="2114549"/>
          </a:xfrm>
          <a:prstGeom prst="rect">
            <a:avLst/>
          </a:prstGeom>
          <a:blipFill dpi="0" rotWithShape="1">
            <a:blip r:embed="rId1"/>
            <a:srcRect/>
            <a:stretch>
              <a:fillRect b="-29584"/>
            </a:stretch>
          </a:blip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096000" y="1777547"/>
            <a:ext cx="5598584" cy="211454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93184" y="3889980"/>
            <a:ext cx="5602816" cy="2114549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7" name="Rectangle 5" descr="bd949a1373f082024f15da5649fbfbedaa641b36副本"/>
          <p:cNvSpPr>
            <a:spLocks noChangeArrowheads="1"/>
          </p:cNvSpPr>
          <p:nvPr/>
        </p:nvSpPr>
        <p:spPr bwMode="auto">
          <a:xfrm>
            <a:off x="6096000" y="3891039"/>
            <a:ext cx="5598584" cy="2119843"/>
          </a:xfrm>
          <a:prstGeom prst="rect">
            <a:avLst/>
          </a:prstGeom>
          <a:blipFill dpi="0" rotWithShape="1">
            <a:blip r:embed="rId2"/>
            <a:srcRect/>
            <a:stretch>
              <a:fillRect b="-17161"/>
            </a:stretch>
          </a:blip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3558" name="Group 6"/>
          <p:cNvGrpSpPr/>
          <p:nvPr/>
        </p:nvGrpSpPr>
        <p:grpSpPr bwMode="auto">
          <a:xfrm>
            <a:off x="6574367" y="2262263"/>
            <a:ext cx="412751" cy="338667"/>
            <a:chOff x="0" y="0"/>
            <a:chExt cx="212" cy="174"/>
          </a:xfrm>
          <a:solidFill>
            <a:schemeClr val="bg1"/>
          </a:solidFill>
        </p:grpSpPr>
        <p:sp>
          <p:nvSpPr>
            <p:cNvPr id="23559" name="Freeform 7"/>
            <p:cNvSpPr>
              <a:spLocks noEditPoints="1"/>
            </p:cNvSpPr>
            <p:nvPr/>
          </p:nvSpPr>
          <p:spPr bwMode="auto">
            <a:xfrm>
              <a:off x="0" y="0"/>
              <a:ext cx="212" cy="174"/>
            </a:xfrm>
            <a:custGeom>
              <a:avLst/>
              <a:gdLst>
                <a:gd name="T0" fmla="*/ 0 w 212"/>
                <a:gd name="T1" fmla="*/ 0 h 174"/>
                <a:gd name="T2" fmla="*/ 0 w 212"/>
                <a:gd name="T3" fmla="*/ 174 h 174"/>
                <a:gd name="T4" fmla="*/ 212 w 212"/>
                <a:gd name="T5" fmla="*/ 174 h 174"/>
                <a:gd name="T6" fmla="*/ 212 w 212"/>
                <a:gd name="T7" fmla="*/ 0 h 174"/>
                <a:gd name="T8" fmla="*/ 0 w 212"/>
                <a:gd name="T9" fmla="*/ 0 h 174"/>
                <a:gd name="T10" fmla="*/ 194 w 212"/>
                <a:gd name="T11" fmla="*/ 19 h 174"/>
                <a:gd name="T12" fmla="*/ 194 w 212"/>
                <a:gd name="T13" fmla="*/ 56 h 174"/>
                <a:gd name="T14" fmla="*/ 129 w 212"/>
                <a:gd name="T15" fmla="*/ 105 h 174"/>
                <a:gd name="T16" fmla="*/ 111 w 212"/>
                <a:gd name="T17" fmla="*/ 91 h 174"/>
                <a:gd name="T18" fmla="*/ 111 w 212"/>
                <a:gd name="T19" fmla="*/ 91 h 174"/>
                <a:gd name="T20" fmla="*/ 86 w 212"/>
                <a:gd name="T21" fmla="*/ 71 h 174"/>
                <a:gd name="T22" fmla="*/ 18 w 212"/>
                <a:gd name="T23" fmla="*/ 108 h 174"/>
                <a:gd name="T24" fmla="*/ 18 w 212"/>
                <a:gd name="T25" fmla="*/ 19 h 174"/>
                <a:gd name="T26" fmla="*/ 194 w 212"/>
                <a:gd name="T27" fmla="*/ 19 h 174"/>
                <a:gd name="T28" fmla="*/ 18 w 212"/>
                <a:gd name="T29" fmla="*/ 154 h 174"/>
                <a:gd name="T30" fmla="*/ 18 w 212"/>
                <a:gd name="T31" fmla="*/ 128 h 174"/>
                <a:gd name="T32" fmla="*/ 84 w 212"/>
                <a:gd name="T33" fmla="*/ 92 h 174"/>
                <a:gd name="T34" fmla="*/ 128 w 212"/>
                <a:gd name="T35" fmla="*/ 128 h 174"/>
                <a:gd name="T36" fmla="*/ 128 w 212"/>
                <a:gd name="T37" fmla="*/ 128 h 174"/>
                <a:gd name="T38" fmla="*/ 142 w 212"/>
                <a:gd name="T39" fmla="*/ 140 h 174"/>
                <a:gd name="T40" fmla="*/ 154 w 212"/>
                <a:gd name="T41" fmla="*/ 126 h 174"/>
                <a:gd name="T42" fmla="*/ 143 w 212"/>
                <a:gd name="T43" fmla="*/ 117 h 174"/>
                <a:gd name="T44" fmla="*/ 194 w 212"/>
                <a:gd name="T45" fmla="*/ 79 h 174"/>
                <a:gd name="T46" fmla="*/ 194 w 212"/>
                <a:gd name="T47" fmla="*/ 154 h 174"/>
                <a:gd name="T48" fmla="*/ 18 w 212"/>
                <a:gd name="T49" fmla="*/ 15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" h="174">
                  <a:moveTo>
                    <a:pt x="0" y="0"/>
                  </a:moveTo>
                  <a:lnTo>
                    <a:pt x="0" y="174"/>
                  </a:lnTo>
                  <a:lnTo>
                    <a:pt x="212" y="174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94" y="19"/>
                  </a:moveTo>
                  <a:lnTo>
                    <a:pt x="194" y="56"/>
                  </a:lnTo>
                  <a:lnTo>
                    <a:pt x="129" y="105"/>
                  </a:lnTo>
                  <a:lnTo>
                    <a:pt x="111" y="91"/>
                  </a:lnTo>
                  <a:lnTo>
                    <a:pt x="111" y="91"/>
                  </a:lnTo>
                  <a:lnTo>
                    <a:pt x="86" y="71"/>
                  </a:lnTo>
                  <a:lnTo>
                    <a:pt x="18" y="108"/>
                  </a:lnTo>
                  <a:lnTo>
                    <a:pt x="18" y="19"/>
                  </a:lnTo>
                  <a:lnTo>
                    <a:pt x="194" y="19"/>
                  </a:lnTo>
                  <a:close/>
                  <a:moveTo>
                    <a:pt x="18" y="154"/>
                  </a:moveTo>
                  <a:lnTo>
                    <a:pt x="18" y="128"/>
                  </a:lnTo>
                  <a:lnTo>
                    <a:pt x="84" y="92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42" y="140"/>
                  </a:lnTo>
                  <a:lnTo>
                    <a:pt x="154" y="126"/>
                  </a:lnTo>
                  <a:lnTo>
                    <a:pt x="143" y="117"/>
                  </a:lnTo>
                  <a:lnTo>
                    <a:pt x="194" y="79"/>
                  </a:lnTo>
                  <a:lnTo>
                    <a:pt x="194" y="154"/>
                  </a:lnTo>
                  <a:lnTo>
                    <a:pt x="18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560" name="Oval 8"/>
            <p:cNvSpPr>
              <a:spLocks noChangeArrowheads="1"/>
            </p:cNvSpPr>
            <p:nvPr/>
          </p:nvSpPr>
          <p:spPr bwMode="auto">
            <a:xfrm>
              <a:off x="123" y="36"/>
              <a:ext cx="34" cy="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3561" name="Group 9"/>
          <p:cNvGrpSpPr/>
          <p:nvPr/>
        </p:nvGrpSpPr>
        <p:grpSpPr bwMode="auto">
          <a:xfrm>
            <a:off x="1536701" y="4755697"/>
            <a:ext cx="412751" cy="410633"/>
            <a:chOff x="0" y="0"/>
            <a:chExt cx="213" cy="211"/>
          </a:xfrm>
        </p:grpSpPr>
        <p:sp>
          <p:nvSpPr>
            <p:cNvPr id="23562" name="Freeform 10"/>
            <p:cNvSpPr>
              <a:spLocks noEditPoints="1"/>
            </p:cNvSpPr>
            <p:nvPr/>
          </p:nvSpPr>
          <p:spPr bwMode="auto">
            <a:xfrm>
              <a:off x="0" y="0"/>
              <a:ext cx="213" cy="211"/>
            </a:xfrm>
            <a:custGeom>
              <a:avLst/>
              <a:gdLst>
                <a:gd name="T0" fmla="*/ 195 w 213"/>
                <a:gd name="T1" fmla="*/ 155 h 211"/>
                <a:gd name="T2" fmla="*/ 58 w 213"/>
                <a:gd name="T3" fmla="*/ 155 h 211"/>
                <a:gd name="T4" fmla="*/ 58 w 213"/>
                <a:gd name="T5" fmla="*/ 18 h 211"/>
                <a:gd name="T6" fmla="*/ 103 w 213"/>
                <a:gd name="T7" fmla="*/ 18 h 211"/>
                <a:gd name="T8" fmla="*/ 103 w 213"/>
                <a:gd name="T9" fmla="*/ 0 h 211"/>
                <a:gd name="T10" fmla="*/ 39 w 213"/>
                <a:gd name="T11" fmla="*/ 0 h 211"/>
                <a:gd name="T12" fmla="*/ 39 w 213"/>
                <a:gd name="T13" fmla="*/ 38 h 211"/>
                <a:gd name="T14" fmla="*/ 0 w 213"/>
                <a:gd name="T15" fmla="*/ 38 h 211"/>
                <a:gd name="T16" fmla="*/ 0 w 213"/>
                <a:gd name="T17" fmla="*/ 211 h 211"/>
                <a:gd name="T18" fmla="*/ 174 w 213"/>
                <a:gd name="T19" fmla="*/ 211 h 211"/>
                <a:gd name="T20" fmla="*/ 174 w 213"/>
                <a:gd name="T21" fmla="*/ 173 h 211"/>
                <a:gd name="T22" fmla="*/ 213 w 213"/>
                <a:gd name="T23" fmla="*/ 173 h 211"/>
                <a:gd name="T24" fmla="*/ 213 w 213"/>
                <a:gd name="T25" fmla="*/ 108 h 211"/>
                <a:gd name="T26" fmla="*/ 195 w 213"/>
                <a:gd name="T27" fmla="*/ 108 h 211"/>
                <a:gd name="T28" fmla="*/ 195 w 213"/>
                <a:gd name="T29" fmla="*/ 155 h 211"/>
                <a:gd name="T30" fmla="*/ 155 w 213"/>
                <a:gd name="T31" fmla="*/ 193 h 211"/>
                <a:gd name="T32" fmla="*/ 19 w 213"/>
                <a:gd name="T33" fmla="*/ 193 h 211"/>
                <a:gd name="T34" fmla="*/ 19 w 213"/>
                <a:gd name="T35" fmla="*/ 56 h 211"/>
                <a:gd name="T36" fmla="*/ 39 w 213"/>
                <a:gd name="T37" fmla="*/ 56 h 211"/>
                <a:gd name="T38" fmla="*/ 39 w 213"/>
                <a:gd name="T39" fmla="*/ 173 h 211"/>
                <a:gd name="T40" fmla="*/ 155 w 213"/>
                <a:gd name="T41" fmla="*/ 173 h 211"/>
                <a:gd name="T42" fmla="*/ 155 w 213"/>
                <a:gd name="T43" fmla="*/ 19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3" h="211">
                  <a:moveTo>
                    <a:pt x="195" y="155"/>
                  </a:moveTo>
                  <a:lnTo>
                    <a:pt x="58" y="155"/>
                  </a:lnTo>
                  <a:lnTo>
                    <a:pt x="58" y="18"/>
                  </a:lnTo>
                  <a:lnTo>
                    <a:pt x="103" y="18"/>
                  </a:lnTo>
                  <a:lnTo>
                    <a:pt x="103" y="0"/>
                  </a:lnTo>
                  <a:lnTo>
                    <a:pt x="39" y="0"/>
                  </a:lnTo>
                  <a:lnTo>
                    <a:pt x="39" y="38"/>
                  </a:lnTo>
                  <a:lnTo>
                    <a:pt x="0" y="38"/>
                  </a:lnTo>
                  <a:lnTo>
                    <a:pt x="0" y="211"/>
                  </a:lnTo>
                  <a:lnTo>
                    <a:pt x="174" y="211"/>
                  </a:lnTo>
                  <a:lnTo>
                    <a:pt x="174" y="173"/>
                  </a:lnTo>
                  <a:lnTo>
                    <a:pt x="213" y="173"/>
                  </a:lnTo>
                  <a:lnTo>
                    <a:pt x="213" y="108"/>
                  </a:lnTo>
                  <a:lnTo>
                    <a:pt x="195" y="108"/>
                  </a:lnTo>
                  <a:lnTo>
                    <a:pt x="195" y="155"/>
                  </a:lnTo>
                  <a:close/>
                  <a:moveTo>
                    <a:pt x="155" y="193"/>
                  </a:moveTo>
                  <a:lnTo>
                    <a:pt x="19" y="193"/>
                  </a:lnTo>
                  <a:lnTo>
                    <a:pt x="19" y="56"/>
                  </a:lnTo>
                  <a:lnTo>
                    <a:pt x="39" y="56"/>
                  </a:lnTo>
                  <a:lnTo>
                    <a:pt x="39" y="173"/>
                  </a:lnTo>
                  <a:lnTo>
                    <a:pt x="155" y="173"/>
                  </a:lnTo>
                  <a:lnTo>
                    <a:pt x="155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563" name="Freeform 11"/>
            <p:cNvSpPr/>
            <p:nvPr/>
          </p:nvSpPr>
          <p:spPr bwMode="auto">
            <a:xfrm>
              <a:off x="120" y="0"/>
              <a:ext cx="93" cy="92"/>
            </a:xfrm>
            <a:custGeom>
              <a:avLst/>
              <a:gdLst>
                <a:gd name="T0" fmla="*/ 16 w 93"/>
                <a:gd name="T1" fmla="*/ 0 h 92"/>
                <a:gd name="T2" fmla="*/ 16 w 93"/>
                <a:gd name="T3" fmla="*/ 18 h 92"/>
                <a:gd name="T4" fmla="*/ 61 w 93"/>
                <a:gd name="T5" fmla="*/ 18 h 92"/>
                <a:gd name="T6" fmla="*/ 0 w 93"/>
                <a:gd name="T7" fmla="*/ 80 h 92"/>
                <a:gd name="T8" fmla="*/ 13 w 93"/>
                <a:gd name="T9" fmla="*/ 92 h 92"/>
                <a:gd name="T10" fmla="*/ 75 w 93"/>
                <a:gd name="T11" fmla="*/ 30 h 92"/>
                <a:gd name="T12" fmla="*/ 75 w 93"/>
                <a:gd name="T13" fmla="*/ 77 h 92"/>
                <a:gd name="T14" fmla="*/ 93 w 93"/>
                <a:gd name="T15" fmla="*/ 77 h 92"/>
                <a:gd name="T16" fmla="*/ 93 w 93"/>
                <a:gd name="T17" fmla="*/ 0 h 92"/>
                <a:gd name="T18" fmla="*/ 16 w 93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92">
                  <a:moveTo>
                    <a:pt x="16" y="0"/>
                  </a:moveTo>
                  <a:lnTo>
                    <a:pt x="16" y="18"/>
                  </a:lnTo>
                  <a:lnTo>
                    <a:pt x="61" y="18"/>
                  </a:lnTo>
                  <a:lnTo>
                    <a:pt x="0" y="80"/>
                  </a:lnTo>
                  <a:lnTo>
                    <a:pt x="13" y="92"/>
                  </a:lnTo>
                  <a:lnTo>
                    <a:pt x="75" y="30"/>
                  </a:lnTo>
                  <a:lnTo>
                    <a:pt x="75" y="77"/>
                  </a:lnTo>
                  <a:lnTo>
                    <a:pt x="93" y="77"/>
                  </a:lnTo>
                  <a:lnTo>
                    <a:pt x="9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7181852" y="2287663"/>
            <a:ext cx="2081467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335" dirty="0">
                <a:solidFill>
                  <a:schemeClr val="bg1"/>
                </a:solidFill>
              </a:rPr>
              <a:t>Insert Header Topic Here</a:t>
            </a:r>
            <a:endParaRPr lang="zh-CN" altLang="zh-CN" sz="1335" dirty="0">
              <a:solidFill>
                <a:schemeClr val="bg1"/>
              </a:solidFill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574367" y="2776613"/>
            <a:ext cx="4897967" cy="83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35" dirty="0">
                <a:solidFill>
                  <a:schemeClr val="bg1"/>
                </a:solidFill>
              </a:rPr>
              <a:t>WHAT MAKES US</a:t>
            </a:r>
            <a:r>
              <a:rPr lang="zh-CN" altLang="en-US" sz="1335" b="1" dirty="0">
                <a:solidFill>
                  <a:schemeClr val="bg1"/>
                </a:solidFill>
              </a:rPr>
              <a:t> DIFFERENT </a:t>
            </a:r>
            <a:r>
              <a:rPr lang="zh-CN" altLang="en-US" sz="1335" dirty="0">
                <a:solidFill>
                  <a:schemeClr val="bg1"/>
                </a:solidFill>
              </a:rPr>
              <a:t>?</a:t>
            </a:r>
            <a:endParaRPr lang="zh-CN" altLang="en-US" sz="133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106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065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/>
                </a:solidFill>
              </a:rPr>
              <a:t>templates</a:t>
            </a:r>
            <a:r>
              <a:rPr lang="en-US" altLang="zh-CN" sz="1065" dirty="0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bg1"/>
              </a:solidFill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7152218" y="2315181"/>
            <a:ext cx="2116" cy="264583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2167467" y="4781096"/>
            <a:ext cx="2461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600">
                <a:solidFill>
                  <a:schemeClr val="bg1"/>
                </a:solidFill>
              </a:rPr>
              <a:t>Insert Header Topic Here</a:t>
            </a:r>
            <a:endParaRPr lang="zh-CN" altLang="zh-CN" sz="1600">
              <a:solidFill>
                <a:schemeClr val="bg1"/>
              </a:solidFill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2125133" y="4749347"/>
            <a:ext cx="0" cy="416983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69" name="Freeform 17"/>
          <p:cNvSpPr/>
          <p:nvPr/>
        </p:nvSpPr>
        <p:spPr bwMode="auto">
          <a:xfrm rot="10800000">
            <a:off x="5509685" y="2245330"/>
            <a:ext cx="588433" cy="1181100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0" name="Freeform 18"/>
          <p:cNvSpPr/>
          <p:nvPr/>
        </p:nvSpPr>
        <p:spPr bwMode="auto">
          <a:xfrm>
            <a:off x="6096000" y="4370464"/>
            <a:ext cx="586317" cy="1183217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1" name="Freeform 19"/>
          <p:cNvSpPr/>
          <p:nvPr/>
        </p:nvSpPr>
        <p:spPr bwMode="auto">
          <a:xfrm>
            <a:off x="6250517" y="4745114"/>
            <a:ext cx="218016" cy="438149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2" name="Freeform 20"/>
          <p:cNvSpPr/>
          <p:nvPr/>
        </p:nvSpPr>
        <p:spPr bwMode="auto">
          <a:xfrm rot="10800000">
            <a:off x="5715000" y="2630563"/>
            <a:ext cx="220133" cy="440267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7" grpId="0" animBg="1"/>
          <p:bldP spid="23564" grpId="0"/>
          <p:bldP spid="23565" grpId="0"/>
          <p:bldP spid="23566" grpId="0" animBg="1"/>
          <p:bldP spid="23567" grpId="0"/>
          <p:bldP spid="23568" grpId="0" animBg="1"/>
          <p:bldP spid="23569" grpId="0" animBg="1"/>
          <p:bldP spid="23570" grpId="0" animBg="1"/>
          <p:bldP spid="23571" grpId="0" animBg="1"/>
          <p:bldP spid="2357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7" grpId="0" animBg="1"/>
          <p:bldP spid="23564" grpId="0"/>
          <p:bldP spid="23565" grpId="0"/>
          <p:bldP spid="23566" grpId="0" animBg="1"/>
          <p:bldP spid="23567" grpId="0"/>
          <p:bldP spid="23568" grpId="0" animBg="1"/>
          <p:bldP spid="23569" grpId="0" animBg="1"/>
          <p:bldP spid="23570" grpId="0" animBg="1"/>
          <p:bldP spid="23571" grpId="0" animBg="1"/>
          <p:bldP spid="2357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3243" y="4829918"/>
            <a:ext cx="9052617" cy="850452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5" name="Line 43"/>
          <p:cNvSpPr>
            <a:spLocks noChangeShapeType="1"/>
          </p:cNvSpPr>
          <p:nvPr/>
        </p:nvSpPr>
        <p:spPr bwMode="auto">
          <a:xfrm rot="5400000">
            <a:off x="6187479" y="3561935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514227" y="2988847"/>
            <a:ext cx="5851634" cy="844989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rot="16200000" flipH="1">
            <a:off x="6340295" y="1707551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5400000">
            <a:off x="7784255" y="4133936"/>
            <a:ext cx="2325495" cy="841250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9" name="Line 44"/>
          <p:cNvSpPr>
            <a:spLocks noChangeShapeType="1"/>
          </p:cNvSpPr>
          <p:nvPr/>
        </p:nvSpPr>
        <p:spPr bwMode="auto">
          <a:xfrm>
            <a:off x="8964672" y="4116088"/>
            <a:ext cx="0" cy="402968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994940" y="1217213"/>
            <a:ext cx="5370921" cy="850452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 rot="5400000">
            <a:off x="6187479" y="-50773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 rot="5400000">
            <a:off x="2304888" y="2104898"/>
            <a:ext cx="2616623" cy="841250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>
            <a:off x="3593754" y="2293824"/>
            <a:ext cx="0" cy="453415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4" name="Oval 38"/>
          <p:cNvSpPr>
            <a:spLocks noChangeArrowheads="1"/>
          </p:cNvSpPr>
          <p:nvPr/>
        </p:nvSpPr>
        <p:spPr bwMode="auto">
          <a:xfrm>
            <a:off x="8266944" y="935661"/>
            <a:ext cx="1374464" cy="1358160"/>
          </a:xfrm>
          <a:prstGeom prst="ellipse">
            <a:avLst/>
          </a:prstGeom>
          <a:solidFill>
            <a:schemeClr val="accent3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5" name="Line 43"/>
          <p:cNvSpPr>
            <a:spLocks noChangeShapeType="1"/>
          </p:cNvSpPr>
          <p:nvPr/>
        </p:nvSpPr>
        <p:spPr bwMode="auto">
          <a:xfrm rot="5400000">
            <a:off x="2591541" y="3561935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28840" y="1204658"/>
            <a:ext cx="3550386" cy="459625"/>
          </a:xfrm>
          <a:prstGeom prst="rect">
            <a:avLst/>
          </a:prstGeom>
        </p:spPr>
        <p:txBody>
          <a:bodyPr wrap="square" lIns="89420" tIns="44710" rIns="89420" bIns="4471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Oval 38"/>
          <p:cNvSpPr>
            <a:spLocks noChangeArrowheads="1"/>
          </p:cNvSpPr>
          <p:nvPr/>
        </p:nvSpPr>
        <p:spPr bwMode="auto">
          <a:xfrm>
            <a:off x="2925962" y="935661"/>
            <a:ext cx="1374464" cy="1358160"/>
          </a:xfrm>
          <a:prstGeom prst="ellipse">
            <a:avLst/>
          </a:prstGeom>
          <a:solidFill>
            <a:schemeClr val="accent4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8" name="Oval 38"/>
          <p:cNvSpPr>
            <a:spLocks noChangeArrowheads="1"/>
          </p:cNvSpPr>
          <p:nvPr/>
        </p:nvSpPr>
        <p:spPr bwMode="auto">
          <a:xfrm>
            <a:off x="2925962" y="2712733"/>
            <a:ext cx="1374464" cy="1358160"/>
          </a:xfrm>
          <a:prstGeom prst="ellipse">
            <a:avLst/>
          </a:prstGeom>
          <a:solidFill>
            <a:schemeClr val="accent2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28840" y="2934935"/>
            <a:ext cx="3550386" cy="459625"/>
          </a:xfrm>
          <a:prstGeom prst="rect">
            <a:avLst/>
          </a:prstGeom>
        </p:spPr>
        <p:txBody>
          <a:bodyPr wrap="square" lIns="89420" tIns="44710" rIns="89420" bIns="4471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8277442" y="2712733"/>
            <a:ext cx="1374464" cy="1358160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8277442" y="4567117"/>
            <a:ext cx="1374464" cy="1358160"/>
          </a:xfrm>
          <a:prstGeom prst="ellipse">
            <a:avLst/>
          </a:prstGeom>
          <a:solidFill>
            <a:schemeClr val="tx2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8453" y="4798878"/>
            <a:ext cx="6893295" cy="459625"/>
          </a:xfrm>
          <a:prstGeom prst="rect">
            <a:avLst/>
          </a:prstGeom>
        </p:spPr>
        <p:txBody>
          <a:bodyPr wrap="square" lIns="89420" tIns="44710" rIns="89420" bIns="4471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点击添加文本点击添加文本点击添加文本点击添加文本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2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9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9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9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9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/>
          <p:bldP spid="16" grpId="1"/>
          <p:bldP spid="17" grpId="0" animBg="1"/>
          <p:bldP spid="18" grpId="0" animBg="1"/>
          <p:bldP spid="19" grpId="0"/>
          <p:bldP spid="19" grpId="1"/>
          <p:bldP spid="20" grpId="0" animBg="1"/>
          <p:bldP spid="21" grpId="0" animBg="1"/>
          <p:bldP spid="22" grpId="0"/>
          <p:bldP spid="2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2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9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9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9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9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/>
          <p:bldP spid="16" grpId="1"/>
          <p:bldP spid="17" grpId="0" animBg="1"/>
          <p:bldP spid="18" grpId="0" animBg="1"/>
          <p:bldP spid="19" grpId="0"/>
          <p:bldP spid="19" grpId="1"/>
          <p:bldP spid="20" grpId="0" animBg="1"/>
          <p:bldP spid="21" grpId="0" animBg="1"/>
          <p:bldP spid="22" grpId="0"/>
          <p:bldP spid="22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"/>
          <p:cNvGrpSpPr/>
          <p:nvPr/>
        </p:nvGrpSpPr>
        <p:grpSpPr bwMode="auto">
          <a:xfrm>
            <a:off x="1454843" y="1753951"/>
            <a:ext cx="4405301" cy="4075319"/>
            <a:chOff x="815" y="894"/>
            <a:chExt cx="1989" cy="1813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1505" y="1855"/>
              <a:ext cx="617" cy="852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base" hangingPunct="1">
                <a:lnSpc>
                  <a:spcPct val="120000"/>
                </a:lnSpc>
                <a:buClrTx/>
                <a:buSzTx/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6" name="Freeform 19"/>
            <p:cNvSpPr/>
            <p:nvPr/>
          </p:nvSpPr>
          <p:spPr bwMode="auto">
            <a:xfrm>
              <a:off x="815" y="967"/>
              <a:ext cx="1989" cy="1638"/>
            </a:xfrm>
            <a:custGeom>
              <a:avLst/>
              <a:gdLst>
                <a:gd name="T0" fmla="*/ 0 w 1291"/>
                <a:gd name="T1" fmla="*/ 0 h 951"/>
                <a:gd name="T2" fmla="*/ 446 w 1291"/>
                <a:gd name="T3" fmla="*/ 947 h 951"/>
                <a:gd name="T4" fmla="*/ 844 w 1291"/>
                <a:gd name="T5" fmla="*/ 950 h 951"/>
                <a:gd name="T6" fmla="*/ 1290 w 1291"/>
                <a:gd name="T7" fmla="*/ 3 h 951"/>
                <a:gd name="T8" fmla="*/ 0 w 1291"/>
                <a:gd name="T9" fmla="*/ 0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1" h="951">
                  <a:moveTo>
                    <a:pt x="0" y="0"/>
                  </a:moveTo>
                  <a:lnTo>
                    <a:pt x="446" y="947"/>
                  </a:lnTo>
                  <a:lnTo>
                    <a:pt x="844" y="950"/>
                  </a:lnTo>
                  <a:lnTo>
                    <a:pt x="1290" y="3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827" y="894"/>
              <a:ext cx="1977" cy="142"/>
            </a:xfrm>
            <a:prstGeom prst="ellipse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1062" y="1431"/>
              <a:ext cx="1504" cy="195"/>
            </a:xfrm>
            <a:prstGeom prst="ellipse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1282" y="1986"/>
              <a:ext cx="1044" cy="196"/>
            </a:xfrm>
            <a:prstGeom prst="ellipse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</p:grpSp>
      <p:sp>
        <p:nvSpPr>
          <p:cNvPr id="10" name="AutoShape 24"/>
          <p:cNvSpPr>
            <a:spLocks noChangeArrowheads="1"/>
          </p:cNvSpPr>
          <p:nvPr/>
        </p:nvSpPr>
        <p:spPr bwMode="auto">
          <a:xfrm rot="16200000" flipH="1">
            <a:off x="2734408" y="1936630"/>
            <a:ext cx="384380" cy="684383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1" name="Freeform 25"/>
          <p:cNvSpPr/>
          <p:nvPr/>
        </p:nvSpPr>
        <p:spPr bwMode="auto">
          <a:xfrm>
            <a:off x="4832462" y="2702534"/>
            <a:ext cx="1069765" cy="701323"/>
          </a:xfrm>
          <a:custGeom>
            <a:avLst/>
            <a:gdLst>
              <a:gd name="T0" fmla="*/ 884378 w 314"/>
              <a:gd name="T1" fmla="*/ 151756 h 182"/>
              <a:gd name="T2" fmla="*/ 887212 w 314"/>
              <a:gd name="T3" fmla="*/ 553279 h 182"/>
              <a:gd name="T4" fmla="*/ 479038 w 314"/>
              <a:gd name="T5" fmla="*/ 572248 h 182"/>
              <a:gd name="T6" fmla="*/ 586751 w 314"/>
              <a:gd name="T7" fmla="*/ 458431 h 182"/>
              <a:gd name="T8" fmla="*/ 402505 w 314"/>
              <a:gd name="T9" fmla="*/ 265574 h 182"/>
              <a:gd name="T10" fmla="*/ 359987 w 314"/>
              <a:gd name="T11" fmla="*/ 246604 h 182"/>
              <a:gd name="T12" fmla="*/ 314634 w 314"/>
              <a:gd name="T13" fmla="*/ 252927 h 182"/>
              <a:gd name="T14" fmla="*/ 260778 w 314"/>
              <a:gd name="T15" fmla="*/ 278220 h 182"/>
              <a:gd name="T16" fmla="*/ 198418 w 314"/>
              <a:gd name="T17" fmla="*/ 331967 h 182"/>
              <a:gd name="T18" fmla="*/ 141727 w 314"/>
              <a:gd name="T19" fmla="*/ 392038 h 182"/>
              <a:gd name="T20" fmla="*/ 0 w 314"/>
              <a:gd name="T21" fmla="*/ 243443 h 182"/>
              <a:gd name="T22" fmla="*/ 96375 w 314"/>
              <a:gd name="T23" fmla="*/ 145433 h 182"/>
              <a:gd name="T24" fmla="*/ 136058 w 314"/>
              <a:gd name="T25" fmla="*/ 113817 h 182"/>
              <a:gd name="T26" fmla="*/ 189914 w 314"/>
              <a:gd name="T27" fmla="*/ 75878 h 182"/>
              <a:gd name="T28" fmla="*/ 232433 w 314"/>
              <a:gd name="T29" fmla="*/ 53747 h 182"/>
              <a:gd name="T30" fmla="*/ 272116 w 314"/>
              <a:gd name="T31" fmla="*/ 28454 h 182"/>
              <a:gd name="T32" fmla="*/ 317469 w 314"/>
              <a:gd name="T33" fmla="*/ 9485 h 182"/>
              <a:gd name="T34" fmla="*/ 365656 w 314"/>
              <a:gd name="T35" fmla="*/ 0 h 182"/>
              <a:gd name="T36" fmla="*/ 419513 w 314"/>
              <a:gd name="T37" fmla="*/ 0 h 182"/>
              <a:gd name="T38" fmla="*/ 464865 w 314"/>
              <a:gd name="T39" fmla="*/ 3162 h 182"/>
              <a:gd name="T40" fmla="*/ 513053 w 314"/>
              <a:gd name="T41" fmla="*/ 15808 h 182"/>
              <a:gd name="T42" fmla="*/ 561240 w 314"/>
              <a:gd name="T43" fmla="*/ 41101 h 182"/>
              <a:gd name="T44" fmla="*/ 589585 w 314"/>
              <a:gd name="T45" fmla="*/ 72717 h 182"/>
              <a:gd name="T46" fmla="*/ 779500 w 314"/>
              <a:gd name="T47" fmla="*/ 259251 h 182"/>
              <a:gd name="T48" fmla="*/ 884378 w 314"/>
              <a:gd name="T49" fmla="*/ 151756 h 1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4"/>
              <a:gd name="T76" fmla="*/ 0 h 182"/>
              <a:gd name="T77" fmla="*/ 314 w 314"/>
              <a:gd name="T78" fmla="*/ 182 h 1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4" h="182">
                <a:moveTo>
                  <a:pt x="312" y="48"/>
                </a:moveTo>
                <a:lnTo>
                  <a:pt x="313" y="175"/>
                </a:lnTo>
                <a:lnTo>
                  <a:pt x="169" y="181"/>
                </a:lnTo>
                <a:lnTo>
                  <a:pt x="207" y="145"/>
                </a:lnTo>
                <a:lnTo>
                  <a:pt x="142" y="84"/>
                </a:lnTo>
                <a:lnTo>
                  <a:pt x="127" y="78"/>
                </a:lnTo>
                <a:lnTo>
                  <a:pt x="111" y="80"/>
                </a:lnTo>
                <a:lnTo>
                  <a:pt x="92" y="88"/>
                </a:lnTo>
                <a:lnTo>
                  <a:pt x="70" y="105"/>
                </a:lnTo>
                <a:lnTo>
                  <a:pt x="50" y="124"/>
                </a:lnTo>
                <a:lnTo>
                  <a:pt x="0" y="77"/>
                </a:lnTo>
                <a:lnTo>
                  <a:pt x="34" y="46"/>
                </a:lnTo>
                <a:lnTo>
                  <a:pt x="48" y="36"/>
                </a:lnTo>
                <a:lnTo>
                  <a:pt x="67" y="24"/>
                </a:lnTo>
                <a:lnTo>
                  <a:pt x="82" y="17"/>
                </a:lnTo>
                <a:lnTo>
                  <a:pt x="96" y="9"/>
                </a:lnTo>
                <a:lnTo>
                  <a:pt x="112" y="3"/>
                </a:lnTo>
                <a:lnTo>
                  <a:pt x="129" y="0"/>
                </a:lnTo>
                <a:lnTo>
                  <a:pt x="148" y="0"/>
                </a:lnTo>
                <a:lnTo>
                  <a:pt x="164" y="1"/>
                </a:lnTo>
                <a:lnTo>
                  <a:pt x="181" y="5"/>
                </a:lnTo>
                <a:lnTo>
                  <a:pt x="198" y="13"/>
                </a:lnTo>
                <a:lnTo>
                  <a:pt x="208" y="23"/>
                </a:lnTo>
                <a:lnTo>
                  <a:pt x="275" y="82"/>
                </a:lnTo>
                <a:lnTo>
                  <a:pt x="312" y="48"/>
                </a:lnTo>
              </a:path>
            </a:pathLst>
          </a:cu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2" name="Freeform 26"/>
          <p:cNvSpPr/>
          <p:nvPr/>
        </p:nvSpPr>
        <p:spPr bwMode="auto">
          <a:xfrm>
            <a:off x="4298686" y="4042242"/>
            <a:ext cx="1074193" cy="705820"/>
          </a:xfrm>
          <a:custGeom>
            <a:avLst/>
            <a:gdLst>
              <a:gd name="T0" fmla="*/ 886487 w 315"/>
              <a:gd name="T1" fmla="*/ 152428 h 182"/>
              <a:gd name="T2" fmla="*/ 889319 w 315"/>
              <a:gd name="T3" fmla="*/ 555727 h 182"/>
              <a:gd name="T4" fmla="*/ 481478 w 315"/>
              <a:gd name="T5" fmla="*/ 574780 h 182"/>
              <a:gd name="T6" fmla="*/ 589103 w 315"/>
              <a:gd name="T7" fmla="*/ 460459 h 182"/>
              <a:gd name="T8" fmla="*/ 405008 w 315"/>
              <a:gd name="T9" fmla="*/ 266749 h 182"/>
              <a:gd name="T10" fmla="*/ 359693 w 315"/>
              <a:gd name="T11" fmla="*/ 247695 h 182"/>
              <a:gd name="T12" fmla="*/ 314377 w 315"/>
              <a:gd name="T13" fmla="*/ 254047 h 182"/>
              <a:gd name="T14" fmla="*/ 263397 w 315"/>
              <a:gd name="T15" fmla="*/ 279451 h 182"/>
              <a:gd name="T16" fmla="*/ 198256 w 315"/>
              <a:gd name="T17" fmla="*/ 333436 h 182"/>
              <a:gd name="T18" fmla="*/ 141611 w 315"/>
              <a:gd name="T19" fmla="*/ 393772 h 182"/>
              <a:gd name="T20" fmla="*/ 0 w 315"/>
              <a:gd name="T21" fmla="*/ 244520 h 182"/>
              <a:gd name="T22" fmla="*/ 96296 w 315"/>
              <a:gd name="T23" fmla="*/ 146077 h 182"/>
              <a:gd name="T24" fmla="*/ 135947 w 315"/>
              <a:gd name="T25" fmla="*/ 114321 h 182"/>
              <a:gd name="T26" fmla="*/ 189759 w 315"/>
              <a:gd name="T27" fmla="*/ 76214 h 182"/>
              <a:gd name="T28" fmla="*/ 232242 w 315"/>
              <a:gd name="T29" fmla="*/ 53985 h 182"/>
              <a:gd name="T30" fmla="*/ 271894 w 315"/>
              <a:gd name="T31" fmla="*/ 28580 h 182"/>
              <a:gd name="T32" fmla="*/ 317209 w 315"/>
              <a:gd name="T33" fmla="*/ 9527 h 182"/>
              <a:gd name="T34" fmla="*/ 365357 w 315"/>
              <a:gd name="T35" fmla="*/ 0 h 182"/>
              <a:gd name="T36" fmla="*/ 422002 w 315"/>
              <a:gd name="T37" fmla="*/ 0 h 182"/>
              <a:gd name="T38" fmla="*/ 467317 w 315"/>
              <a:gd name="T39" fmla="*/ 3176 h 182"/>
              <a:gd name="T40" fmla="*/ 515465 w 315"/>
              <a:gd name="T41" fmla="*/ 15878 h 182"/>
              <a:gd name="T42" fmla="*/ 563613 w 315"/>
              <a:gd name="T43" fmla="*/ 41283 h 182"/>
              <a:gd name="T44" fmla="*/ 591935 w 315"/>
              <a:gd name="T45" fmla="*/ 73038 h 182"/>
              <a:gd name="T46" fmla="*/ 781694 w 315"/>
              <a:gd name="T47" fmla="*/ 260398 h 182"/>
              <a:gd name="T48" fmla="*/ 886487 w 315"/>
              <a:gd name="T49" fmla="*/ 152428 h 1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5"/>
              <a:gd name="T76" fmla="*/ 0 h 182"/>
              <a:gd name="T77" fmla="*/ 315 w 315"/>
              <a:gd name="T78" fmla="*/ 182 h 1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5" h="182">
                <a:moveTo>
                  <a:pt x="313" y="48"/>
                </a:moveTo>
                <a:lnTo>
                  <a:pt x="314" y="175"/>
                </a:lnTo>
                <a:lnTo>
                  <a:pt x="170" y="181"/>
                </a:lnTo>
                <a:lnTo>
                  <a:pt x="208" y="145"/>
                </a:lnTo>
                <a:lnTo>
                  <a:pt x="143" y="84"/>
                </a:lnTo>
                <a:lnTo>
                  <a:pt x="127" y="78"/>
                </a:lnTo>
                <a:lnTo>
                  <a:pt x="111" y="80"/>
                </a:lnTo>
                <a:lnTo>
                  <a:pt x="93" y="88"/>
                </a:lnTo>
                <a:lnTo>
                  <a:pt x="70" y="105"/>
                </a:lnTo>
                <a:lnTo>
                  <a:pt x="50" y="124"/>
                </a:lnTo>
                <a:lnTo>
                  <a:pt x="0" y="77"/>
                </a:lnTo>
                <a:lnTo>
                  <a:pt x="34" y="46"/>
                </a:lnTo>
                <a:lnTo>
                  <a:pt x="48" y="36"/>
                </a:lnTo>
                <a:lnTo>
                  <a:pt x="67" y="24"/>
                </a:lnTo>
                <a:lnTo>
                  <a:pt x="82" y="17"/>
                </a:lnTo>
                <a:lnTo>
                  <a:pt x="96" y="9"/>
                </a:lnTo>
                <a:lnTo>
                  <a:pt x="112" y="3"/>
                </a:lnTo>
                <a:lnTo>
                  <a:pt x="129" y="0"/>
                </a:lnTo>
                <a:lnTo>
                  <a:pt x="149" y="0"/>
                </a:lnTo>
                <a:lnTo>
                  <a:pt x="165" y="1"/>
                </a:lnTo>
                <a:lnTo>
                  <a:pt x="182" y="5"/>
                </a:lnTo>
                <a:lnTo>
                  <a:pt x="199" y="13"/>
                </a:lnTo>
                <a:lnTo>
                  <a:pt x="209" y="23"/>
                </a:lnTo>
                <a:lnTo>
                  <a:pt x="276" y="82"/>
                </a:lnTo>
                <a:lnTo>
                  <a:pt x="313" y="48"/>
                </a:lnTo>
              </a:path>
            </a:pathLst>
          </a:custGeom>
          <a:solidFill>
            <a:schemeClr val="accent3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3" name="Freeform 27"/>
          <p:cNvSpPr/>
          <p:nvPr/>
        </p:nvSpPr>
        <p:spPr bwMode="auto">
          <a:xfrm>
            <a:off x="5065019" y="1358332"/>
            <a:ext cx="1069763" cy="710315"/>
          </a:xfrm>
          <a:custGeom>
            <a:avLst/>
            <a:gdLst>
              <a:gd name="T0" fmla="*/ 884378 w 314"/>
              <a:gd name="T1" fmla="*/ 152263 h 183"/>
              <a:gd name="T2" fmla="*/ 887212 w 314"/>
              <a:gd name="T3" fmla="*/ 558297 h 183"/>
              <a:gd name="T4" fmla="*/ 479038 w 314"/>
              <a:gd name="T5" fmla="*/ 577330 h 183"/>
              <a:gd name="T6" fmla="*/ 586751 w 314"/>
              <a:gd name="T7" fmla="*/ 463133 h 183"/>
              <a:gd name="T8" fmla="*/ 402505 w 314"/>
              <a:gd name="T9" fmla="*/ 269632 h 183"/>
              <a:gd name="T10" fmla="*/ 359987 w 314"/>
              <a:gd name="T11" fmla="*/ 247427 h 183"/>
              <a:gd name="T12" fmla="*/ 314634 w 314"/>
              <a:gd name="T13" fmla="*/ 256944 h 183"/>
              <a:gd name="T14" fmla="*/ 260778 w 314"/>
              <a:gd name="T15" fmla="*/ 282321 h 183"/>
              <a:gd name="T16" fmla="*/ 198418 w 314"/>
              <a:gd name="T17" fmla="*/ 333075 h 183"/>
              <a:gd name="T18" fmla="*/ 141727 w 314"/>
              <a:gd name="T19" fmla="*/ 396518 h 183"/>
              <a:gd name="T20" fmla="*/ 0 w 314"/>
              <a:gd name="T21" fmla="*/ 247427 h 183"/>
              <a:gd name="T22" fmla="*/ 96375 w 314"/>
              <a:gd name="T23" fmla="*/ 149091 h 183"/>
              <a:gd name="T24" fmla="*/ 136058 w 314"/>
              <a:gd name="T25" fmla="*/ 114197 h 183"/>
              <a:gd name="T26" fmla="*/ 189914 w 314"/>
              <a:gd name="T27" fmla="*/ 76131 h 183"/>
              <a:gd name="T28" fmla="*/ 232433 w 314"/>
              <a:gd name="T29" fmla="*/ 53926 h 183"/>
              <a:gd name="T30" fmla="*/ 272116 w 314"/>
              <a:gd name="T31" fmla="*/ 28549 h 183"/>
              <a:gd name="T32" fmla="*/ 317469 w 314"/>
              <a:gd name="T33" fmla="*/ 9516 h 183"/>
              <a:gd name="T34" fmla="*/ 365656 w 314"/>
              <a:gd name="T35" fmla="*/ 0 h 183"/>
              <a:gd name="T36" fmla="*/ 419513 w 314"/>
              <a:gd name="T37" fmla="*/ 0 h 183"/>
              <a:gd name="T38" fmla="*/ 464865 w 314"/>
              <a:gd name="T39" fmla="*/ 3172 h 183"/>
              <a:gd name="T40" fmla="*/ 513053 w 314"/>
              <a:gd name="T41" fmla="*/ 15861 h 183"/>
              <a:gd name="T42" fmla="*/ 561240 w 314"/>
              <a:gd name="T43" fmla="*/ 41238 h 183"/>
              <a:gd name="T44" fmla="*/ 589585 w 314"/>
              <a:gd name="T45" fmla="*/ 72959 h 183"/>
              <a:gd name="T46" fmla="*/ 779500 w 314"/>
              <a:gd name="T47" fmla="*/ 260116 h 183"/>
              <a:gd name="T48" fmla="*/ 884378 w 314"/>
              <a:gd name="T49" fmla="*/ 152263 h 18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4"/>
              <a:gd name="T76" fmla="*/ 0 h 183"/>
              <a:gd name="T77" fmla="*/ 314 w 314"/>
              <a:gd name="T78" fmla="*/ 183 h 18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4" h="183">
                <a:moveTo>
                  <a:pt x="312" y="48"/>
                </a:moveTo>
                <a:lnTo>
                  <a:pt x="313" y="176"/>
                </a:lnTo>
                <a:lnTo>
                  <a:pt x="169" y="182"/>
                </a:lnTo>
                <a:lnTo>
                  <a:pt x="207" y="146"/>
                </a:lnTo>
                <a:lnTo>
                  <a:pt x="142" y="85"/>
                </a:lnTo>
                <a:lnTo>
                  <a:pt x="127" y="78"/>
                </a:lnTo>
                <a:lnTo>
                  <a:pt x="111" y="81"/>
                </a:lnTo>
                <a:lnTo>
                  <a:pt x="92" y="89"/>
                </a:lnTo>
                <a:lnTo>
                  <a:pt x="70" y="105"/>
                </a:lnTo>
                <a:lnTo>
                  <a:pt x="50" y="125"/>
                </a:lnTo>
                <a:lnTo>
                  <a:pt x="0" y="78"/>
                </a:lnTo>
                <a:lnTo>
                  <a:pt x="34" y="47"/>
                </a:lnTo>
                <a:lnTo>
                  <a:pt x="48" y="36"/>
                </a:lnTo>
                <a:lnTo>
                  <a:pt x="67" y="24"/>
                </a:lnTo>
                <a:lnTo>
                  <a:pt x="82" y="17"/>
                </a:lnTo>
                <a:lnTo>
                  <a:pt x="96" y="9"/>
                </a:lnTo>
                <a:lnTo>
                  <a:pt x="112" y="3"/>
                </a:lnTo>
                <a:lnTo>
                  <a:pt x="129" y="0"/>
                </a:lnTo>
                <a:lnTo>
                  <a:pt x="148" y="0"/>
                </a:lnTo>
                <a:lnTo>
                  <a:pt x="164" y="1"/>
                </a:lnTo>
                <a:lnTo>
                  <a:pt x="181" y="5"/>
                </a:lnTo>
                <a:lnTo>
                  <a:pt x="198" y="13"/>
                </a:lnTo>
                <a:lnTo>
                  <a:pt x="208" y="23"/>
                </a:lnTo>
                <a:lnTo>
                  <a:pt x="275" y="82"/>
                </a:lnTo>
                <a:lnTo>
                  <a:pt x="312" y="48"/>
                </a:lnTo>
              </a:path>
            </a:pathLst>
          </a:cu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2766021" y="1230207"/>
            <a:ext cx="316720" cy="762015"/>
          </a:xfrm>
          <a:prstGeom prst="rect">
            <a:avLst/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 rot="16200000" flipH="1">
            <a:off x="3505171" y="1936630"/>
            <a:ext cx="384380" cy="684383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3536784" y="1230207"/>
            <a:ext cx="318936" cy="762015"/>
          </a:xfrm>
          <a:prstGeom prst="rect">
            <a:avLst/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 rot="16200000" flipH="1">
            <a:off x="4263752" y="1939951"/>
            <a:ext cx="384380" cy="677738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4294256" y="1230207"/>
            <a:ext cx="321150" cy="762015"/>
          </a:xfrm>
          <a:prstGeom prst="rect">
            <a:avLst/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9" name="AutoShape 33"/>
          <p:cNvSpPr>
            <a:spLocks noChangeArrowheads="1"/>
          </p:cNvSpPr>
          <p:nvPr/>
        </p:nvSpPr>
        <p:spPr bwMode="auto">
          <a:xfrm rot="16200000" flipH="1">
            <a:off x="3011228" y="3242616"/>
            <a:ext cx="388875" cy="684383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049521" y="2563172"/>
            <a:ext cx="314506" cy="759767"/>
          </a:xfrm>
          <a:prstGeom prst="rect">
            <a:avLst/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1" name="AutoShape 35"/>
          <p:cNvSpPr>
            <a:spLocks noChangeArrowheads="1"/>
          </p:cNvSpPr>
          <p:nvPr/>
        </p:nvSpPr>
        <p:spPr bwMode="auto">
          <a:xfrm rot="16200000" flipH="1">
            <a:off x="3775330" y="3242603"/>
            <a:ext cx="391124" cy="682169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3811424" y="2563172"/>
            <a:ext cx="318936" cy="759767"/>
          </a:xfrm>
          <a:prstGeom prst="rect">
            <a:avLst/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3" name="AutoShape 37"/>
          <p:cNvSpPr>
            <a:spLocks noChangeArrowheads="1"/>
          </p:cNvSpPr>
          <p:nvPr/>
        </p:nvSpPr>
        <p:spPr bwMode="auto">
          <a:xfrm rot="16200000" flipH="1">
            <a:off x="3393288" y="4515964"/>
            <a:ext cx="388875" cy="677738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3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4" name="Rectangle 38"/>
          <p:cNvSpPr>
            <a:spLocks noChangeArrowheads="1"/>
          </p:cNvSpPr>
          <p:nvPr/>
        </p:nvSpPr>
        <p:spPr bwMode="auto">
          <a:xfrm>
            <a:off x="3430472" y="3830950"/>
            <a:ext cx="318936" cy="762015"/>
          </a:xfrm>
          <a:prstGeom prst="rect">
            <a:avLst/>
          </a:prstGeom>
          <a:solidFill>
            <a:schemeClr val="accent3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5" name="Rectangle 39"/>
          <p:cNvSpPr>
            <a:spLocks noChangeArrowheads="1"/>
          </p:cNvSpPr>
          <p:nvPr/>
        </p:nvSpPr>
        <p:spPr bwMode="auto">
          <a:xfrm>
            <a:off x="6772651" y="1972455"/>
            <a:ext cx="4219256" cy="45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 algn="l" eaLnBrk="1" fontAlgn="base" hangingPunct="1">
              <a:buClrTx/>
              <a:buSzTx/>
            </a:pP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6772651" y="2477752"/>
            <a:ext cx="4219256" cy="16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6772651" y="3882182"/>
            <a:ext cx="4219256" cy="45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 algn="l" eaLnBrk="1" fontAlgn="base" hangingPunct="1">
              <a:buClrTx/>
              <a:buSzTx/>
            </a:pP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Rectangle 42"/>
          <p:cNvSpPr>
            <a:spLocks noChangeArrowheads="1"/>
          </p:cNvSpPr>
          <p:nvPr/>
        </p:nvSpPr>
        <p:spPr bwMode="auto">
          <a:xfrm>
            <a:off x="6772651" y="4385231"/>
            <a:ext cx="4219256" cy="13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AutoShape 21"/>
          <p:cNvSpPr>
            <a:spLocks noChangeArrowheads="1"/>
          </p:cNvSpPr>
          <p:nvPr/>
        </p:nvSpPr>
        <p:spPr bwMode="auto">
          <a:xfrm rot="16200000" flipH="1">
            <a:off x="1843468" y="1258724"/>
            <a:ext cx="613659" cy="660021"/>
          </a:xfrm>
          <a:prstGeom prst="rightArrow">
            <a:avLst>
              <a:gd name="adj1" fmla="val 50000"/>
              <a:gd name="adj2" fmla="val 29014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9498" y="1534151"/>
            <a:ext cx="6077000" cy="4658873"/>
            <a:chOff x="637772" y="1194155"/>
            <a:chExt cx="4558343" cy="349415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2215322" y="1693004"/>
              <a:ext cx="362857" cy="2675992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V="1">
              <a:off x="1213836" y="1939747"/>
              <a:ext cx="3164115" cy="1538514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任意多边形 4"/>
            <p:cNvSpPr/>
            <p:nvPr/>
          </p:nvSpPr>
          <p:spPr>
            <a:xfrm>
              <a:off x="1204686" y="1669142"/>
              <a:ext cx="3381829" cy="2554514"/>
            </a:xfrm>
            <a:custGeom>
              <a:avLst/>
              <a:gdLst>
                <a:gd name="connsiteX0" fmla="*/ 0 w 3381829"/>
                <a:gd name="connsiteY0" fmla="*/ 1814286 h 2554514"/>
                <a:gd name="connsiteX1" fmla="*/ 1059543 w 3381829"/>
                <a:gd name="connsiteY1" fmla="*/ 0 h 2554514"/>
                <a:gd name="connsiteX2" fmla="*/ 3251200 w 3381829"/>
                <a:gd name="connsiteY2" fmla="*/ 246743 h 2554514"/>
                <a:gd name="connsiteX3" fmla="*/ 3381829 w 3381829"/>
                <a:gd name="connsiteY3" fmla="*/ 2148114 h 2554514"/>
                <a:gd name="connsiteX4" fmla="*/ 1335315 w 3381829"/>
                <a:gd name="connsiteY4" fmla="*/ 2554514 h 2554514"/>
                <a:gd name="connsiteX5" fmla="*/ 0 w 3381829"/>
                <a:gd name="connsiteY5" fmla="*/ 1814286 h 255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1829" h="2554514">
                  <a:moveTo>
                    <a:pt x="0" y="1814286"/>
                  </a:moveTo>
                  <a:lnTo>
                    <a:pt x="1059543" y="0"/>
                  </a:lnTo>
                  <a:lnTo>
                    <a:pt x="3251200" y="246743"/>
                  </a:lnTo>
                  <a:lnTo>
                    <a:pt x="3381829" y="2148114"/>
                  </a:lnTo>
                  <a:lnTo>
                    <a:pt x="1335315" y="2554514"/>
                  </a:lnTo>
                  <a:lnTo>
                    <a:pt x="0" y="1814286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37772" y="2902197"/>
              <a:ext cx="1152128" cy="1152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632359" y="1194155"/>
              <a:ext cx="1491184" cy="14911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61813" y="1339495"/>
              <a:ext cx="707018" cy="7070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064815" y="3661582"/>
              <a:ext cx="1026728" cy="10267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66187" y="3139068"/>
              <a:ext cx="1229928" cy="12299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2133" y="3267211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80762" y="1743211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8477" y="3528468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0991" y="3992925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3620" y="1481953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03559" y="2528273"/>
            <a:ext cx="2041560" cy="5539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添加小标题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131606" y="3015542"/>
            <a:ext cx="4579156" cy="307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  <a:cs typeface="华文黑体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  <a:cs typeface="华文黑体" pitchFamily="2" charset="-122"/>
            </a:endParaRPr>
          </a:p>
          <a:p>
            <a:pPr lvl="0"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  <a:cs typeface="华文黑体" pitchFamily="2" charset="-122"/>
            </a:endParaRPr>
          </a:p>
        </p:txBody>
      </p:sp>
      <p:sp>
        <p:nvSpPr>
          <p:cNvPr id="19" name="标题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03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学科建设和人才培养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857897" y="5619765"/>
            <a:ext cx="10361851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</p:txBody>
      </p:sp>
      <p:grpSp>
        <p:nvGrpSpPr>
          <p:cNvPr id="3" name="Group 48"/>
          <p:cNvGrpSpPr/>
          <p:nvPr/>
        </p:nvGrpSpPr>
        <p:grpSpPr>
          <a:xfrm>
            <a:off x="8334102" y="1809739"/>
            <a:ext cx="2428576" cy="1550916"/>
            <a:chOff x="6250794" y="1357304"/>
            <a:chExt cx="1821669" cy="1163187"/>
          </a:xfrm>
        </p:grpSpPr>
        <p:sp>
          <p:nvSpPr>
            <p:cNvPr id="22" name="Bent Arrow 21"/>
            <p:cNvSpPr/>
            <p:nvPr/>
          </p:nvSpPr>
          <p:spPr>
            <a:xfrm>
              <a:off x="6250794" y="1357304"/>
              <a:ext cx="1821669" cy="1163187"/>
            </a:xfrm>
            <a:prstGeom prst="ben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15140" y="2214560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产品发布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grpSp>
          <p:nvGrpSpPr>
            <p:cNvPr id="4" name="Group 30"/>
            <p:cNvGrpSpPr/>
            <p:nvPr/>
          </p:nvGrpSpPr>
          <p:grpSpPr>
            <a:xfrm>
              <a:off x="7000892" y="1857370"/>
              <a:ext cx="366676" cy="320373"/>
              <a:chOff x="4800505" y="2786674"/>
              <a:chExt cx="366676" cy="320373"/>
            </a:xfrm>
            <a:solidFill>
              <a:schemeClr val="accent5"/>
            </a:solidFill>
          </p:grpSpPr>
          <p:sp>
            <p:nvSpPr>
              <p:cNvPr id="24" name="AutoShape 43"/>
              <p:cNvSpPr/>
              <p:nvPr/>
            </p:nvSpPr>
            <p:spPr bwMode="auto">
              <a:xfrm>
                <a:off x="4800505" y="2786674"/>
                <a:ext cx="366676" cy="26343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5" name="AutoShape 44"/>
              <p:cNvSpPr/>
              <p:nvPr/>
            </p:nvSpPr>
            <p:spPr bwMode="auto">
              <a:xfrm>
                <a:off x="5132766" y="2901184"/>
                <a:ext cx="22526" cy="12577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963"/>
                    </a:moveTo>
                    <a:lnTo>
                      <a:pt x="0" y="19636"/>
                    </a:lnTo>
                    <a:cubicBezTo>
                      <a:pt x="0" y="20721"/>
                      <a:pt x="4841" y="21599"/>
                      <a:pt x="10800" y="21599"/>
                    </a:cubicBezTo>
                    <a:cubicBezTo>
                      <a:pt x="16758" y="21599"/>
                      <a:pt x="21600" y="20721"/>
                      <a:pt x="21600" y="19636"/>
                    </a:cubicBezTo>
                    <a:lnTo>
                      <a:pt x="21600" y="1963"/>
                    </a:lnTo>
                    <a:cubicBezTo>
                      <a:pt x="21600" y="878"/>
                      <a:pt x="16758" y="0"/>
                      <a:pt x="10800" y="0"/>
                    </a:cubicBezTo>
                    <a:cubicBezTo>
                      <a:pt x="4841" y="0"/>
                      <a:pt x="0" y="878"/>
                      <a:pt x="0" y="19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6" name="AutoShape 45"/>
              <p:cNvSpPr/>
              <p:nvPr/>
            </p:nvSpPr>
            <p:spPr bwMode="auto">
              <a:xfrm>
                <a:off x="5120877" y="3038217"/>
                <a:ext cx="46304" cy="688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10427"/>
                      <a:pt x="0" y="14400"/>
                    </a:cubicBezTo>
                    <a:cubicBezTo>
                      <a:pt x="0" y="18372"/>
                      <a:pt x="4838" y="21599"/>
                      <a:pt x="10800" y="21599"/>
                    </a:cubicBezTo>
                    <a:cubicBezTo>
                      <a:pt x="16761" y="21599"/>
                      <a:pt x="21600" y="18372"/>
                      <a:pt x="21600" y="14400"/>
                    </a:cubicBezTo>
                    <a:cubicBezTo>
                      <a:pt x="21600" y="10427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</p:grpSp>
      <p:grpSp>
        <p:nvGrpSpPr>
          <p:cNvPr id="5" name="Group 36"/>
          <p:cNvGrpSpPr/>
          <p:nvPr/>
        </p:nvGrpSpPr>
        <p:grpSpPr>
          <a:xfrm>
            <a:off x="1048374" y="3360657"/>
            <a:ext cx="2428576" cy="1645159"/>
            <a:chOff x="785787" y="2520491"/>
            <a:chExt cx="1821669" cy="1233869"/>
          </a:xfrm>
        </p:grpSpPr>
        <p:sp>
          <p:nvSpPr>
            <p:cNvPr id="19" name="Bent Arrow 18"/>
            <p:cNvSpPr/>
            <p:nvPr/>
          </p:nvSpPr>
          <p:spPr>
            <a:xfrm>
              <a:off x="785787" y="2520491"/>
              <a:ext cx="1821669" cy="1163187"/>
            </a:xfrm>
            <a:prstGeom prst="ben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42976" y="3500444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产品规划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27" name="AutoShape 112"/>
            <p:cNvSpPr/>
            <p:nvPr/>
          </p:nvSpPr>
          <p:spPr bwMode="auto">
            <a:xfrm>
              <a:off x="1500166" y="3071816"/>
              <a:ext cx="366050" cy="366676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</p:grpSp>
      <p:grpSp>
        <p:nvGrpSpPr>
          <p:cNvPr id="6" name="Group 47"/>
          <p:cNvGrpSpPr/>
          <p:nvPr/>
        </p:nvGrpSpPr>
        <p:grpSpPr>
          <a:xfrm>
            <a:off x="5905525" y="2412874"/>
            <a:ext cx="2428576" cy="1550916"/>
            <a:chOff x="4429124" y="1809654"/>
            <a:chExt cx="1821669" cy="1163187"/>
          </a:xfrm>
        </p:grpSpPr>
        <p:sp>
          <p:nvSpPr>
            <p:cNvPr id="21" name="Bent Arrow 20"/>
            <p:cNvSpPr/>
            <p:nvPr/>
          </p:nvSpPr>
          <p:spPr>
            <a:xfrm>
              <a:off x="4429124" y="1809654"/>
              <a:ext cx="1821669" cy="1163187"/>
            </a:xfrm>
            <a:prstGeom prst="bentArrow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7752" y="2714626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产品理念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grpSp>
          <p:nvGrpSpPr>
            <p:cNvPr id="7" name="Group 29"/>
            <p:cNvGrpSpPr/>
            <p:nvPr/>
          </p:nvGrpSpPr>
          <p:grpSpPr>
            <a:xfrm>
              <a:off x="5214942" y="2285998"/>
              <a:ext cx="251543" cy="366676"/>
              <a:chOff x="2612963" y="2767277"/>
              <a:chExt cx="251543" cy="366676"/>
            </a:xfrm>
            <a:solidFill>
              <a:schemeClr val="accent4"/>
            </a:solidFill>
          </p:grpSpPr>
          <p:sp>
            <p:nvSpPr>
              <p:cNvPr id="28" name="AutoShape 113"/>
              <p:cNvSpPr/>
              <p:nvPr/>
            </p:nvSpPr>
            <p:spPr bwMode="auto">
              <a:xfrm>
                <a:off x="2612963" y="2767277"/>
                <a:ext cx="251543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9" name="AutoShape 114"/>
              <p:cNvSpPr/>
              <p:nvPr/>
            </p:nvSpPr>
            <p:spPr bwMode="auto">
              <a:xfrm>
                <a:off x="2669904" y="2824844"/>
                <a:ext cx="74461" cy="7446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</p:grpSp>
      <p:grpSp>
        <p:nvGrpSpPr>
          <p:cNvPr id="8" name="Group 46"/>
          <p:cNvGrpSpPr/>
          <p:nvPr/>
        </p:nvGrpSpPr>
        <p:grpSpPr>
          <a:xfrm>
            <a:off x="3476949" y="1904990"/>
            <a:ext cx="2428576" cy="2529320"/>
            <a:chOff x="2607455" y="1428742"/>
            <a:chExt cx="1821669" cy="1896990"/>
          </a:xfrm>
        </p:grpSpPr>
        <p:sp>
          <p:nvSpPr>
            <p:cNvPr id="20" name="Bent Arrow 19"/>
            <p:cNvSpPr/>
            <p:nvPr/>
          </p:nvSpPr>
          <p:spPr>
            <a:xfrm>
              <a:off x="2607455" y="2132762"/>
              <a:ext cx="1821669" cy="1163187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00364" y="3071816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团队合作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23" name="AutoShape 29"/>
            <p:cNvSpPr/>
            <p:nvPr/>
          </p:nvSpPr>
          <p:spPr bwMode="auto">
            <a:xfrm>
              <a:off x="3286116" y="2643188"/>
              <a:ext cx="366051" cy="331636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  <p:grpSp>
          <p:nvGrpSpPr>
            <p:cNvPr id="9" name="Group 39"/>
            <p:cNvGrpSpPr/>
            <p:nvPr/>
          </p:nvGrpSpPr>
          <p:grpSpPr>
            <a:xfrm>
              <a:off x="3291608" y="1428742"/>
              <a:ext cx="423296" cy="764990"/>
              <a:chOff x="3386647" y="802411"/>
              <a:chExt cx="172336" cy="311450"/>
            </a:xfrm>
            <a:solidFill>
              <a:schemeClr val="accent1"/>
            </a:solidFill>
          </p:grpSpPr>
          <p:sp>
            <p:nvSpPr>
              <p:cNvPr id="42" name="Freeform 71"/>
              <p:cNvSpPr/>
              <p:nvPr/>
            </p:nvSpPr>
            <p:spPr bwMode="auto">
              <a:xfrm>
                <a:off x="3459319" y="802411"/>
                <a:ext cx="51909" cy="51909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0"/>
                  </a:cxn>
                  <a:cxn ang="0">
                    <a:pos x="34" y="2"/>
                  </a:cxn>
                  <a:cxn ang="0">
                    <a:pos x="43" y="7"/>
                  </a:cxn>
                  <a:cxn ang="0">
                    <a:pos x="49" y="16"/>
                  </a:cxn>
                  <a:cxn ang="0">
                    <a:pos x="50" y="25"/>
                  </a:cxn>
                  <a:cxn ang="0">
                    <a:pos x="50" y="25"/>
                  </a:cxn>
                  <a:cxn ang="0">
                    <a:pos x="49" y="36"/>
                  </a:cxn>
                  <a:cxn ang="0">
                    <a:pos x="43" y="43"/>
                  </a:cxn>
                  <a:cxn ang="0">
                    <a:pos x="34" y="49"/>
                  </a:cxn>
                  <a:cxn ang="0">
                    <a:pos x="25" y="51"/>
                  </a:cxn>
                  <a:cxn ang="0">
                    <a:pos x="25" y="51"/>
                  </a:cxn>
                  <a:cxn ang="0">
                    <a:pos x="16" y="49"/>
                  </a:cxn>
                  <a:cxn ang="0">
                    <a:pos x="7" y="43"/>
                  </a:cxn>
                  <a:cxn ang="0">
                    <a:pos x="1" y="36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1" y="16"/>
                  </a:cxn>
                  <a:cxn ang="0">
                    <a:pos x="7" y="7"/>
                  </a:cxn>
                  <a:cxn ang="0">
                    <a:pos x="16" y="2"/>
                  </a:cxn>
                  <a:cxn ang="0">
                    <a:pos x="25" y="0"/>
                  </a:cxn>
                  <a:cxn ang="0">
                    <a:pos x="25" y="0"/>
                  </a:cxn>
                </a:cxnLst>
                <a:rect l="0" t="0" r="r" b="b"/>
                <a:pathLst>
                  <a:path w="50" h="51">
                    <a:moveTo>
                      <a:pt x="25" y="0"/>
                    </a:moveTo>
                    <a:lnTo>
                      <a:pt x="25" y="0"/>
                    </a:lnTo>
                    <a:lnTo>
                      <a:pt x="34" y="2"/>
                    </a:lnTo>
                    <a:lnTo>
                      <a:pt x="43" y="7"/>
                    </a:lnTo>
                    <a:lnTo>
                      <a:pt x="49" y="16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49" y="36"/>
                    </a:lnTo>
                    <a:lnTo>
                      <a:pt x="43" y="43"/>
                    </a:lnTo>
                    <a:lnTo>
                      <a:pt x="34" y="49"/>
                    </a:lnTo>
                    <a:lnTo>
                      <a:pt x="25" y="51"/>
                    </a:lnTo>
                    <a:lnTo>
                      <a:pt x="25" y="51"/>
                    </a:lnTo>
                    <a:lnTo>
                      <a:pt x="16" y="49"/>
                    </a:lnTo>
                    <a:lnTo>
                      <a:pt x="7" y="43"/>
                    </a:lnTo>
                    <a:lnTo>
                      <a:pt x="1" y="36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7" y="7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3" name="Freeform 72"/>
              <p:cNvSpPr>
                <a:spLocks noEditPoints="1"/>
              </p:cNvSpPr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  <a:cxn ang="0">
                    <a:pos x="139" y="119"/>
                  </a:cxn>
                  <a:cxn ang="0">
                    <a:pos x="134" y="130"/>
                  </a:cxn>
                  <a:cxn ang="0">
                    <a:pos x="129" y="92"/>
                  </a:cxn>
                  <a:cxn ang="0">
                    <a:pos x="136" y="105"/>
                  </a:cxn>
                  <a:cxn ang="0">
                    <a:pos x="141" y="118"/>
                  </a:cxn>
                  <a:cxn ang="0">
                    <a:pos x="139" y="119"/>
                  </a:cxn>
                  <a:cxn ang="0">
                    <a:pos x="141" y="118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  <a:close/>
                    <a:moveTo>
                      <a:pt x="139" y="119"/>
                    </a:moveTo>
                    <a:lnTo>
                      <a:pt x="139" y="119"/>
                    </a:lnTo>
                    <a:lnTo>
                      <a:pt x="134" y="130"/>
                    </a:lnTo>
                    <a:lnTo>
                      <a:pt x="134" y="130"/>
                    </a:lnTo>
                    <a:lnTo>
                      <a:pt x="129" y="141"/>
                    </a:lnTo>
                    <a:lnTo>
                      <a:pt x="129" y="92"/>
                    </a:lnTo>
                    <a:lnTo>
                      <a:pt x="129" y="92"/>
                    </a:lnTo>
                    <a:lnTo>
                      <a:pt x="136" y="105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39" y="119"/>
                    </a:lnTo>
                    <a:lnTo>
                      <a:pt x="139" y="119"/>
                    </a:lnTo>
                    <a:close/>
                    <a:moveTo>
                      <a:pt x="141" y="118"/>
                    </a:moveTo>
                    <a:lnTo>
                      <a:pt x="141" y="1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4" name="Freeform 73"/>
              <p:cNvSpPr/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5" name="Freeform 74"/>
              <p:cNvSpPr/>
              <p:nvPr/>
            </p:nvSpPr>
            <p:spPr bwMode="auto">
              <a:xfrm>
                <a:off x="3521609" y="897922"/>
                <a:ext cx="12458" cy="51909"/>
              </a:xfrm>
              <a:custGeom>
                <a:avLst/>
                <a:gdLst/>
                <a:ahLst/>
                <a:cxnLst>
                  <a:cxn ang="0">
                    <a:pos x="10" y="27"/>
                  </a:cxn>
                  <a:cxn ang="0">
                    <a:pos x="10" y="27"/>
                  </a:cxn>
                  <a:cxn ang="0">
                    <a:pos x="5" y="38"/>
                  </a:cxn>
                  <a:cxn ang="0">
                    <a:pos x="5" y="38"/>
                  </a:cxn>
                  <a:cxn ang="0">
                    <a:pos x="0" y="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12" y="26"/>
                  </a:cxn>
                  <a:cxn ang="0">
                    <a:pos x="12" y="26"/>
                  </a:cxn>
                  <a:cxn ang="0">
                    <a:pos x="10" y="27"/>
                  </a:cxn>
                  <a:cxn ang="0">
                    <a:pos x="10" y="27"/>
                  </a:cxn>
                </a:cxnLst>
                <a:rect l="0" t="0" r="r" b="b"/>
                <a:pathLst>
                  <a:path w="12" h="49">
                    <a:moveTo>
                      <a:pt x="10" y="27"/>
                    </a:moveTo>
                    <a:lnTo>
                      <a:pt x="10" y="27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0" y="4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0" y="27"/>
                    </a:lnTo>
                    <a:lnTo>
                      <a:pt x="10" y="27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" name="Line 75"/>
              <p:cNvSpPr>
                <a:spLocks noChangeShapeType="1"/>
              </p:cNvSpPr>
              <p:nvPr/>
            </p:nvSpPr>
            <p:spPr bwMode="auto">
              <a:xfrm>
                <a:off x="3534067" y="924914"/>
                <a:ext cx="2077" cy="2077"/>
              </a:xfrm>
              <a:prstGeom prst="lin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41778" y="268193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41778" y="362105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241778" y="456017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241778" y="1742808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6" name="文本框 24"/>
          <p:cNvSpPr txBox="1"/>
          <p:nvPr/>
        </p:nvSpPr>
        <p:spPr>
          <a:xfrm>
            <a:off x="105233" y="191157"/>
            <a:ext cx="3962207" cy="9336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altLang="zh-CN" sz="5465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CONTENT</a:t>
            </a:r>
            <a:endParaRPr lang="zh-CN" altLang="en-US" sz="5465" b="1" u="sng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25"/>
          <p:cNvSpPr txBox="1"/>
          <p:nvPr/>
        </p:nvSpPr>
        <p:spPr>
          <a:xfrm>
            <a:off x="1841778" y="1793016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年度基本情况介绍</a:t>
            </a:r>
            <a:endParaRPr lang="zh-CN" altLang="en-US" sz="1865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39"/>
          <p:cNvSpPr txBox="1"/>
          <p:nvPr/>
        </p:nvSpPr>
        <p:spPr>
          <a:xfrm>
            <a:off x="1841778" y="2732139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加强医院内涵建设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9" name="文本框 42"/>
          <p:cNvSpPr txBox="1"/>
          <p:nvPr/>
        </p:nvSpPr>
        <p:spPr>
          <a:xfrm>
            <a:off x="1444578" y="3671259"/>
            <a:ext cx="31944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学科建设和人才培养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10" name="文本框 42"/>
          <p:cNvSpPr txBox="1"/>
          <p:nvPr/>
        </p:nvSpPr>
        <p:spPr>
          <a:xfrm>
            <a:off x="1841778" y="4610379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加强服务和文化建设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11" name="MH_Other_2"/>
          <p:cNvSpPr/>
          <p:nvPr>
            <p:custDataLst>
              <p:tags r:id="rId1"/>
            </p:custDataLst>
          </p:nvPr>
        </p:nvSpPr>
        <p:spPr>
          <a:xfrm>
            <a:off x="829993" y="1604798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tx2"/>
                </a:solidFill>
                <a:latin typeface="Impact" panose="020B0806030902050204" pitchFamily="34" charset="0"/>
                <a:cs typeface="+mn-ea"/>
              </a:rPr>
              <a:t>01</a:t>
            </a:r>
            <a:endParaRPr lang="zh-CN" altLang="en-US" sz="2665" kern="0" dirty="0">
              <a:solidFill>
                <a:schemeClr val="tx2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2" name="MH_Other_2"/>
          <p:cNvSpPr/>
          <p:nvPr>
            <p:custDataLst>
              <p:tags r:id="rId2"/>
            </p:custDataLst>
          </p:nvPr>
        </p:nvSpPr>
        <p:spPr>
          <a:xfrm>
            <a:off x="829993" y="254392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accent1"/>
                </a:solidFill>
                <a:latin typeface="Impact" panose="020B0806030902050204" pitchFamily="34" charset="0"/>
                <a:cs typeface="+mn-ea"/>
              </a:rPr>
              <a:t>02</a:t>
            </a:r>
            <a:endParaRPr lang="zh-CN" altLang="en-US" sz="2665" kern="0" dirty="0">
              <a:solidFill>
                <a:schemeClr val="accent1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3" name="MH_Other_2"/>
          <p:cNvSpPr/>
          <p:nvPr>
            <p:custDataLst>
              <p:tags r:id="rId3"/>
            </p:custDataLst>
          </p:nvPr>
        </p:nvSpPr>
        <p:spPr>
          <a:xfrm>
            <a:off x="829993" y="348304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tx2"/>
                </a:solidFill>
                <a:latin typeface="Impact" panose="020B0806030902050204" pitchFamily="34" charset="0"/>
                <a:cs typeface="+mn-ea"/>
              </a:rPr>
              <a:t>03</a:t>
            </a:r>
            <a:endParaRPr lang="zh-CN" altLang="en-US" sz="2665" kern="0" dirty="0">
              <a:solidFill>
                <a:schemeClr val="tx2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4" name="MH_Other_2"/>
          <p:cNvSpPr/>
          <p:nvPr>
            <p:custDataLst>
              <p:tags r:id="rId4"/>
            </p:custDataLst>
          </p:nvPr>
        </p:nvSpPr>
        <p:spPr>
          <a:xfrm>
            <a:off x="829993" y="442216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accent1"/>
                </a:solidFill>
                <a:latin typeface="Impact" panose="020B0806030902050204" pitchFamily="34" charset="0"/>
                <a:cs typeface="+mn-ea"/>
              </a:rPr>
              <a:t>04</a:t>
            </a:r>
            <a:endParaRPr lang="zh-CN" altLang="en-US" sz="2665" kern="0" dirty="0">
              <a:solidFill>
                <a:schemeClr val="accent1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241778" y="549929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17" name="文本框 42"/>
          <p:cNvSpPr txBox="1"/>
          <p:nvPr/>
        </p:nvSpPr>
        <p:spPr>
          <a:xfrm>
            <a:off x="1841778" y="5549499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存在不足及努力方向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18" name="MH_Other_2"/>
          <p:cNvSpPr/>
          <p:nvPr>
            <p:custDataLst>
              <p:tags r:id="rId5"/>
            </p:custDataLst>
          </p:nvPr>
        </p:nvSpPr>
        <p:spPr>
          <a:xfrm>
            <a:off x="829993" y="536128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tx2"/>
                </a:solidFill>
                <a:latin typeface="Impact" panose="020B0806030902050204" pitchFamily="34" charset="0"/>
                <a:cs typeface="+mn-ea"/>
              </a:rPr>
              <a:t>05</a:t>
            </a:r>
            <a:endParaRPr lang="zh-CN" altLang="en-US" sz="2665" kern="0" dirty="0">
              <a:solidFill>
                <a:schemeClr val="tx2"/>
              </a:solidFill>
              <a:latin typeface="Impact" panose="020B0806030902050204" pitchFamily="34" charset="0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75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75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75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3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8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4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9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334088" y="1619238"/>
            <a:ext cx="7286491" cy="1502180"/>
            <a:chOff x="1000100" y="1214428"/>
            <a:chExt cx="5465580" cy="1126635"/>
          </a:xfrm>
        </p:grpSpPr>
        <p:sp>
          <p:nvSpPr>
            <p:cNvPr id="2477" name="Rectangle 2476"/>
            <p:cNvSpPr/>
            <p:nvPr/>
          </p:nvSpPr>
          <p:spPr>
            <a:xfrm>
              <a:off x="1000100" y="1214428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4071934" y="1285866"/>
              <a:ext cx="2393746" cy="1055197"/>
              <a:chOff x="4071934" y="1285866"/>
              <a:chExt cx="2393746" cy="1055197"/>
            </a:xfrm>
          </p:grpSpPr>
          <p:sp>
            <p:nvSpPr>
              <p:cNvPr id="1606" name="Rectangle 582"/>
              <p:cNvSpPr>
                <a:spLocks noChangeArrowheads="1"/>
              </p:cNvSpPr>
              <p:nvPr/>
            </p:nvSpPr>
            <p:spPr bwMode="auto">
              <a:xfrm>
                <a:off x="4071934" y="1285866"/>
                <a:ext cx="1654371" cy="56523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07" name="Freeform 583"/>
              <p:cNvSpPr/>
              <p:nvPr/>
            </p:nvSpPr>
            <p:spPr bwMode="auto">
              <a:xfrm>
                <a:off x="5726305" y="1285866"/>
                <a:ext cx="551949" cy="1053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65"/>
                  </a:cxn>
                  <a:cxn ang="0">
                    <a:pos x="741" y="1428"/>
                  </a:cxn>
                  <a:cxn ang="0">
                    <a:pos x="747" y="1183"/>
                  </a:cxn>
                  <a:cxn ang="0">
                    <a:pos x="0" y="0"/>
                  </a:cxn>
                </a:cxnLst>
                <a:rect l="0" t="0" r="r" b="b"/>
                <a:pathLst>
                  <a:path w="747" h="1428">
                    <a:moveTo>
                      <a:pt x="0" y="0"/>
                    </a:moveTo>
                    <a:lnTo>
                      <a:pt x="0" y="765"/>
                    </a:lnTo>
                    <a:lnTo>
                      <a:pt x="741" y="1428"/>
                    </a:lnTo>
                    <a:lnTo>
                      <a:pt x="747" y="1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08" name="Rectangle 584"/>
              <p:cNvSpPr>
                <a:spLocks noChangeArrowheads="1"/>
              </p:cNvSpPr>
              <p:nvPr/>
            </p:nvSpPr>
            <p:spPr bwMode="auto">
              <a:xfrm>
                <a:off x="6269398" y="2163967"/>
                <a:ext cx="196282" cy="1770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478" name="Rectangle 2477"/>
              <p:cNvSpPr/>
              <p:nvPr/>
            </p:nvSpPr>
            <p:spPr>
              <a:xfrm>
                <a:off x="4143372" y="1428742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商务交流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334088" y="2571746"/>
            <a:ext cx="7286491" cy="958961"/>
            <a:chOff x="1000100" y="1928808"/>
            <a:chExt cx="5465580" cy="719221"/>
          </a:xfrm>
        </p:grpSpPr>
        <p:sp>
          <p:nvSpPr>
            <p:cNvPr id="2479" name="Rectangle 2478"/>
            <p:cNvSpPr/>
            <p:nvPr/>
          </p:nvSpPr>
          <p:spPr>
            <a:xfrm>
              <a:off x="1000100" y="1928808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071934" y="2032620"/>
              <a:ext cx="2393746" cy="615409"/>
              <a:chOff x="4071934" y="2032620"/>
              <a:chExt cx="2393746" cy="615409"/>
            </a:xfrm>
          </p:grpSpPr>
          <p:sp>
            <p:nvSpPr>
              <p:cNvPr id="1609" name="Rectangle 585"/>
              <p:cNvSpPr>
                <a:spLocks noChangeArrowheads="1"/>
              </p:cNvSpPr>
              <p:nvPr/>
            </p:nvSpPr>
            <p:spPr bwMode="auto">
              <a:xfrm>
                <a:off x="4071934" y="2032620"/>
                <a:ext cx="1654371" cy="56523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0" name="Freeform 586"/>
              <p:cNvSpPr/>
              <p:nvPr/>
            </p:nvSpPr>
            <p:spPr bwMode="auto">
              <a:xfrm>
                <a:off x="5726305" y="2032620"/>
                <a:ext cx="547522" cy="615408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0" y="0"/>
                  </a:cxn>
                  <a:cxn ang="0">
                    <a:pos x="741" y="595"/>
                  </a:cxn>
                  <a:cxn ang="0">
                    <a:pos x="741" y="834"/>
                  </a:cxn>
                  <a:cxn ang="0">
                    <a:pos x="0" y="765"/>
                  </a:cxn>
                </a:cxnLst>
                <a:rect l="0" t="0" r="r" b="b"/>
                <a:pathLst>
                  <a:path w="741" h="834">
                    <a:moveTo>
                      <a:pt x="0" y="765"/>
                    </a:moveTo>
                    <a:lnTo>
                      <a:pt x="0" y="0"/>
                    </a:lnTo>
                    <a:lnTo>
                      <a:pt x="741" y="595"/>
                    </a:lnTo>
                    <a:lnTo>
                      <a:pt x="741" y="834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1" name="Rectangle 587"/>
              <p:cNvSpPr>
                <a:spLocks noChangeArrowheads="1"/>
              </p:cNvSpPr>
              <p:nvPr/>
            </p:nvSpPr>
            <p:spPr bwMode="auto">
              <a:xfrm>
                <a:off x="6269398" y="2470933"/>
                <a:ext cx="196282" cy="1770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143372" y="2161309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生产流程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334088" y="3619502"/>
            <a:ext cx="7286491" cy="861619"/>
            <a:chOff x="1000100" y="2714626"/>
            <a:chExt cx="5465580" cy="646214"/>
          </a:xfrm>
        </p:grpSpPr>
        <p:sp>
          <p:nvSpPr>
            <p:cNvPr id="2480" name="Rectangle 2479"/>
            <p:cNvSpPr/>
            <p:nvPr/>
          </p:nvSpPr>
          <p:spPr>
            <a:xfrm>
              <a:off x="1000100" y="2714626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071934" y="2739528"/>
              <a:ext cx="2393746" cy="621312"/>
              <a:chOff x="4071934" y="2739528"/>
              <a:chExt cx="2393746" cy="621312"/>
            </a:xfrm>
          </p:grpSpPr>
          <p:sp>
            <p:nvSpPr>
              <p:cNvPr id="1612" name="Rectangle 588"/>
              <p:cNvSpPr>
                <a:spLocks noChangeArrowheads="1"/>
              </p:cNvSpPr>
              <p:nvPr/>
            </p:nvSpPr>
            <p:spPr bwMode="auto">
              <a:xfrm>
                <a:off x="4071934" y="2797084"/>
                <a:ext cx="1654371" cy="56375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3" name="Freeform 589"/>
              <p:cNvSpPr/>
              <p:nvPr/>
            </p:nvSpPr>
            <p:spPr bwMode="auto">
              <a:xfrm>
                <a:off x="5726305" y="2739528"/>
                <a:ext cx="560803" cy="621312"/>
              </a:xfrm>
              <a:custGeom>
                <a:avLst/>
                <a:gdLst/>
                <a:ahLst/>
                <a:cxnLst>
                  <a:cxn ang="0">
                    <a:pos x="759" y="263"/>
                  </a:cxn>
                  <a:cxn ang="0">
                    <a:pos x="759" y="0"/>
                  </a:cxn>
                  <a:cxn ang="0">
                    <a:pos x="0" y="79"/>
                  </a:cxn>
                  <a:cxn ang="0">
                    <a:pos x="0" y="844"/>
                  </a:cxn>
                  <a:cxn ang="0">
                    <a:pos x="759" y="263"/>
                  </a:cxn>
                </a:cxnLst>
                <a:rect l="0" t="0" r="r" b="b"/>
                <a:pathLst>
                  <a:path w="759" h="844">
                    <a:moveTo>
                      <a:pt x="759" y="263"/>
                    </a:moveTo>
                    <a:lnTo>
                      <a:pt x="759" y="0"/>
                    </a:lnTo>
                    <a:lnTo>
                      <a:pt x="0" y="79"/>
                    </a:lnTo>
                    <a:lnTo>
                      <a:pt x="0" y="844"/>
                    </a:lnTo>
                    <a:lnTo>
                      <a:pt x="759" y="2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4" name="Rectangle 590"/>
              <p:cNvSpPr>
                <a:spLocks noChangeArrowheads="1"/>
              </p:cNvSpPr>
              <p:nvPr/>
            </p:nvSpPr>
            <p:spPr bwMode="auto">
              <a:xfrm>
                <a:off x="6269398" y="2741003"/>
                <a:ext cx="196282" cy="1962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143372" y="2951018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创意理念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334088" y="4063959"/>
            <a:ext cx="7286491" cy="1414800"/>
            <a:chOff x="1000100" y="3047969"/>
            <a:chExt cx="5465580" cy="1061100"/>
          </a:xfrm>
        </p:grpSpPr>
        <p:sp>
          <p:nvSpPr>
            <p:cNvPr id="2481" name="Rectangle 2480"/>
            <p:cNvSpPr/>
            <p:nvPr/>
          </p:nvSpPr>
          <p:spPr>
            <a:xfrm>
              <a:off x="1000100" y="3500444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071934" y="3047969"/>
              <a:ext cx="2393746" cy="1061100"/>
              <a:chOff x="4071934" y="3047969"/>
              <a:chExt cx="2393746" cy="1061100"/>
            </a:xfrm>
          </p:grpSpPr>
          <p:sp>
            <p:nvSpPr>
              <p:cNvPr id="1615" name="Rectangle 591"/>
              <p:cNvSpPr>
                <a:spLocks noChangeArrowheads="1"/>
              </p:cNvSpPr>
              <p:nvPr/>
            </p:nvSpPr>
            <p:spPr bwMode="auto">
              <a:xfrm>
                <a:off x="4071934" y="3543838"/>
                <a:ext cx="1654371" cy="56523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6" name="Freeform 592"/>
              <p:cNvSpPr/>
              <p:nvPr/>
            </p:nvSpPr>
            <p:spPr bwMode="auto">
              <a:xfrm>
                <a:off x="5726305" y="3047969"/>
                <a:ext cx="551949" cy="1061100"/>
              </a:xfrm>
              <a:custGeom>
                <a:avLst/>
                <a:gdLst/>
                <a:ahLst/>
                <a:cxnLst>
                  <a:cxn ang="0">
                    <a:pos x="0" y="673"/>
                  </a:cxn>
                  <a:cxn ang="0">
                    <a:pos x="0" y="1438"/>
                  </a:cxn>
                  <a:cxn ang="0">
                    <a:pos x="747" y="275"/>
                  </a:cxn>
                  <a:cxn ang="0">
                    <a:pos x="747" y="0"/>
                  </a:cxn>
                  <a:cxn ang="0">
                    <a:pos x="0" y="673"/>
                  </a:cxn>
                </a:cxnLst>
                <a:rect l="0" t="0" r="r" b="b"/>
                <a:pathLst>
                  <a:path w="747" h="1438">
                    <a:moveTo>
                      <a:pt x="0" y="673"/>
                    </a:moveTo>
                    <a:lnTo>
                      <a:pt x="0" y="1438"/>
                    </a:lnTo>
                    <a:lnTo>
                      <a:pt x="747" y="275"/>
                    </a:lnTo>
                    <a:lnTo>
                      <a:pt x="747" y="0"/>
                    </a:lnTo>
                    <a:lnTo>
                      <a:pt x="0" y="67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7" name="Rectangle 593"/>
              <p:cNvSpPr>
                <a:spLocks noChangeArrowheads="1"/>
              </p:cNvSpPr>
              <p:nvPr/>
            </p:nvSpPr>
            <p:spPr bwMode="auto">
              <a:xfrm>
                <a:off x="6269398" y="3050921"/>
                <a:ext cx="196282" cy="1962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143372" y="3714758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成功案例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8173981" y="2157221"/>
            <a:ext cx="2986329" cy="4161780"/>
            <a:chOff x="6130688" y="1617915"/>
            <a:chExt cx="2240038" cy="3121335"/>
          </a:xfrm>
        </p:grpSpPr>
        <p:sp>
          <p:nvSpPr>
            <p:cNvPr id="2467" name="Arc 2466"/>
            <p:cNvSpPr/>
            <p:nvPr/>
          </p:nvSpPr>
          <p:spPr>
            <a:xfrm>
              <a:off x="6130688" y="1617915"/>
              <a:ext cx="2240038" cy="2240038"/>
            </a:xfrm>
            <a:prstGeom prst="arc">
              <a:avLst>
                <a:gd name="adj1" fmla="val 18350541"/>
                <a:gd name="adj2" fmla="val 7842256"/>
              </a:avLst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2468" name="Oval 2467"/>
            <p:cNvSpPr/>
            <p:nvPr/>
          </p:nvSpPr>
          <p:spPr>
            <a:xfrm>
              <a:off x="6257998" y="1745225"/>
              <a:ext cx="2003368" cy="20033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cxnSp>
          <p:nvCxnSpPr>
            <p:cNvPr id="2472" name="Straight Connector 2471"/>
            <p:cNvCxnSpPr/>
            <p:nvPr/>
          </p:nvCxnSpPr>
          <p:spPr>
            <a:xfrm rot="5400000">
              <a:off x="6893681" y="4241165"/>
              <a:ext cx="731263" cy="738"/>
            </a:xfrm>
            <a:prstGeom prst="line">
              <a:avLst/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4" name="Rounded Rectangle 2473"/>
            <p:cNvSpPr/>
            <p:nvPr/>
          </p:nvSpPr>
          <p:spPr>
            <a:xfrm>
              <a:off x="6941941" y="4407193"/>
              <a:ext cx="701894" cy="33205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grpSp>
          <p:nvGrpSpPr>
            <p:cNvPr id="5" name="Group 42"/>
            <p:cNvGrpSpPr/>
            <p:nvPr/>
          </p:nvGrpSpPr>
          <p:grpSpPr>
            <a:xfrm>
              <a:off x="6785674" y="1951884"/>
              <a:ext cx="946536" cy="1641572"/>
              <a:chOff x="6785674" y="1951884"/>
              <a:chExt cx="946536" cy="164157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785674" y="2797084"/>
                <a:ext cx="946536" cy="796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1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选择我们</a:t>
                </a:r>
                <a:endParaRPr lang="en-US" altLang="zh-CN" sz="21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&amp;</a:t>
                </a:r>
                <a:endParaRPr lang="en-US" altLang="zh-CN" sz="21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  <a:p>
                <a:pPr algn="ctr"/>
                <a:r>
                  <a:rPr lang="zh-CN" altLang="en-US" sz="21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选择成功</a:t>
                </a:r>
                <a:endParaRPr lang="en-US" sz="21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6" name="Group 40"/>
              <p:cNvGrpSpPr/>
              <p:nvPr/>
            </p:nvGrpSpPr>
            <p:grpSpPr>
              <a:xfrm>
                <a:off x="6809654" y="1951884"/>
                <a:ext cx="770534" cy="770534"/>
                <a:chOff x="6265334" y="2031421"/>
                <a:chExt cx="366050" cy="366050"/>
              </a:xfrm>
              <a:solidFill>
                <a:schemeClr val="bg1"/>
              </a:solidFill>
            </p:grpSpPr>
            <p:sp>
              <p:nvSpPr>
                <p:cNvPr id="37" name="AutoShape 52"/>
                <p:cNvSpPr/>
                <p:nvPr/>
              </p:nvSpPr>
              <p:spPr bwMode="auto">
                <a:xfrm>
                  <a:off x="6265334" y="2031421"/>
                  <a:ext cx="366050" cy="366050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8" name="AutoShape 53"/>
                <p:cNvSpPr/>
                <p:nvPr/>
              </p:nvSpPr>
              <p:spPr bwMode="auto">
                <a:xfrm>
                  <a:off x="6402996" y="2157193"/>
                  <a:ext cx="98865" cy="102619"/>
                </a:xfrm>
                <a:custGeom>
                  <a:avLst/>
                  <a:gdLst>
                    <a:gd name="T0" fmla="+- 0 10801 59"/>
                    <a:gd name="T1" fmla="*/ T0 w 21484"/>
                    <a:gd name="T2" fmla="+- 0 10799 41"/>
                    <a:gd name="T3" fmla="*/ 10799 h 21516"/>
                    <a:gd name="T4" fmla="+- 0 10801 59"/>
                    <a:gd name="T5" fmla="*/ T4 w 21484"/>
                    <a:gd name="T6" fmla="+- 0 10799 41"/>
                    <a:gd name="T7" fmla="*/ 10799 h 21516"/>
                    <a:gd name="T8" fmla="+- 0 10801 59"/>
                    <a:gd name="T9" fmla="*/ T8 w 21484"/>
                    <a:gd name="T10" fmla="+- 0 10799 41"/>
                    <a:gd name="T11" fmla="*/ 10799 h 21516"/>
                    <a:gd name="T12" fmla="+- 0 10801 59"/>
                    <a:gd name="T13" fmla="*/ T12 w 21484"/>
                    <a:gd name="T14" fmla="+- 0 10799 41"/>
                    <a:gd name="T15" fmla="*/ 10799 h 2151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84" h="21516">
                      <a:moveTo>
                        <a:pt x="17511" y="14987"/>
                      </a:moveTo>
                      <a:cubicBezTo>
                        <a:pt x="17287" y="15384"/>
                        <a:pt x="17032" y="15740"/>
                        <a:pt x="16731" y="16049"/>
                      </a:cubicBezTo>
                      <a:cubicBezTo>
                        <a:pt x="15340" y="14692"/>
                        <a:pt x="13947" y="13205"/>
                        <a:pt x="12559" y="11675"/>
                      </a:cubicBezTo>
                      <a:cubicBezTo>
                        <a:pt x="12912" y="11521"/>
                        <a:pt x="13287" y="11362"/>
                        <a:pt x="13689" y="11198"/>
                      </a:cubicBezTo>
                      <a:cubicBezTo>
                        <a:pt x="14092" y="11034"/>
                        <a:pt x="14494" y="10927"/>
                        <a:pt x="14895" y="10861"/>
                      </a:cubicBezTo>
                      <a:cubicBezTo>
                        <a:pt x="15308" y="10801"/>
                        <a:pt x="15715" y="10819"/>
                        <a:pt x="16122" y="10913"/>
                      </a:cubicBezTo>
                      <a:cubicBezTo>
                        <a:pt x="16527" y="11011"/>
                        <a:pt x="16909" y="11222"/>
                        <a:pt x="17262" y="11554"/>
                      </a:cubicBezTo>
                      <a:cubicBezTo>
                        <a:pt x="17612" y="11890"/>
                        <a:pt x="17835" y="12244"/>
                        <a:pt x="17923" y="12620"/>
                      </a:cubicBezTo>
                      <a:cubicBezTo>
                        <a:pt x="18020" y="13004"/>
                        <a:pt x="18025" y="13392"/>
                        <a:pt x="17958" y="13789"/>
                      </a:cubicBezTo>
                      <a:cubicBezTo>
                        <a:pt x="17883" y="14187"/>
                        <a:pt x="17738" y="14585"/>
                        <a:pt x="17511" y="14987"/>
                      </a:cubicBezTo>
                      <a:moveTo>
                        <a:pt x="5799" y="10193"/>
                      </a:moveTo>
                      <a:cubicBezTo>
                        <a:pt x="5096" y="10221"/>
                        <a:pt x="4482" y="9996"/>
                        <a:pt x="3946" y="9496"/>
                      </a:cubicBezTo>
                      <a:cubicBezTo>
                        <a:pt x="3717" y="9285"/>
                        <a:pt x="3558" y="9028"/>
                        <a:pt x="3461" y="8724"/>
                      </a:cubicBezTo>
                      <a:cubicBezTo>
                        <a:pt x="3359" y="8420"/>
                        <a:pt x="3326" y="8088"/>
                        <a:pt x="3366" y="7723"/>
                      </a:cubicBezTo>
                      <a:cubicBezTo>
                        <a:pt x="3397" y="7363"/>
                        <a:pt x="3509" y="6989"/>
                        <a:pt x="3703" y="6610"/>
                      </a:cubicBezTo>
                      <a:cubicBezTo>
                        <a:pt x="3889" y="6231"/>
                        <a:pt x="4160" y="5852"/>
                        <a:pt x="4510" y="5487"/>
                      </a:cubicBezTo>
                      <a:cubicBezTo>
                        <a:pt x="5768" y="6694"/>
                        <a:pt x="7022" y="8018"/>
                        <a:pt x="8282" y="9388"/>
                      </a:cubicBezTo>
                      <a:cubicBezTo>
                        <a:pt x="7330" y="9893"/>
                        <a:pt x="6501" y="10164"/>
                        <a:pt x="5799" y="10193"/>
                      </a:cubicBezTo>
                      <a:moveTo>
                        <a:pt x="19678" y="8570"/>
                      </a:moveTo>
                      <a:cubicBezTo>
                        <a:pt x="18868" y="7915"/>
                        <a:pt x="18055" y="7470"/>
                        <a:pt x="17235" y="7250"/>
                      </a:cubicBezTo>
                      <a:cubicBezTo>
                        <a:pt x="16421" y="7031"/>
                        <a:pt x="15603" y="6942"/>
                        <a:pt x="14779" y="6998"/>
                      </a:cubicBezTo>
                      <a:cubicBezTo>
                        <a:pt x="13964" y="7059"/>
                        <a:pt x="13130" y="7236"/>
                        <a:pt x="12296" y="7545"/>
                      </a:cubicBezTo>
                      <a:cubicBezTo>
                        <a:pt x="11462" y="7859"/>
                        <a:pt x="10625" y="8200"/>
                        <a:pt x="9782" y="8593"/>
                      </a:cubicBezTo>
                      <a:cubicBezTo>
                        <a:pt x="8448" y="7115"/>
                        <a:pt x="7114" y="5658"/>
                        <a:pt x="5778" y="4299"/>
                      </a:cubicBezTo>
                      <a:cubicBezTo>
                        <a:pt x="6382" y="3775"/>
                        <a:pt x="6963" y="3509"/>
                        <a:pt x="7526" y="3490"/>
                      </a:cubicBezTo>
                      <a:cubicBezTo>
                        <a:pt x="8088" y="3467"/>
                        <a:pt x="8631" y="3523"/>
                        <a:pt x="9145" y="3649"/>
                      </a:cubicBezTo>
                      <a:cubicBezTo>
                        <a:pt x="9669" y="3775"/>
                        <a:pt x="10149" y="3883"/>
                        <a:pt x="10590" y="3967"/>
                      </a:cubicBezTo>
                      <a:cubicBezTo>
                        <a:pt x="11038" y="4051"/>
                        <a:pt x="11424" y="3958"/>
                        <a:pt x="11765" y="3682"/>
                      </a:cubicBezTo>
                      <a:cubicBezTo>
                        <a:pt x="12123" y="3382"/>
                        <a:pt x="12321" y="2994"/>
                        <a:pt x="12351" y="2526"/>
                      </a:cubicBezTo>
                      <a:cubicBezTo>
                        <a:pt x="12376" y="2054"/>
                        <a:pt x="12189" y="1596"/>
                        <a:pt x="11782" y="1147"/>
                      </a:cubicBezTo>
                      <a:cubicBezTo>
                        <a:pt x="11258" y="569"/>
                        <a:pt x="10630" y="216"/>
                        <a:pt x="9872" y="85"/>
                      </a:cubicBezTo>
                      <a:cubicBezTo>
                        <a:pt x="9126" y="-41"/>
                        <a:pt x="8358" y="-30"/>
                        <a:pt x="7564" y="136"/>
                      </a:cubicBezTo>
                      <a:cubicBezTo>
                        <a:pt x="6780" y="309"/>
                        <a:pt x="6032" y="595"/>
                        <a:pt x="5324" y="997"/>
                      </a:cubicBezTo>
                      <a:cubicBezTo>
                        <a:pt x="4617" y="1399"/>
                        <a:pt x="4048" y="1811"/>
                        <a:pt x="3626" y="2213"/>
                      </a:cubicBezTo>
                      <a:cubicBezTo>
                        <a:pt x="3464" y="2066"/>
                        <a:pt x="3302" y="1918"/>
                        <a:pt x="3141" y="1773"/>
                      </a:cubicBezTo>
                      <a:cubicBezTo>
                        <a:pt x="2963" y="1614"/>
                        <a:pt x="2739" y="1530"/>
                        <a:pt x="2471" y="1535"/>
                      </a:cubicBezTo>
                      <a:cubicBezTo>
                        <a:pt x="2200" y="1535"/>
                        <a:pt x="1977" y="1647"/>
                        <a:pt x="1793" y="1853"/>
                      </a:cubicBezTo>
                      <a:cubicBezTo>
                        <a:pt x="1615" y="2054"/>
                        <a:pt x="1530" y="2288"/>
                        <a:pt x="1565" y="2536"/>
                      </a:cubicBezTo>
                      <a:cubicBezTo>
                        <a:pt x="1589" y="2793"/>
                        <a:pt x="1696" y="2989"/>
                        <a:pt x="1880" y="3139"/>
                      </a:cubicBezTo>
                      <a:cubicBezTo>
                        <a:pt x="2044" y="3270"/>
                        <a:pt x="2203" y="3401"/>
                        <a:pt x="2364" y="3537"/>
                      </a:cubicBezTo>
                      <a:cubicBezTo>
                        <a:pt x="1731" y="4276"/>
                        <a:pt x="1207" y="5094"/>
                        <a:pt x="795" y="5957"/>
                      </a:cubicBezTo>
                      <a:cubicBezTo>
                        <a:pt x="378" y="6820"/>
                        <a:pt x="130" y="7676"/>
                        <a:pt x="37" y="8509"/>
                      </a:cubicBezTo>
                      <a:cubicBezTo>
                        <a:pt x="-59" y="9346"/>
                        <a:pt x="33" y="10113"/>
                        <a:pt x="298" y="10824"/>
                      </a:cubicBezTo>
                      <a:cubicBezTo>
                        <a:pt x="566" y="11540"/>
                        <a:pt x="1056" y="12148"/>
                        <a:pt x="1774" y="12723"/>
                      </a:cubicBezTo>
                      <a:cubicBezTo>
                        <a:pt x="2942" y="13658"/>
                        <a:pt x="4321" y="14056"/>
                        <a:pt x="5915" y="13967"/>
                      </a:cubicBezTo>
                      <a:cubicBezTo>
                        <a:pt x="7507" y="13874"/>
                        <a:pt x="9223" y="13415"/>
                        <a:pt x="11064" y="12461"/>
                      </a:cubicBezTo>
                      <a:cubicBezTo>
                        <a:pt x="12532" y="14093"/>
                        <a:pt x="14002" y="15716"/>
                        <a:pt x="15470" y="17223"/>
                      </a:cubicBezTo>
                      <a:cubicBezTo>
                        <a:pt x="14849" y="17728"/>
                        <a:pt x="14305" y="18018"/>
                        <a:pt x="13826" y="18111"/>
                      </a:cubicBezTo>
                      <a:cubicBezTo>
                        <a:pt x="13344" y="18210"/>
                        <a:pt x="12917" y="18200"/>
                        <a:pt x="12530" y="18088"/>
                      </a:cubicBezTo>
                      <a:cubicBezTo>
                        <a:pt x="12142" y="17971"/>
                        <a:pt x="11782" y="17803"/>
                        <a:pt x="11455" y="17587"/>
                      </a:cubicBezTo>
                      <a:cubicBezTo>
                        <a:pt x="11125" y="17368"/>
                        <a:pt x="10799" y="17181"/>
                        <a:pt x="10474" y="17026"/>
                      </a:cubicBezTo>
                      <a:cubicBezTo>
                        <a:pt x="10154" y="16872"/>
                        <a:pt x="9823" y="16788"/>
                        <a:pt x="9486" y="16783"/>
                      </a:cubicBezTo>
                      <a:cubicBezTo>
                        <a:pt x="9145" y="16778"/>
                        <a:pt x="8785" y="16937"/>
                        <a:pt x="8388" y="17265"/>
                      </a:cubicBezTo>
                      <a:cubicBezTo>
                        <a:pt x="7981" y="17606"/>
                        <a:pt x="7777" y="18004"/>
                        <a:pt x="7777" y="18453"/>
                      </a:cubicBezTo>
                      <a:cubicBezTo>
                        <a:pt x="7777" y="18897"/>
                        <a:pt x="7991" y="19351"/>
                        <a:pt x="8408" y="19809"/>
                      </a:cubicBezTo>
                      <a:cubicBezTo>
                        <a:pt x="8830" y="20268"/>
                        <a:pt x="9379" y="20651"/>
                        <a:pt x="10042" y="20955"/>
                      </a:cubicBezTo>
                      <a:cubicBezTo>
                        <a:pt x="10708" y="21259"/>
                        <a:pt x="11455" y="21451"/>
                        <a:pt x="12279" y="21502"/>
                      </a:cubicBezTo>
                      <a:cubicBezTo>
                        <a:pt x="13103" y="21559"/>
                        <a:pt x="13970" y="21437"/>
                        <a:pt x="14886" y="21109"/>
                      </a:cubicBezTo>
                      <a:cubicBezTo>
                        <a:pt x="15807" y="20787"/>
                        <a:pt x="16721" y="20202"/>
                        <a:pt x="17617" y="19332"/>
                      </a:cubicBezTo>
                      <a:cubicBezTo>
                        <a:pt x="18051" y="19739"/>
                        <a:pt x="18489" y="20127"/>
                        <a:pt x="18921" y="20501"/>
                      </a:cubicBezTo>
                      <a:cubicBezTo>
                        <a:pt x="19107" y="20656"/>
                        <a:pt x="19328" y="20731"/>
                        <a:pt x="19601" y="20712"/>
                      </a:cubicBezTo>
                      <a:cubicBezTo>
                        <a:pt x="19861" y="20703"/>
                        <a:pt x="20090" y="20586"/>
                        <a:pt x="20269" y="20375"/>
                      </a:cubicBezTo>
                      <a:cubicBezTo>
                        <a:pt x="20455" y="20160"/>
                        <a:pt x="20532" y="19921"/>
                        <a:pt x="20503" y="19674"/>
                      </a:cubicBezTo>
                      <a:cubicBezTo>
                        <a:pt x="20477" y="19421"/>
                        <a:pt x="20371" y="19229"/>
                        <a:pt x="20192" y="19089"/>
                      </a:cubicBezTo>
                      <a:cubicBezTo>
                        <a:pt x="19755" y="18752"/>
                        <a:pt x="19321" y="18397"/>
                        <a:pt x="18884" y="18022"/>
                      </a:cubicBezTo>
                      <a:cubicBezTo>
                        <a:pt x="19626" y="17143"/>
                        <a:pt x="20221" y="16217"/>
                        <a:pt x="20664" y="15300"/>
                      </a:cubicBezTo>
                      <a:cubicBezTo>
                        <a:pt x="21103" y="14379"/>
                        <a:pt x="21367" y="13490"/>
                        <a:pt x="21453" y="12667"/>
                      </a:cubicBezTo>
                      <a:cubicBezTo>
                        <a:pt x="21540" y="11839"/>
                        <a:pt x="21439" y="11091"/>
                        <a:pt x="21159" y="10412"/>
                      </a:cubicBezTo>
                      <a:cubicBezTo>
                        <a:pt x="20880" y="9725"/>
                        <a:pt x="20386" y="9135"/>
                        <a:pt x="19678" y="85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9" name="AutoShape 54"/>
                <p:cNvSpPr/>
                <p:nvPr/>
              </p:nvSpPr>
              <p:spPr bwMode="auto">
                <a:xfrm>
                  <a:off x="6391105" y="2282964"/>
                  <a:ext cx="55690" cy="58192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40" name="AutoShape 55"/>
                <p:cNvSpPr/>
                <p:nvPr/>
              </p:nvSpPr>
              <p:spPr bwMode="auto">
                <a:xfrm>
                  <a:off x="6448674" y="2088362"/>
                  <a:ext cx="56315" cy="58818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stCxn id="16" idx="2"/>
          </p:cNvCxnSpPr>
          <p:nvPr/>
        </p:nvCxnSpPr>
        <p:spPr>
          <a:xfrm rot="10800000" flipV="1">
            <a:off x="2476946" y="3523839"/>
            <a:ext cx="761906" cy="4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5" idx="6"/>
          </p:cNvCxnSpPr>
          <p:nvPr/>
        </p:nvCxnSpPr>
        <p:spPr>
          <a:xfrm>
            <a:off x="8425980" y="3523839"/>
            <a:ext cx="812884" cy="4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857896" y="1619239"/>
            <a:ext cx="3853792" cy="2641113"/>
            <a:chOff x="642910" y="1214428"/>
            <a:chExt cx="2890720" cy="1980835"/>
          </a:xfrm>
        </p:grpSpPr>
        <p:sp>
          <p:nvSpPr>
            <p:cNvPr id="31" name="Arc 30"/>
            <p:cNvSpPr/>
            <p:nvPr/>
          </p:nvSpPr>
          <p:spPr>
            <a:xfrm>
              <a:off x="1785918" y="1428742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6" name="Group 44"/>
            <p:cNvGrpSpPr/>
            <p:nvPr/>
          </p:nvGrpSpPr>
          <p:grpSpPr>
            <a:xfrm>
              <a:off x="642910" y="1214428"/>
              <a:ext cx="1643074" cy="1116749"/>
              <a:chOff x="642910" y="1214428"/>
              <a:chExt cx="1643074" cy="111674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42910" y="1500180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00100" y="1214428"/>
                <a:ext cx="1283010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2428860" y="2090493"/>
              <a:ext cx="1104770" cy="110477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53146" y="1619239"/>
            <a:ext cx="3904769" cy="2641113"/>
            <a:chOff x="5214942" y="1214428"/>
            <a:chExt cx="2928958" cy="1980835"/>
          </a:xfrm>
        </p:grpSpPr>
        <p:sp>
          <p:nvSpPr>
            <p:cNvPr id="32" name="Arc 31"/>
            <p:cNvSpPr/>
            <p:nvPr/>
          </p:nvSpPr>
          <p:spPr>
            <a:xfrm flipH="1">
              <a:off x="5786446" y="1428742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" name="Group 45"/>
            <p:cNvGrpSpPr/>
            <p:nvPr/>
          </p:nvGrpSpPr>
          <p:grpSpPr>
            <a:xfrm>
              <a:off x="6500826" y="1214428"/>
              <a:ext cx="1643074" cy="1116749"/>
              <a:chOff x="6500826" y="1214428"/>
              <a:chExt cx="1643074" cy="1116749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500826" y="1500180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500826" y="1214428"/>
                <a:ext cx="1285884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5214942" y="2090493"/>
              <a:ext cx="1104770" cy="1104770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95993" y="2787325"/>
            <a:ext cx="3853792" cy="3559435"/>
            <a:chOff x="1571604" y="2090493"/>
            <a:chExt cx="2890720" cy="2669576"/>
          </a:xfrm>
        </p:grpSpPr>
        <p:sp>
          <p:nvSpPr>
            <p:cNvPr id="34" name="Arc 33"/>
            <p:cNvSpPr/>
            <p:nvPr/>
          </p:nvSpPr>
          <p:spPr>
            <a:xfrm flipV="1">
              <a:off x="2714612" y="2643188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5" name="Group 43"/>
            <p:cNvGrpSpPr/>
            <p:nvPr/>
          </p:nvGrpSpPr>
          <p:grpSpPr>
            <a:xfrm>
              <a:off x="1571604" y="3643320"/>
              <a:ext cx="1643074" cy="1116749"/>
              <a:chOff x="1571604" y="3643320"/>
              <a:chExt cx="1643074" cy="111674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571604" y="3929072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928794" y="3643320"/>
                <a:ext cx="1283010" cy="25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357554" y="2090493"/>
              <a:ext cx="1104770" cy="110477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15048" y="2787325"/>
            <a:ext cx="3904769" cy="3559435"/>
            <a:chOff x="4286248" y="2090493"/>
            <a:chExt cx="2928958" cy="2669576"/>
          </a:xfrm>
        </p:grpSpPr>
        <p:sp>
          <p:nvSpPr>
            <p:cNvPr id="33" name="Arc 32"/>
            <p:cNvSpPr/>
            <p:nvPr/>
          </p:nvSpPr>
          <p:spPr>
            <a:xfrm flipH="1" flipV="1">
              <a:off x="4857752" y="2643188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" name="Group 46"/>
            <p:cNvGrpSpPr/>
            <p:nvPr/>
          </p:nvGrpSpPr>
          <p:grpSpPr>
            <a:xfrm>
              <a:off x="5572132" y="3643320"/>
              <a:ext cx="1643074" cy="1116749"/>
              <a:chOff x="5572132" y="3643320"/>
              <a:chExt cx="1643074" cy="1116749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572132" y="3929072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572132" y="3643320"/>
                <a:ext cx="1285884" cy="25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4286248" y="2090493"/>
              <a:ext cx="1104770" cy="1104770"/>
            </a:xfrm>
            <a:prstGeom prst="ellipse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57897" y="5619765"/>
            <a:ext cx="10361851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 </a:t>
            </a:r>
            <a:endParaRPr lang="ms-MY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48373" y="2190743"/>
            <a:ext cx="2537859" cy="2538189"/>
            <a:chOff x="785786" y="1643056"/>
            <a:chExt cx="1903642" cy="1903642"/>
          </a:xfrm>
        </p:grpSpPr>
        <p:sp>
          <p:nvSpPr>
            <p:cNvPr id="8" name="Arc 7"/>
            <p:cNvSpPr/>
            <p:nvPr/>
          </p:nvSpPr>
          <p:spPr>
            <a:xfrm>
              <a:off x="785786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Arc 16"/>
            <p:cNvSpPr/>
            <p:nvPr/>
          </p:nvSpPr>
          <p:spPr>
            <a:xfrm flipH="1">
              <a:off x="785786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13" name="Group 38"/>
            <p:cNvGrpSpPr/>
            <p:nvPr/>
          </p:nvGrpSpPr>
          <p:grpSpPr>
            <a:xfrm>
              <a:off x="1071538" y="1857370"/>
              <a:ext cx="1357322" cy="1461797"/>
              <a:chOff x="1071538" y="1857370"/>
              <a:chExt cx="1357322" cy="146179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374129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505391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服务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27" name="Group 31"/>
              <p:cNvGrpSpPr/>
              <p:nvPr/>
            </p:nvGrpSpPr>
            <p:grpSpPr>
              <a:xfrm>
                <a:off x="1531359" y="2072984"/>
                <a:ext cx="366051" cy="320998"/>
                <a:chOff x="1178347" y="1308393"/>
                <a:chExt cx="366051" cy="32099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33" name="AutoShape 147"/>
                <p:cNvSpPr/>
                <p:nvPr/>
              </p:nvSpPr>
              <p:spPr bwMode="auto">
                <a:xfrm>
                  <a:off x="1178347" y="1308393"/>
                  <a:ext cx="366051" cy="320998"/>
                </a:xfrm>
                <a:custGeom>
                  <a:avLst/>
                  <a:gdLst>
                    <a:gd name="T0" fmla="+- 0 10800 597"/>
                    <a:gd name="T1" fmla="*/ T0 w 20407"/>
                    <a:gd name="T2" fmla="+- 0 11028 672"/>
                    <a:gd name="T3" fmla="*/ 11028 h 20712"/>
                    <a:gd name="T4" fmla="+- 0 10800 597"/>
                    <a:gd name="T5" fmla="*/ T4 w 20407"/>
                    <a:gd name="T6" fmla="+- 0 11028 672"/>
                    <a:gd name="T7" fmla="*/ 11028 h 20712"/>
                    <a:gd name="T8" fmla="+- 0 10800 597"/>
                    <a:gd name="T9" fmla="*/ T8 w 20407"/>
                    <a:gd name="T10" fmla="+- 0 11028 672"/>
                    <a:gd name="T11" fmla="*/ 11028 h 20712"/>
                    <a:gd name="T12" fmla="+- 0 10800 597"/>
                    <a:gd name="T13" fmla="*/ T12 w 20407"/>
                    <a:gd name="T14" fmla="+- 0 11028 672"/>
                    <a:gd name="T15" fmla="*/ 11028 h 2071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0407" h="20712">
                      <a:moveTo>
                        <a:pt x="17706" y="10922"/>
                      </a:moveTo>
                      <a:lnTo>
                        <a:pt x="10657" y="19017"/>
                      </a:lnTo>
                      <a:cubicBezTo>
                        <a:pt x="10407" y="19305"/>
                        <a:pt x="9998" y="19305"/>
                        <a:pt x="9748" y="19017"/>
                      </a:cubicBezTo>
                      <a:lnTo>
                        <a:pt x="2699" y="10922"/>
                      </a:lnTo>
                      <a:cubicBezTo>
                        <a:pt x="817" y="8762"/>
                        <a:pt x="817" y="5247"/>
                        <a:pt x="2699" y="3087"/>
                      </a:cubicBezTo>
                      <a:cubicBezTo>
                        <a:pt x="4512" y="1004"/>
                        <a:pt x="7429" y="931"/>
                        <a:pt x="9338" y="2923"/>
                      </a:cubicBezTo>
                      <a:lnTo>
                        <a:pt x="10202" y="3825"/>
                      </a:lnTo>
                      <a:lnTo>
                        <a:pt x="11067" y="2923"/>
                      </a:lnTo>
                      <a:cubicBezTo>
                        <a:pt x="12976" y="931"/>
                        <a:pt x="15893" y="1004"/>
                        <a:pt x="17706" y="3087"/>
                      </a:cubicBezTo>
                      <a:cubicBezTo>
                        <a:pt x="19588" y="5247"/>
                        <a:pt x="19588" y="8762"/>
                        <a:pt x="17706" y="10922"/>
                      </a:cubicBezTo>
                      <a:moveTo>
                        <a:pt x="18616" y="2043"/>
                      </a:moveTo>
                      <a:cubicBezTo>
                        <a:pt x="16301" y="-617"/>
                        <a:pt x="12601" y="-672"/>
                        <a:pt x="10202" y="1830"/>
                      </a:cubicBezTo>
                      <a:cubicBezTo>
                        <a:pt x="7805" y="-672"/>
                        <a:pt x="4104" y="-617"/>
                        <a:pt x="1789" y="2043"/>
                      </a:cubicBezTo>
                      <a:cubicBezTo>
                        <a:pt x="-597" y="4783"/>
                        <a:pt x="-597" y="9226"/>
                        <a:pt x="1789" y="11967"/>
                      </a:cubicBezTo>
                      <a:cubicBezTo>
                        <a:pt x="2470" y="12750"/>
                        <a:pt x="8838" y="20061"/>
                        <a:pt x="8838" y="20061"/>
                      </a:cubicBezTo>
                      <a:cubicBezTo>
                        <a:pt x="9592" y="20928"/>
                        <a:pt x="10812" y="20928"/>
                        <a:pt x="11567" y="20061"/>
                      </a:cubicBezTo>
                      <a:cubicBezTo>
                        <a:pt x="11567" y="20061"/>
                        <a:pt x="18539" y="12056"/>
                        <a:pt x="18616" y="11967"/>
                      </a:cubicBezTo>
                      <a:cubicBezTo>
                        <a:pt x="21003" y="9226"/>
                        <a:pt x="21003" y="4783"/>
                        <a:pt x="18616" y="2043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4" name="AutoShape 148"/>
                <p:cNvSpPr/>
                <p:nvPr/>
              </p:nvSpPr>
              <p:spPr bwMode="auto">
                <a:xfrm>
                  <a:off x="1235287" y="1365960"/>
                  <a:ext cx="54438" cy="544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326" y="0"/>
                      </a:moveTo>
                      <a:cubicBezTo>
                        <a:pt x="19317" y="0"/>
                        <a:pt x="19317" y="4"/>
                        <a:pt x="19308" y="4"/>
                      </a:cubicBezTo>
                      <a:cubicBezTo>
                        <a:pt x="8643" y="13"/>
                        <a:pt x="0" y="8659"/>
                        <a:pt x="0" y="19326"/>
                      </a:cubicBezTo>
                      <a:cubicBezTo>
                        <a:pt x="0" y="20580"/>
                        <a:pt x="1019" y="21600"/>
                        <a:pt x="2273" y="21600"/>
                      </a:cubicBezTo>
                      <a:cubicBezTo>
                        <a:pt x="3528" y="21600"/>
                        <a:pt x="4547" y="20580"/>
                        <a:pt x="4547" y="19326"/>
                      </a:cubicBezTo>
                      <a:lnTo>
                        <a:pt x="4547" y="19321"/>
                      </a:lnTo>
                      <a:cubicBezTo>
                        <a:pt x="4547" y="11164"/>
                        <a:pt x="11164" y="4547"/>
                        <a:pt x="19321" y="4547"/>
                      </a:cubicBezTo>
                      <a:lnTo>
                        <a:pt x="19326" y="4547"/>
                      </a:lnTo>
                      <a:cubicBezTo>
                        <a:pt x="20580" y="4547"/>
                        <a:pt x="21599" y="3528"/>
                        <a:pt x="21599" y="2273"/>
                      </a:cubicBezTo>
                      <a:cubicBezTo>
                        <a:pt x="21599" y="1019"/>
                        <a:pt x="20580" y="0"/>
                        <a:pt x="19326" y="0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1071538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619807" y="2190743"/>
            <a:ext cx="2537859" cy="2538189"/>
            <a:chOff x="2714612" y="1643056"/>
            <a:chExt cx="1903642" cy="1903642"/>
          </a:xfrm>
        </p:grpSpPr>
        <p:sp>
          <p:nvSpPr>
            <p:cNvPr id="9" name="Arc 8"/>
            <p:cNvSpPr/>
            <p:nvPr/>
          </p:nvSpPr>
          <p:spPr>
            <a:xfrm>
              <a:off x="2714612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Arc 15"/>
            <p:cNvSpPr/>
            <p:nvPr/>
          </p:nvSpPr>
          <p:spPr>
            <a:xfrm flipH="1">
              <a:off x="2714612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2" name="Group 39"/>
            <p:cNvGrpSpPr/>
            <p:nvPr/>
          </p:nvGrpSpPr>
          <p:grpSpPr>
            <a:xfrm>
              <a:off x="3000364" y="1857370"/>
              <a:ext cx="1357322" cy="1461797"/>
              <a:chOff x="3000364" y="1857370"/>
              <a:chExt cx="1357322" cy="146179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357554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441309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生产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30" name="AutoShape 117"/>
              <p:cNvSpPr/>
              <p:nvPr/>
            </p:nvSpPr>
            <p:spPr bwMode="auto">
              <a:xfrm>
                <a:off x="3524123" y="2075278"/>
                <a:ext cx="366051" cy="274694"/>
              </a:xfrm>
              <a:custGeom>
                <a:avLst/>
                <a:gdLst>
                  <a:gd name="T0" fmla="+- 0 10799 1"/>
                  <a:gd name="T1" fmla="*/ T0 w 21596"/>
                  <a:gd name="T2" fmla="*/ 10800 h 21600"/>
                  <a:gd name="T3" fmla="+- 0 10799 1"/>
                  <a:gd name="T4" fmla="*/ T3 w 21596"/>
                  <a:gd name="T5" fmla="*/ 10800 h 21600"/>
                  <a:gd name="T6" fmla="+- 0 10799 1"/>
                  <a:gd name="T7" fmla="*/ T6 w 21596"/>
                  <a:gd name="T8" fmla="*/ 10800 h 21600"/>
                  <a:gd name="T9" fmla="+- 0 10799 1"/>
                  <a:gd name="T10" fmla="*/ T9 w 215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6" h="21600">
                    <a:moveTo>
                      <a:pt x="4511" y="2151"/>
                    </a:moveTo>
                    <a:lnTo>
                      <a:pt x="6064" y="3877"/>
                    </a:lnTo>
                    <a:lnTo>
                      <a:pt x="4246" y="6302"/>
                    </a:lnTo>
                    <a:lnTo>
                      <a:pt x="1353" y="6302"/>
                    </a:lnTo>
                    <a:cubicBezTo>
                      <a:pt x="1353" y="6302"/>
                      <a:pt x="4511" y="2151"/>
                      <a:pt x="4511" y="2151"/>
                    </a:cubicBezTo>
                    <a:close/>
                    <a:moveTo>
                      <a:pt x="17348" y="6302"/>
                    </a:moveTo>
                    <a:lnTo>
                      <a:pt x="15531" y="3877"/>
                    </a:lnTo>
                    <a:lnTo>
                      <a:pt x="17082" y="2153"/>
                    </a:lnTo>
                    <a:lnTo>
                      <a:pt x="20191" y="6302"/>
                    </a:lnTo>
                    <a:cubicBezTo>
                      <a:pt x="20191" y="6302"/>
                      <a:pt x="17348" y="6302"/>
                      <a:pt x="17348" y="6302"/>
                    </a:cubicBezTo>
                    <a:close/>
                    <a:moveTo>
                      <a:pt x="17264" y="7202"/>
                    </a:moveTo>
                    <a:lnTo>
                      <a:pt x="19663" y="7202"/>
                    </a:lnTo>
                    <a:lnTo>
                      <a:pt x="13021" y="16638"/>
                    </a:lnTo>
                    <a:cubicBezTo>
                      <a:pt x="13021" y="16638"/>
                      <a:pt x="17264" y="7202"/>
                      <a:pt x="17264" y="7202"/>
                    </a:cubicBezTo>
                    <a:close/>
                    <a:moveTo>
                      <a:pt x="8574" y="16637"/>
                    </a:moveTo>
                    <a:lnTo>
                      <a:pt x="1933" y="7202"/>
                    </a:lnTo>
                    <a:lnTo>
                      <a:pt x="4330" y="7202"/>
                    </a:lnTo>
                    <a:cubicBezTo>
                      <a:pt x="4330" y="7202"/>
                      <a:pt x="8574" y="16637"/>
                      <a:pt x="8574" y="16637"/>
                    </a:cubicBezTo>
                    <a:close/>
                    <a:moveTo>
                      <a:pt x="8429" y="7202"/>
                    </a:moveTo>
                    <a:lnTo>
                      <a:pt x="10084" y="18249"/>
                    </a:lnTo>
                    <a:lnTo>
                      <a:pt x="5117" y="7202"/>
                    </a:lnTo>
                    <a:cubicBezTo>
                      <a:pt x="5117" y="7202"/>
                      <a:pt x="8429" y="7202"/>
                      <a:pt x="8429" y="7202"/>
                    </a:cubicBezTo>
                    <a:close/>
                    <a:moveTo>
                      <a:pt x="6584" y="4456"/>
                    </a:moveTo>
                    <a:lnTo>
                      <a:pt x="8246" y="6302"/>
                    </a:lnTo>
                    <a:lnTo>
                      <a:pt x="5200" y="6302"/>
                    </a:lnTo>
                    <a:cubicBezTo>
                      <a:pt x="5200" y="6302"/>
                      <a:pt x="6584" y="4456"/>
                      <a:pt x="6584" y="4456"/>
                    </a:cubicBezTo>
                    <a:close/>
                    <a:moveTo>
                      <a:pt x="6543" y="3238"/>
                    </a:moveTo>
                    <a:lnTo>
                      <a:pt x="5250" y="1800"/>
                    </a:lnTo>
                    <a:lnTo>
                      <a:pt x="7621" y="1800"/>
                    </a:lnTo>
                    <a:cubicBezTo>
                      <a:pt x="7621" y="1800"/>
                      <a:pt x="6543" y="3238"/>
                      <a:pt x="6543" y="3238"/>
                    </a:cubicBezTo>
                    <a:close/>
                    <a:moveTo>
                      <a:pt x="10797" y="3466"/>
                    </a:moveTo>
                    <a:lnTo>
                      <a:pt x="9299" y="1800"/>
                    </a:lnTo>
                    <a:lnTo>
                      <a:pt x="12296" y="1800"/>
                    </a:lnTo>
                    <a:cubicBezTo>
                      <a:pt x="12296" y="1800"/>
                      <a:pt x="10797" y="3466"/>
                      <a:pt x="10797" y="3466"/>
                    </a:cubicBezTo>
                    <a:close/>
                    <a:moveTo>
                      <a:pt x="13974" y="1800"/>
                    </a:moveTo>
                    <a:lnTo>
                      <a:pt x="16345" y="1800"/>
                    </a:lnTo>
                    <a:lnTo>
                      <a:pt x="15052" y="3238"/>
                    </a:lnTo>
                    <a:cubicBezTo>
                      <a:pt x="15052" y="3238"/>
                      <a:pt x="13974" y="1800"/>
                      <a:pt x="13974" y="1800"/>
                    </a:cubicBezTo>
                    <a:close/>
                    <a:moveTo>
                      <a:pt x="13349" y="6302"/>
                    </a:moveTo>
                    <a:lnTo>
                      <a:pt x="15011" y="4456"/>
                    </a:lnTo>
                    <a:lnTo>
                      <a:pt x="16394" y="6302"/>
                    </a:lnTo>
                    <a:cubicBezTo>
                      <a:pt x="16394" y="6302"/>
                      <a:pt x="13349" y="6302"/>
                      <a:pt x="13349" y="6302"/>
                    </a:cubicBezTo>
                    <a:close/>
                    <a:moveTo>
                      <a:pt x="13166" y="7202"/>
                    </a:moveTo>
                    <a:lnTo>
                      <a:pt x="16478" y="7202"/>
                    </a:lnTo>
                    <a:lnTo>
                      <a:pt x="11511" y="18249"/>
                    </a:lnTo>
                    <a:cubicBezTo>
                      <a:pt x="11511" y="18249"/>
                      <a:pt x="13166" y="7202"/>
                      <a:pt x="13166" y="7202"/>
                    </a:cubicBezTo>
                    <a:close/>
                    <a:moveTo>
                      <a:pt x="12478" y="7202"/>
                    </a:moveTo>
                    <a:lnTo>
                      <a:pt x="10797" y="18414"/>
                    </a:lnTo>
                    <a:lnTo>
                      <a:pt x="9117" y="7202"/>
                    </a:lnTo>
                    <a:cubicBezTo>
                      <a:pt x="9117" y="7202"/>
                      <a:pt x="12478" y="7202"/>
                      <a:pt x="12478" y="7202"/>
                    </a:cubicBezTo>
                    <a:close/>
                    <a:moveTo>
                      <a:pt x="8773" y="5716"/>
                    </a:moveTo>
                    <a:lnTo>
                      <a:pt x="7064" y="3817"/>
                    </a:lnTo>
                    <a:lnTo>
                      <a:pt x="8426" y="2000"/>
                    </a:lnTo>
                    <a:lnTo>
                      <a:pt x="10270" y="4051"/>
                    </a:lnTo>
                    <a:cubicBezTo>
                      <a:pt x="10270" y="4051"/>
                      <a:pt x="8773" y="5716"/>
                      <a:pt x="8773" y="5716"/>
                    </a:cubicBezTo>
                    <a:close/>
                    <a:moveTo>
                      <a:pt x="11325" y="4051"/>
                    </a:moveTo>
                    <a:lnTo>
                      <a:pt x="13169" y="2000"/>
                    </a:lnTo>
                    <a:lnTo>
                      <a:pt x="14531" y="3817"/>
                    </a:lnTo>
                    <a:lnTo>
                      <a:pt x="12822" y="5716"/>
                    </a:lnTo>
                    <a:cubicBezTo>
                      <a:pt x="12822" y="5716"/>
                      <a:pt x="11325" y="4051"/>
                      <a:pt x="11325" y="4051"/>
                    </a:cubicBezTo>
                    <a:close/>
                    <a:moveTo>
                      <a:pt x="12296" y="6302"/>
                    </a:moveTo>
                    <a:lnTo>
                      <a:pt x="9299" y="6302"/>
                    </a:lnTo>
                    <a:lnTo>
                      <a:pt x="10797" y="4638"/>
                    </a:lnTo>
                    <a:cubicBezTo>
                      <a:pt x="10797" y="4638"/>
                      <a:pt x="12296" y="6302"/>
                      <a:pt x="12296" y="6302"/>
                    </a:cubicBezTo>
                    <a:close/>
                    <a:moveTo>
                      <a:pt x="21200" y="5102"/>
                    </a:moveTo>
                    <a:lnTo>
                      <a:pt x="17771" y="527"/>
                    </a:lnTo>
                    <a:cubicBezTo>
                      <a:pt x="17518" y="189"/>
                      <a:pt x="17176" y="0"/>
                      <a:pt x="16817" y="0"/>
                    </a:cubicBezTo>
                    <a:lnTo>
                      <a:pt x="4779" y="0"/>
                    </a:lnTo>
                    <a:cubicBezTo>
                      <a:pt x="4420" y="0"/>
                      <a:pt x="4077" y="189"/>
                      <a:pt x="3824" y="527"/>
                    </a:cubicBezTo>
                    <a:lnTo>
                      <a:pt x="395" y="5102"/>
                    </a:lnTo>
                    <a:cubicBezTo>
                      <a:pt x="131" y="5455"/>
                      <a:pt x="-1" y="5921"/>
                      <a:pt x="-1" y="6387"/>
                    </a:cubicBezTo>
                    <a:cubicBezTo>
                      <a:pt x="1" y="6810"/>
                      <a:pt x="114" y="7233"/>
                      <a:pt x="341" y="7573"/>
                    </a:cubicBezTo>
                    <a:lnTo>
                      <a:pt x="9788" y="20995"/>
                    </a:lnTo>
                    <a:cubicBezTo>
                      <a:pt x="10045" y="21379"/>
                      <a:pt x="10412" y="21599"/>
                      <a:pt x="10797" y="21599"/>
                    </a:cubicBezTo>
                    <a:cubicBezTo>
                      <a:pt x="11183" y="21599"/>
                      <a:pt x="11550" y="21379"/>
                      <a:pt x="11807" y="20995"/>
                    </a:cubicBezTo>
                    <a:lnTo>
                      <a:pt x="21255" y="7573"/>
                    </a:lnTo>
                    <a:cubicBezTo>
                      <a:pt x="21485" y="7226"/>
                      <a:pt x="21598" y="6791"/>
                      <a:pt x="21595" y="6359"/>
                    </a:cubicBezTo>
                    <a:cubicBezTo>
                      <a:pt x="21593" y="5902"/>
                      <a:pt x="21459" y="5449"/>
                      <a:pt x="21200" y="510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000364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6191240" y="2190743"/>
            <a:ext cx="2537859" cy="2538189"/>
            <a:chOff x="4643438" y="1643056"/>
            <a:chExt cx="1903642" cy="1903642"/>
          </a:xfrm>
        </p:grpSpPr>
        <p:sp>
          <p:nvSpPr>
            <p:cNvPr id="10" name="Arc 9"/>
            <p:cNvSpPr/>
            <p:nvPr/>
          </p:nvSpPr>
          <p:spPr>
            <a:xfrm>
              <a:off x="4643438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Arc 14"/>
            <p:cNvSpPr/>
            <p:nvPr/>
          </p:nvSpPr>
          <p:spPr>
            <a:xfrm flipH="1">
              <a:off x="4643438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9" name="Group 40"/>
            <p:cNvGrpSpPr/>
            <p:nvPr/>
          </p:nvGrpSpPr>
          <p:grpSpPr>
            <a:xfrm>
              <a:off x="4929190" y="1857370"/>
              <a:ext cx="1357322" cy="1461797"/>
              <a:chOff x="4929190" y="1857370"/>
              <a:chExt cx="1357322" cy="1461797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214942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94203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标注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31" name="AutoShape 139"/>
              <p:cNvSpPr/>
              <p:nvPr/>
            </p:nvSpPr>
            <p:spPr bwMode="auto">
              <a:xfrm>
                <a:off x="5375987" y="2013242"/>
                <a:ext cx="366050" cy="354788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929190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762673" y="2190743"/>
            <a:ext cx="2537859" cy="2538189"/>
            <a:chOff x="6572264" y="1643056"/>
            <a:chExt cx="1903642" cy="1903642"/>
          </a:xfrm>
        </p:grpSpPr>
        <p:sp>
          <p:nvSpPr>
            <p:cNvPr id="11" name="Arc 10"/>
            <p:cNvSpPr/>
            <p:nvPr/>
          </p:nvSpPr>
          <p:spPr>
            <a:xfrm>
              <a:off x="6572264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4" name="Arc 13"/>
            <p:cNvSpPr/>
            <p:nvPr/>
          </p:nvSpPr>
          <p:spPr>
            <a:xfrm flipH="1">
              <a:off x="6572264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0" name="Group 41"/>
            <p:cNvGrpSpPr/>
            <p:nvPr/>
          </p:nvGrpSpPr>
          <p:grpSpPr>
            <a:xfrm>
              <a:off x="6858016" y="1857370"/>
              <a:ext cx="1357322" cy="1461797"/>
              <a:chOff x="6858016" y="1857370"/>
              <a:chExt cx="1357322" cy="146179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7215206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322308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交付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41" name="Group 26"/>
              <p:cNvGrpSpPr/>
              <p:nvPr/>
            </p:nvGrpSpPr>
            <p:grpSpPr>
              <a:xfrm>
                <a:off x="7384751" y="2038569"/>
                <a:ext cx="366051" cy="297846"/>
                <a:chOff x="7817318" y="3514082"/>
                <a:chExt cx="366051" cy="297846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28" name="AutoShape 5"/>
                <p:cNvSpPr/>
                <p:nvPr/>
              </p:nvSpPr>
              <p:spPr bwMode="auto">
                <a:xfrm>
                  <a:off x="8068858" y="3605439"/>
                  <a:ext cx="68830" cy="919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7999" y="18900"/>
                      </a:moveTo>
                      <a:lnTo>
                        <a:pt x="3600" y="18900"/>
                      </a:lnTo>
                      <a:lnTo>
                        <a:pt x="3600" y="2700"/>
                      </a:lnTo>
                      <a:lnTo>
                        <a:pt x="7200" y="2700"/>
                      </a:lnTo>
                      <a:lnTo>
                        <a:pt x="17999" y="14850"/>
                      </a:lnTo>
                      <a:cubicBezTo>
                        <a:pt x="17999" y="14850"/>
                        <a:pt x="17999" y="18900"/>
                        <a:pt x="17999" y="18900"/>
                      </a:cubicBezTo>
                      <a:close/>
                      <a:moveTo>
                        <a:pt x="10195" y="1202"/>
                      </a:moveTo>
                      <a:cubicBezTo>
                        <a:pt x="9527" y="450"/>
                        <a:pt x="8402" y="0"/>
                        <a:pt x="7200" y="0"/>
                      </a:cubicBezTo>
                      <a:lnTo>
                        <a:pt x="3600" y="0"/>
                      </a:lnTo>
                      <a:cubicBezTo>
                        <a:pt x="1610" y="0"/>
                        <a:pt x="0" y="1207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2"/>
                        <a:pt x="1610" y="21599"/>
                        <a:pt x="3600" y="21599"/>
                      </a:cubicBezTo>
                      <a:lnTo>
                        <a:pt x="17999" y="21599"/>
                      </a:lnTo>
                      <a:cubicBezTo>
                        <a:pt x="19989" y="21599"/>
                        <a:pt x="21600" y="20392"/>
                        <a:pt x="21600" y="18900"/>
                      </a:cubicBezTo>
                      <a:lnTo>
                        <a:pt x="21600" y="14850"/>
                      </a:lnTo>
                      <a:cubicBezTo>
                        <a:pt x="21600" y="14317"/>
                        <a:pt x="21389" y="13795"/>
                        <a:pt x="20995" y="13352"/>
                      </a:cubicBezTo>
                      <a:cubicBezTo>
                        <a:pt x="20995" y="13352"/>
                        <a:pt x="10195" y="1202"/>
                        <a:pt x="10195" y="120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29" name="AutoShape 6"/>
                <p:cNvSpPr/>
                <p:nvPr/>
              </p:nvSpPr>
              <p:spPr bwMode="auto">
                <a:xfrm>
                  <a:off x="7817318" y="3514082"/>
                  <a:ext cx="366051" cy="297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50" y="16615"/>
                      </a:moveTo>
                      <a:cubicBezTo>
                        <a:pt x="20250" y="17074"/>
                        <a:pt x="19948" y="17446"/>
                        <a:pt x="19575" y="17446"/>
                      </a:cubicBezTo>
                      <a:lnTo>
                        <a:pt x="18803" y="17446"/>
                      </a:lnTo>
                      <a:cubicBezTo>
                        <a:pt x="18501" y="16016"/>
                        <a:pt x="17453" y="14953"/>
                        <a:pt x="16200" y="14953"/>
                      </a:cubicBezTo>
                      <a:cubicBezTo>
                        <a:pt x="14945" y="14953"/>
                        <a:pt x="13897" y="16016"/>
                        <a:pt x="13595" y="17446"/>
                      </a:cubicBezTo>
                      <a:lnTo>
                        <a:pt x="10029" y="17446"/>
                      </a:lnTo>
                      <a:cubicBezTo>
                        <a:pt x="9727" y="16016"/>
                        <a:pt x="8679" y="14953"/>
                        <a:pt x="7425" y="14953"/>
                      </a:cubicBezTo>
                      <a:cubicBezTo>
                        <a:pt x="6170" y="14953"/>
                        <a:pt x="5122" y="16016"/>
                        <a:pt x="4820" y="17446"/>
                      </a:cubicBezTo>
                      <a:lnTo>
                        <a:pt x="4050" y="17446"/>
                      </a:lnTo>
                      <a:cubicBezTo>
                        <a:pt x="3677" y="17446"/>
                        <a:pt x="3375" y="17074"/>
                        <a:pt x="3375" y="16615"/>
                      </a:cubicBezTo>
                      <a:lnTo>
                        <a:pt x="3375" y="14123"/>
                      </a:lnTo>
                      <a:lnTo>
                        <a:pt x="12150" y="14123"/>
                      </a:lnTo>
                      <a:cubicBezTo>
                        <a:pt x="13266" y="14123"/>
                        <a:pt x="14175" y="13005"/>
                        <a:pt x="14175" y="11630"/>
                      </a:cubicBezTo>
                      <a:lnTo>
                        <a:pt x="14175" y="5815"/>
                      </a:lnTo>
                      <a:lnTo>
                        <a:pt x="16875" y="5815"/>
                      </a:lnTo>
                      <a:cubicBezTo>
                        <a:pt x="17100" y="5815"/>
                        <a:pt x="17311" y="5954"/>
                        <a:pt x="17436" y="6185"/>
                      </a:cubicBezTo>
                      <a:lnTo>
                        <a:pt x="20136" y="11169"/>
                      </a:lnTo>
                      <a:cubicBezTo>
                        <a:pt x="20210" y="11306"/>
                        <a:pt x="20250" y="11466"/>
                        <a:pt x="20250" y="11630"/>
                      </a:cubicBezTo>
                      <a:cubicBezTo>
                        <a:pt x="20250" y="11630"/>
                        <a:pt x="20250" y="16615"/>
                        <a:pt x="20250" y="16615"/>
                      </a:cubicBezTo>
                      <a:close/>
                      <a:moveTo>
                        <a:pt x="16200" y="19938"/>
                      </a:moveTo>
                      <a:cubicBezTo>
                        <a:pt x="15454" y="19938"/>
                        <a:pt x="14850" y="19193"/>
                        <a:pt x="14850" y="18276"/>
                      </a:cubicBezTo>
                      <a:cubicBezTo>
                        <a:pt x="14850" y="17360"/>
                        <a:pt x="15454" y="16615"/>
                        <a:pt x="16200" y="16615"/>
                      </a:cubicBezTo>
                      <a:cubicBezTo>
                        <a:pt x="16945" y="16615"/>
                        <a:pt x="17550" y="17360"/>
                        <a:pt x="17550" y="18276"/>
                      </a:cubicBezTo>
                      <a:cubicBezTo>
                        <a:pt x="17550" y="19193"/>
                        <a:pt x="16945" y="19938"/>
                        <a:pt x="16200" y="19938"/>
                      </a:cubicBezTo>
                      <a:moveTo>
                        <a:pt x="7425" y="19938"/>
                      </a:moveTo>
                      <a:cubicBezTo>
                        <a:pt x="6679" y="19938"/>
                        <a:pt x="6075" y="19193"/>
                        <a:pt x="6075" y="18276"/>
                      </a:cubicBezTo>
                      <a:cubicBezTo>
                        <a:pt x="6075" y="17360"/>
                        <a:pt x="6679" y="16615"/>
                        <a:pt x="7425" y="16615"/>
                      </a:cubicBezTo>
                      <a:cubicBezTo>
                        <a:pt x="8170" y="16615"/>
                        <a:pt x="8775" y="17360"/>
                        <a:pt x="8775" y="18276"/>
                      </a:cubicBezTo>
                      <a:cubicBezTo>
                        <a:pt x="8775" y="19193"/>
                        <a:pt x="8170" y="19938"/>
                        <a:pt x="7425" y="19938"/>
                      </a:cubicBezTo>
                      <a:moveTo>
                        <a:pt x="2024" y="12461"/>
                      </a:moveTo>
                      <a:cubicBezTo>
                        <a:pt x="1652" y="12461"/>
                        <a:pt x="1349" y="12089"/>
                        <a:pt x="1349" y="11630"/>
                      </a:cubicBezTo>
                      <a:lnTo>
                        <a:pt x="1349" y="2492"/>
                      </a:lnTo>
                      <a:cubicBezTo>
                        <a:pt x="1349" y="2033"/>
                        <a:pt x="1652" y="1661"/>
                        <a:pt x="2024" y="1661"/>
                      </a:cubicBezTo>
                      <a:lnTo>
                        <a:pt x="12150" y="1661"/>
                      </a:lnTo>
                      <a:cubicBezTo>
                        <a:pt x="12523" y="1661"/>
                        <a:pt x="12825" y="2033"/>
                        <a:pt x="12825" y="2492"/>
                      </a:cubicBezTo>
                      <a:lnTo>
                        <a:pt x="12825" y="4153"/>
                      </a:lnTo>
                      <a:lnTo>
                        <a:pt x="12825" y="5815"/>
                      </a:lnTo>
                      <a:lnTo>
                        <a:pt x="12825" y="11630"/>
                      </a:lnTo>
                      <a:cubicBezTo>
                        <a:pt x="12825" y="12089"/>
                        <a:pt x="12523" y="12461"/>
                        <a:pt x="12150" y="12461"/>
                      </a:cubicBezTo>
                      <a:cubicBezTo>
                        <a:pt x="12150" y="12461"/>
                        <a:pt x="2024" y="12461"/>
                        <a:pt x="2024" y="12461"/>
                      </a:cubicBezTo>
                      <a:close/>
                      <a:moveTo>
                        <a:pt x="21259" y="10248"/>
                      </a:moveTo>
                      <a:lnTo>
                        <a:pt x="18559" y="5263"/>
                      </a:lnTo>
                      <a:cubicBezTo>
                        <a:pt x="18182" y="4568"/>
                        <a:pt x="17552" y="4153"/>
                        <a:pt x="16875" y="4153"/>
                      </a:cubicBezTo>
                      <a:lnTo>
                        <a:pt x="14175" y="4153"/>
                      </a:lnTo>
                      <a:lnTo>
                        <a:pt x="14175" y="2492"/>
                      </a:lnTo>
                      <a:cubicBezTo>
                        <a:pt x="14175" y="1117"/>
                        <a:pt x="13266" y="0"/>
                        <a:pt x="12150" y="0"/>
                      </a:cubicBezTo>
                      <a:lnTo>
                        <a:pt x="2024" y="0"/>
                      </a:lnTo>
                      <a:cubicBezTo>
                        <a:pt x="908" y="0"/>
                        <a:pt x="0" y="1117"/>
                        <a:pt x="0" y="2492"/>
                      </a:cubicBezTo>
                      <a:lnTo>
                        <a:pt x="0" y="11630"/>
                      </a:lnTo>
                      <a:cubicBezTo>
                        <a:pt x="0" y="13005"/>
                        <a:pt x="908" y="14123"/>
                        <a:pt x="2024" y="14123"/>
                      </a:cubicBezTo>
                      <a:lnTo>
                        <a:pt x="2025" y="14123"/>
                      </a:lnTo>
                      <a:lnTo>
                        <a:pt x="2025" y="16615"/>
                      </a:lnTo>
                      <a:cubicBezTo>
                        <a:pt x="2025" y="17989"/>
                        <a:pt x="2933" y="19107"/>
                        <a:pt x="4050" y="19107"/>
                      </a:cubicBezTo>
                      <a:lnTo>
                        <a:pt x="4820" y="19107"/>
                      </a:lnTo>
                      <a:cubicBezTo>
                        <a:pt x="5122" y="20537"/>
                        <a:pt x="6170" y="21600"/>
                        <a:pt x="7425" y="21600"/>
                      </a:cubicBezTo>
                      <a:cubicBezTo>
                        <a:pt x="8679" y="21600"/>
                        <a:pt x="9727" y="20537"/>
                        <a:pt x="10029" y="19107"/>
                      </a:cubicBezTo>
                      <a:lnTo>
                        <a:pt x="13595" y="19107"/>
                      </a:lnTo>
                      <a:cubicBezTo>
                        <a:pt x="13897" y="20537"/>
                        <a:pt x="14945" y="21600"/>
                        <a:pt x="16200" y="21600"/>
                      </a:cubicBezTo>
                      <a:cubicBezTo>
                        <a:pt x="17453" y="21600"/>
                        <a:pt x="18501" y="20537"/>
                        <a:pt x="18803" y="19107"/>
                      </a:cubicBezTo>
                      <a:lnTo>
                        <a:pt x="19575" y="19107"/>
                      </a:lnTo>
                      <a:cubicBezTo>
                        <a:pt x="20691" y="19107"/>
                        <a:pt x="21599" y="17989"/>
                        <a:pt x="21599" y="16615"/>
                      </a:cubicBezTo>
                      <a:lnTo>
                        <a:pt x="21599" y="11630"/>
                      </a:lnTo>
                      <a:cubicBezTo>
                        <a:pt x="21599" y="11137"/>
                        <a:pt x="21482" y="10658"/>
                        <a:pt x="21259" y="1024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6858016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1422400" y="1604798"/>
            <a:ext cx="2288117" cy="22817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16C6BE"/>
              </a:solidFill>
            </a:endParaRPr>
          </a:p>
        </p:txBody>
      </p:sp>
      <p:sp>
        <p:nvSpPr>
          <p:cNvPr id="19478" name="Rectangle 22" descr="sy_64934932458副本"/>
          <p:cNvSpPr>
            <a:spLocks noChangeArrowheads="1"/>
          </p:cNvSpPr>
          <p:nvPr/>
        </p:nvSpPr>
        <p:spPr bwMode="auto">
          <a:xfrm>
            <a:off x="1422400" y="3886565"/>
            <a:ext cx="2288117" cy="2281767"/>
          </a:xfrm>
          <a:prstGeom prst="rect">
            <a:avLst/>
          </a:prstGeom>
          <a:blipFill dpi="0" rotWithShape="1">
            <a:blip r:embed="rId1"/>
            <a:srcRect/>
            <a:stretch>
              <a:fillRect r="-1598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9479" name="Rectangle 23" descr="sy_20111224160806078015"/>
          <p:cNvSpPr>
            <a:spLocks noChangeArrowheads="1"/>
          </p:cNvSpPr>
          <p:nvPr/>
        </p:nvSpPr>
        <p:spPr bwMode="auto">
          <a:xfrm>
            <a:off x="3774018" y="1604798"/>
            <a:ext cx="2288116" cy="2281767"/>
          </a:xfrm>
          <a:prstGeom prst="rect">
            <a:avLst/>
          </a:prstGeom>
          <a:blipFill dpi="0" rotWithShape="1">
            <a:blip r:embed="rId2"/>
            <a:srcRect/>
            <a:stretch>
              <a:fillRect b="-2969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3774018" y="3886565"/>
            <a:ext cx="2288116" cy="2281767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9481" name="Freeform 25" descr="17957756_101728372001_2副本"/>
          <p:cNvSpPr/>
          <p:nvPr/>
        </p:nvSpPr>
        <p:spPr bwMode="auto">
          <a:xfrm>
            <a:off x="6125634" y="1604798"/>
            <a:ext cx="4643967" cy="4563533"/>
          </a:xfrm>
          <a:custGeom>
            <a:avLst/>
            <a:gdLst>
              <a:gd name="T0" fmla="*/ 0 w 2507"/>
              <a:gd name="T1" fmla="*/ 0 h 2464"/>
              <a:gd name="T2" fmla="*/ 0 w 2507"/>
              <a:gd name="T3" fmla="*/ 1232 h 2464"/>
              <a:gd name="T4" fmla="*/ 0 w 2507"/>
              <a:gd name="T5" fmla="*/ 2464 h 2464"/>
              <a:gd name="T6" fmla="*/ 2507 w 2507"/>
              <a:gd name="T7" fmla="*/ 2464 h 2464"/>
              <a:gd name="T8" fmla="*/ 2507 w 2507"/>
              <a:gd name="T9" fmla="*/ 1232 h 2464"/>
              <a:gd name="T10" fmla="*/ 2507 w 2507"/>
              <a:gd name="T11" fmla="*/ 0 h 2464"/>
              <a:gd name="T12" fmla="*/ 0 w 2507"/>
              <a:gd name="T13" fmla="*/ 0 h 2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7" h="2464">
                <a:moveTo>
                  <a:pt x="0" y="0"/>
                </a:moveTo>
                <a:lnTo>
                  <a:pt x="0" y="1232"/>
                </a:lnTo>
                <a:lnTo>
                  <a:pt x="0" y="2464"/>
                </a:lnTo>
                <a:lnTo>
                  <a:pt x="2507" y="2464"/>
                </a:lnTo>
                <a:lnTo>
                  <a:pt x="2507" y="1232"/>
                </a:lnTo>
                <a:lnTo>
                  <a:pt x="2507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b="-224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1653118" y="2085281"/>
            <a:ext cx="1824567" cy="135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01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endParaRPr lang="zh-CN" altLang="en-US" sz="1065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4015318" y="4396681"/>
            <a:ext cx="1824567" cy="135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02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endParaRPr lang="zh-CN" altLang="en-US" sz="1065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77" grpId="0" animBg="1"/>
          <p:bldP spid="19478" grpId="0" animBg="1"/>
          <p:bldP spid="19479" grpId="0" animBg="1"/>
          <p:bldP spid="19480" grpId="0" animBg="1"/>
          <p:bldP spid="19481" grpId="0" animBg="1"/>
          <p:bldP spid="19482" grpId="0"/>
          <p:bldP spid="1948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77" grpId="0" animBg="1"/>
          <p:bldP spid="19478" grpId="0" animBg="1"/>
          <p:bldP spid="19479" grpId="0" animBg="1"/>
          <p:bldP spid="19480" grpId="0" animBg="1"/>
          <p:bldP spid="19481" grpId="0" animBg="1"/>
          <p:bldP spid="19482" grpId="0"/>
          <p:bldP spid="19483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1" name="Freeform 21"/>
          <p:cNvSpPr/>
          <p:nvPr/>
        </p:nvSpPr>
        <p:spPr bwMode="auto">
          <a:xfrm>
            <a:off x="4260852" y="1897592"/>
            <a:ext cx="2239433" cy="2243667"/>
          </a:xfrm>
          <a:custGeom>
            <a:avLst/>
            <a:gdLst>
              <a:gd name="T0" fmla="*/ 0 w 878"/>
              <a:gd name="T1" fmla="*/ 557 h 879"/>
              <a:gd name="T2" fmla="*/ 0 w 878"/>
              <a:gd name="T3" fmla="*/ 879 h 879"/>
              <a:gd name="T4" fmla="*/ 878 w 878"/>
              <a:gd name="T5" fmla="*/ 0 h 879"/>
              <a:gd name="T6" fmla="*/ 557 w 878"/>
              <a:gd name="T7" fmla="*/ 0 h 879"/>
              <a:gd name="T8" fmla="*/ 0 w 878"/>
              <a:gd name="T9" fmla="*/ 557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0" y="557"/>
                </a:moveTo>
                <a:cubicBezTo>
                  <a:pt x="0" y="879"/>
                  <a:pt x="0" y="879"/>
                  <a:pt x="0" y="879"/>
                </a:cubicBezTo>
                <a:cubicBezTo>
                  <a:pt x="485" y="879"/>
                  <a:pt x="878" y="486"/>
                  <a:pt x="878" y="0"/>
                </a:cubicBezTo>
                <a:cubicBezTo>
                  <a:pt x="557" y="0"/>
                  <a:pt x="557" y="0"/>
                  <a:pt x="557" y="0"/>
                </a:cubicBezTo>
                <a:cubicBezTo>
                  <a:pt x="557" y="308"/>
                  <a:pt x="307" y="557"/>
                  <a:pt x="0" y="55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2" name="Freeform 22"/>
          <p:cNvSpPr/>
          <p:nvPr/>
        </p:nvSpPr>
        <p:spPr bwMode="auto">
          <a:xfrm>
            <a:off x="4260852" y="3322110"/>
            <a:ext cx="2239433" cy="2239433"/>
          </a:xfrm>
          <a:custGeom>
            <a:avLst/>
            <a:gdLst>
              <a:gd name="T0" fmla="*/ 557 w 878"/>
              <a:gd name="T1" fmla="*/ 878 h 878"/>
              <a:gd name="T2" fmla="*/ 878 w 878"/>
              <a:gd name="T3" fmla="*/ 878 h 878"/>
              <a:gd name="T4" fmla="*/ 0 w 878"/>
              <a:gd name="T5" fmla="*/ 0 h 878"/>
              <a:gd name="T6" fmla="*/ 0 w 878"/>
              <a:gd name="T7" fmla="*/ 321 h 878"/>
              <a:gd name="T8" fmla="*/ 557 w 878"/>
              <a:gd name="T9" fmla="*/ 878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557" y="878"/>
                </a:moveTo>
                <a:cubicBezTo>
                  <a:pt x="878" y="878"/>
                  <a:pt x="878" y="878"/>
                  <a:pt x="878" y="878"/>
                </a:cubicBezTo>
                <a:cubicBezTo>
                  <a:pt x="878" y="393"/>
                  <a:pt x="485" y="0"/>
                  <a:pt x="0" y="0"/>
                </a:cubicBezTo>
                <a:cubicBezTo>
                  <a:pt x="0" y="321"/>
                  <a:pt x="0" y="321"/>
                  <a:pt x="0" y="321"/>
                </a:cubicBezTo>
                <a:cubicBezTo>
                  <a:pt x="307" y="321"/>
                  <a:pt x="557" y="571"/>
                  <a:pt x="557" y="878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3" name="Freeform 23"/>
          <p:cNvSpPr/>
          <p:nvPr/>
        </p:nvSpPr>
        <p:spPr bwMode="auto">
          <a:xfrm>
            <a:off x="5681134" y="1897592"/>
            <a:ext cx="2239433" cy="2243667"/>
          </a:xfrm>
          <a:custGeom>
            <a:avLst/>
            <a:gdLst>
              <a:gd name="T0" fmla="*/ 321 w 878"/>
              <a:gd name="T1" fmla="*/ 0 h 879"/>
              <a:gd name="T2" fmla="*/ 0 w 878"/>
              <a:gd name="T3" fmla="*/ 0 h 879"/>
              <a:gd name="T4" fmla="*/ 878 w 878"/>
              <a:gd name="T5" fmla="*/ 879 h 879"/>
              <a:gd name="T6" fmla="*/ 878 w 878"/>
              <a:gd name="T7" fmla="*/ 557 h 879"/>
              <a:gd name="T8" fmla="*/ 321 w 878"/>
              <a:gd name="T9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86"/>
                  <a:pt x="393" y="879"/>
                  <a:pt x="878" y="879"/>
                </a:cubicBezTo>
                <a:cubicBezTo>
                  <a:pt x="878" y="557"/>
                  <a:pt x="878" y="557"/>
                  <a:pt x="878" y="557"/>
                </a:cubicBezTo>
                <a:cubicBezTo>
                  <a:pt x="571" y="557"/>
                  <a:pt x="321" y="308"/>
                  <a:pt x="321" y="0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4" name="Freeform 24"/>
          <p:cNvSpPr/>
          <p:nvPr/>
        </p:nvSpPr>
        <p:spPr bwMode="auto">
          <a:xfrm>
            <a:off x="5681134" y="3322110"/>
            <a:ext cx="2239433" cy="2239433"/>
          </a:xfrm>
          <a:custGeom>
            <a:avLst/>
            <a:gdLst>
              <a:gd name="T0" fmla="*/ 878 w 878"/>
              <a:gd name="T1" fmla="*/ 321 h 878"/>
              <a:gd name="T2" fmla="*/ 878 w 878"/>
              <a:gd name="T3" fmla="*/ 0 h 878"/>
              <a:gd name="T4" fmla="*/ 0 w 878"/>
              <a:gd name="T5" fmla="*/ 878 h 878"/>
              <a:gd name="T6" fmla="*/ 321 w 878"/>
              <a:gd name="T7" fmla="*/ 878 h 878"/>
              <a:gd name="T8" fmla="*/ 878 w 878"/>
              <a:gd name="T9" fmla="*/ 321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878" y="321"/>
                </a:moveTo>
                <a:cubicBezTo>
                  <a:pt x="878" y="0"/>
                  <a:pt x="878" y="0"/>
                  <a:pt x="878" y="0"/>
                </a:cubicBezTo>
                <a:cubicBezTo>
                  <a:pt x="393" y="0"/>
                  <a:pt x="0" y="393"/>
                  <a:pt x="0" y="878"/>
                </a:cubicBezTo>
                <a:cubicBezTo>
                  <a:pt x="321" y="878"/>
                  <a:pt x="321" y="878"/>
                  <a:pt x="321" y="878"/>
                </a:cubicBezTo>
                <a:cubicBezTo>
                  <a:pt x="321" y="571"/>
                  <a:pt x="571" y="321"/>
                  <a:pt x="878" y="32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5" name="Freeform 25"/>
          <p:cNvSpPr>
            <a:spLocks noEditPoints="1"/>
          </p:cNvSpPr>
          <p:nvPr/>
        </p:nvSpPr>
        <p:spPr bwMode="auto">
          <a:xfrm>
            <a:off x="7325785" y="3618443"/>
            <a:ext cx="376767" cy="302683"/>
          </a:xfrm>
          <a:custGeom>
            <a:avLst/>
            <a:gdLst>
              <a:gd name="T0" fmla="*/ 127 w 147"/>
              <a:gd name="T1" fmla="*/ 45 h 119"/>
              <a:gd name="T2" fmla="*/ 116 w 147"/>
              <a:gd name="T3" fmla="*/ 45 h 119"/>
              <a:gd name="T4" fmla="*/ 35 w 147"/>
              <a:gd name="T5" fmla="*/ 18 h 119"/>
              <a:gd name="T6" fmla="*/ 17 w 147"/>
              <a:gd name="T7" fmla="*/ 18 h 119"/>
              <a:gd name="T8" fmla="*/ 34 w 147"/>
              <a:gd name="T9" fmla="*/ 21 h 119"/>
              <a:gd name="T10" fmla="*/ 10 w 147"/>
              <a:gd name="T11" fmla="*/ 21 h 119"/>
              <a:gd name="T12" fmla="*/ 10 w 147"/>
              <a:gd name="T13" fmla="*/ 15 h 119"/>
              <a:gd name="T14" fmla="*/ 13 w 147"/>
              <a:gd name="T15" fmla="*/ 11 h 119"/>
              <a:gd name="T16" fmla="*/ 40 w 147"/>
              <a:gd name="T17" fmla="*/ 4 h 119"/>
              <a:gd name="T18" fmla="*/ 101 w 147"/>
              <a:gd name="T19" fmla="*/ 0 h 119"/>
              <a:gd name="T20" fmla="*/ 113 w 147"/>
              <a:gd name="T21" fmla="*/ 21 h 119"/>
              <a:gd name="T22" fmla="*/ 147 w 147"/>
              <a:gd name="T23" fmla="*/ 26 h 119"/>
              <a:gd name="T24" fmla="*/ 147 w 147"/>
              <a:gd name="T25" fmla="*/ 113 h 119"/>
              <a:gd name="T26" fmla="*/ 141 w 147"/>
              <a:gd name="T27" fmla="*/ 119 h 119"/>
              <a:gd name="T28" fmla="*/ 0 w 147"/>
              <a:gd name="T29" fmla="*/ 113 h 119"/>
              <a:gd name="T30" fmla="*/ 0 w 147"/>
              <a:gd name="T31" fmla="*/ 26 h 119"/>
              <a:gd name="T32" fmla="*/ 6 w 147"/>
              <a:gd name="T33" fmla="*/ 21 h 119"/>
              <a:gd name="T34" fmla="*/ 73 w 147"/>
              <a:gd name="T35" fmla="*/ 43 h 119"/>
              <a:gd name="T36" fmla="*/ 87 w 147"/>
              <a:gd name="T37" fmla="*/ 49 h 119"/>
              <a:gd name="T38" fmla="*/ 73 w 147"/>
              <a:gd name="T39" fmla="*/ 81 h 119"/>
              <a:gd name="T40" fmla="*/ 73 w 147"/>
              <a:gd name="T41" fmla="*/ 43 h 119"/>
              <a:gd name="T42" fmla="*/ 82 w 147"/>
              <a:gd name="T43" fmla="*/ 54 h 119"/>
              <a:gd name="T44" fmla="*/ 61 w 147"/>
              <a:gd name="T45" fmla="*/ 62 h 119"/>
              <a:gd name="T46" fmla="*/ 86 w 147"/>
              <a:gd name="T47" fmla="*/ 62 h 119"/>
              <a:gd name="T48" fmla="*/ 82 w 147"/>
              <a:gd name="T49" fmla="*/ 54 h 119"/>
              <a:gd name="T50" fmla="*/ 38 w 147"/>
              <a:gd name="T51" fmla="*/ 32 h 119"/>
              <a:gd name="T52" fmla="*/ 11 w 147"/>
              <a:gd name="T53" fmla="*/ 108 h 119"/>
              <a:gd name="T54" fmla="*/ 136 w 147"/>
              <a:gd name="T55" fmla="*/ 32 h 119"/>
              <a:gd name="T56" fmla="*/ 109 w 147"/>
              <a:gd name="T57" fmla="*/ 32 h 119"/>
              <a:gd name="T58" fmla="*/ 97 w 147"/>
              <a:gd name="T59" fmla="*/ 12 h 119"/>
              <a:gd name="T60" fmla="*/ 44 w 147"/>
              <a:gd name="T61" fmla="*/ 28 h 119"/>
              <a:gd name="T62" fmla="*/ 73 w 147"/>
              <a:gd name="T63" fmla="*/ 23 h 119"/>
              <a:gd name="T64" fmla="*/ 112 w 147"/>
              <a:gd name="T65" fmla="*/ 62 h 119"/>
              <a:gd name="T66" fmla="*/ 34 w 147"/>
              <a:gd name="T67" fmla="*/ 62 h 119"/>
              <a:gd name="T68" fmla="*/ 73 w 147"/>
              <a:gd name="T69" fmla="*/ 35 h 119"/>
              <a:gd name="T70" fmla="*/ 46 w 147"/>
              <a:gd name="T71" fmla="*/ 62 h 119"/>
              <a:gd name="T72" fmla="*/ 101 w 147"/>
              <a:gd name="T73" fmla="*/ 6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19">
                <a:moveTo>
                  <a:pt x="122" y="40"/>
                </a:moveTo>
                <a:cubicBezTo>
                  <a:pt x="125" y="40"/>
                  <a:pt x="127" y="42"/>
                  <a:pt x="127" y="45"/>
                </a:cubicBezTo>
                <a:cubicBezTo>
                  <a:pt x="127" y="48"/>
                  <a:pt x="125" y="50"/>
                  <a:pt x="122" y="50"/>
                </a:cubicBezTo>
                <a:cubicBezTo>
                  <a:pt x="119" y="50"/>
                  <a:pt x="116" y="48"/>
                  <a:pt x="116" y="45"/>
                </a:cubicBezTo>
                <a:cubicBezTo>
                  <a:pt x="116" y="42"/>
                  <a:pt x="119" y="40"/>
                  <a:pt x="122" y="40"/>
                </a:cubicBezTo>
                <a:close/>
                <a:moveTo>
                  <a:pt x="35" y="18"/>
                </a:moveTo>
                <a:cubicBezTo>
                  <a:pt x="35" y="18"/>
                  <a:pt x="35" y="18"/>
                  <a:pt x="35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21"/>
                  <a:pt x="17" y="21"/>
                  <a:pt x="17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18"/>
                  <a:pt x="35" y="18"/>
                  <a:pt x="35" y="18"/>
                </a:cubicBezTo>
                <a:close/>
                <a:moveTo>
                  <a:pt x="10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3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40" y="4"/>
                  <a:pt x="40" y="4"/>
                  <a:pt x="40" y="4"/>
                </a:cubicBezTo>
                <a:cubicBezTo>
                  <a:pt x="41" y="2"/>
                  <a:pt x="44" y="0"/>
                  <a:pt x="4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04" y="0"/>
                  <a:pt x="106" y="2"/>
                  <a:pt x="107" y="4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44" y="21"/>
                  <a:pt x="147" y="23"/>
                  <a:pt x="147" y="26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47" y="117"/>
                  <a:pt x="144" y="119"/>
                  <a:pt x="141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6" y="119"/>
                  <a:pt x="6" y="119"/>
                  <a:pt x="6" y="119"/>
                </a:cubicBezTo>
                <a:cubicBezTo>
                  <a:pt x="3" y="119"/>
                  <a:pt x="0" y="117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3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10" y="21"/>
                  <a:pt x="10" y="21"/>
                  <a:pt x="10" y="21"/>
                </a:cubicBezTo>
                <a:close/>
                <a:moveTo>
                  <a:pt x="73" y="43"/>
                </a:moveTo>
                <a:cubicBezTo>
                  <a:pt x="73" y="43"/>
                  <a:pt x="73" y="43"/>
                  <a:pt x="73" y="43"/>
                </a:cubicBezTo>
                <a:cubicBezTo>
                  <a:pt x="79" y="43"/>
                  <a:pt x="83" y="45"/>
                  <a:pt x="87" y="49"/>
                </a:cubicBezTo>
                <a:cubicBezTo>
                  <a:pt x="90" y="52"/>
                  <a:pt x="92" y="57"/>
                  <a:pt x="92" y="62"/>
                </a:cubicBezTo>
                <a:cubicBezTo>
                  <a:pt x="92" y="73"/>
                  <a:pt x="84" y="81"/>
                  <a:pt x="73" y="81"/>
                </a:cubicBezTo>
                <a:cubicBezTo>
                  <a:pt x="63" y="81"/>
                  <a:pt x="54" y="73"/>
                  <a:pt x="54" y="62"/>
                </a:cubicBezTo>
                <a:cubicBezTo>
                  <a:pt x="54" y="52"/>
                  <a:pt x="63" y="43"/>
                  <a:pt x="73" y="43"/>
                </a:cubicBezTo>
                <a:close/>
                <a:moveTo>
                  <a:pt x="82" y="54"/>
                </a:moveTo>
                <a:cubicBezTo>
                  <a:pt x="82" y="54"/>
                  <a:pt x="82" y="54"/>
                  <a:pt x="82" y="54"/>
                </a:cubicBezTo>
                <a:cubicBezTo>
                  <a:pt x="80" y="51"/>
                  <a:pt x="77" y="50"/>
                  <a:pt x="73" y="50"/>
                </a:cubicBezTo>
                <a:cubicBezTo>
                  <a:pt x="67" y="50"/>
                  <a:pt x="61" y="56"/>
                  <a:pt x="61" y="62"/>
                </a:cubicBezTo>
                <a:cubicBezTo>
                  <a:pt x="61" y="69"/>
                  <a:pt x="67" y="74"/>
                  <a:pt x="73" y="74"/>
                </a:cubicBezTo>
                <a:cubicBezTo>
                  <a:pt x="80" y="74"/>
                  <a:pt x="86" y="69"/>
                  <a:pt x="86" y="62"/>
                </a:cubicBezTo>
                <a:cubicBezTo>
                  <a:pt x="86" y="59"/>
                  <a:pt x="84" y="56"/>
                  <a:pt x="82" y="54"/>
                </a:cubicBezTo>
                <a:cubicBezTo>
                  <a:pt x="82" y="54"/>
                  <a:pt x="82" y="54"/>
                  <a:pt x="82" y="54"/>
                </a:cubicBezTo>
                <a:close/>
                <a:moveTo>
                  <a:pt x="38" y="32"/>
                </a:moveTo>
                <a:cubicBezTo>
                  <a:pt x="38" y="32"/>
                  <a:pt x="38" y="32"/>
                  <a:pt x="38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36" y="108"/>
                  <a:pt x="136" y="108"/>
                  <a:pt x="136" y="108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6" y="32"/>
                  <a:pt x="104" y="31"/>
                  <a:pt x="103" y="28"/>
                </a:cubicBezTo>
                <a:cubicBezTo>
                  <a:pt x="97" y="12"/>
                  <a:pt x="97" y="12"/>
                  <a:pt x="97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44" y="28"/>
                  <a:pt x="44" y="28"/>
                  <a:pt x="44" y="28"/>
                </a:cubicBezTo>
                <a:cubicBezTo>
                  <a:pt x="43" y="30"/>
                  <a:pt x="41" y="32"/>
                  <a:pt x="38" y="32"/>
                </a:cubicBezTo>
                <a:close/>
                <a:moveTo>
                  <a:pt x="73" y="23"/>
                </a:moveTo>
                <a:cubicBezTo>
                  <a:pt x="73" y="23"/>
                  <a:pt x="73" y="23"/>
                  <a:pt x="73" y="23"/>
                </a:cubicBezTo>
                <a:cubicBezTo>
                  <a:pt x="95" y="23"/>
                  <a:pt x="112" y="41"/>
                  <a:pt x="112" y="62"/>
                </a:cubicBezTo>
                <a:cubicBezTo>
                  <a:pt x="112" y="84"/>
                  <a:pt x="95" y="101"/>
                  <a:pt x="73" y="101"/>
                </a:cubicBezTo>
                <a:cubicBezTo>
                  <a:pt x="52" y="101"/>
                  <a:pt x="34" y="84"/>
                  <a:pt x="34" y="62"/>
                </a:cubicBezTo>
                <a:cubicBezTo>
                  <a:pt x="34" y="41"/>
                  <a:pt x="52" y="23"/>
                  <a:pt x="73" y="23"/>
                </a:cubicBezTo>
                <a:close/>
                <a:moveTo>
                  <a:pt x="73" y="35"/>
                </a:moveTo>
                <a:cubicBezTo>
                  <a:pt x="73" y="35"/>
                  <a:pt x="73" y="35"/>
                  <a:pt x="73" y="35"/>
                </a:cubicBezTo>
                <a:cubicBezTo>
                  <a:pt x="58" y="35"/>
                  <a:pt x="46" y="47"/>
                  <a:pt x="46" y="62"/>
                </a:cubicBezTo>
                <a:cubicBezTo>
                  <a:pt x="46" y="77"/>
                  <a:pt x="58" y="90"/>
                  <a:pt x="73" y="90"/>
                </a:cubicBezTo>
                <a:cubicBezTo>
                  <a:pt x="89" y="90"/>
                  <a:pt x="101" y="77"/>
                  <a:pt x="101" y="62"/>
                </a:cubicBezTo>
                <a:cubicBezTo>
                  <a:pt x="101" y="47"/>
                  <a:pt x="89" y="35"/>
                  <a:pt x="73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6" name="Freeform 26"/>
          <p:cNvSpPr>
            <a:spLocks noEditPoints="1"/>
          </p:cNvSpPr>
          <p:nvPr/>
        </p:nvSpPr>
        <p:spPr bwMode="auto">
          <a:xfrm>
            <a:off x="4445000" y="3614210"/>
            <a:ext cx="372533" cy="311149"/>
          </a:xfrm>
          <a:custGeom>
            <a:avLst/>
            <a:gdLst>
              <a:gd name="T0" fmla="*/ 146 w 146"/>
              <a:gd name="T1" fmla="*/ 94 h 122"/>
              <a:gd name="T2" fmla="*/ 118 w 146"/>
              <a:gd name="T3" fmla="*/ 122 h 122"/>
              <a:gd name="T4" fmla="*/ 28 w 146"/>
              <a:gd name="T5" fmla="*/ 122 h 122"/>
              <a:gd name="T6" fmla="*/ 0 w 146"/>
              <a:gd name="T7" fmla="*/ 94 h 122"/>
              <a:gd name="T8" fmla="*/ 0 w 146"/>
              <a:gd name="T9" fmla="*/ 28 h 122"/>
              <a:gd name="T10" fmla="*/ 28 w 146"/>
              <a:gd name="T11" fmla="*/ 0 h 122"/>
              <a:gd name="T12" fmla="*/ 118 w 146"/>
              <a:gd name="T13" fmla="*/ 0 h 122"/>
              <a:gd name="T14" fmla="*/ 146 w 146"/>
              <a:gd name="T15" fmla="*/ 28 h 122"/>
              <a:gd name="T16" fmla="*/ 146 w 146"/>
              <a:gd name="T17" fmla="*/ 94 h 122"/>
              <a:gd name="T18" fmla="*/ 49 w 146"/>
              <a:gd name="T19" fmla="*/ 27 h 122"/>
              <a:gd name="T20" fmla="*/ 49 w 146"/>
              <a:gd name="T21" fmla="*/ 27 h 122"/>
              <a:gd name="T22" fmla="*/ 101 w 146"/>
              <a:gd name="T23" fmla="*/ 58 h 122"/>
              <a:gd name="T24" fmla="*/ 102 w 146"/>
              <a:gd name="T25" fmla="*/ 62 h 122"/>
              <a:gd name="T26" fmla="*/ 101 w 146"/>
              <a:gd name="T27" fmla="*/ 64 h 122"/>
              <a:gd name="T28" fmla="*/ 48 w 146"/>
              <a:gd name="T29" fmla="*/ 94 h 122"/>
              <a:gd name="T30" fmla="*/ 44 w 146"/>
              <a:gd name="T31" fmla="*/ 93 h 122"/>
              <a:gd name="T32" fmla="*/ 43 w 146"/>
              <a:gd name="T33" fmla="*/ 91 h 122"/>
              <a:gd name="T34" fmla="*/ 43 w 146"/>
              <a:gd name="T35" fmla="*/ 91 h 122"/>
              <a:gd name="T36" fmla="*/ 43 w 146"/>
              <a:gd name="T37" fmla="*/ 30 h 122"/>
              <a:gd name="T38" fmla="*/ 47 w 146"/>
              <a:gd name="T39" fmla="*/ 27 h 122"/>
              <a:gd name="T40" fmla="*/ 49 w 146"/>
              <a:gd name="T41" fmla="*/ 27 h 122"/>
              <a:gd name="T42" fmla="*/ 50 w 146"/>
              <a:gd name="T43" fmla="*/ 36 h 122"/>
              <a:gd name="T44" fmla="*/ 50 w 146"/>
              <a:gd name="T45" fmla="*/ 36 h 122"/>
              <a:gd name="T46" fmla="*/ 50 w 146"/>
              <a:gd name="T47" fmla="*/ 85 h 122"/>
              <a:gd name="T48" fmla="*/ 93 w 146"/>
              <a:gd name="T49" fmla="*/ 61 h 122"/>
              <a:gd name="T50" fmla="*/ 50 w 146"/>
              <a:gd name="T51" fmla="*/ 36 h 122"/>
              <a:gd name="T52" fmla="*/ 11 w 146"/>
              <a:gd name="T53" fmla="*/ 94 h 122"/>
              <a:gd name="T54" fmla="*/ 11 w 146"/>
              <a:gd name="T55" fmla="*/ 94 h 122"/>
              <a:gd name="T56" fmla="*/ 28 w 146"/>
              <a:gd name="T57" fmla="*/ 110 h 122"/>
              <a:gd name="T58" fmla="*/ 118 w 146"/>
              <a:gd name="T59" fmla="*/ 110 h 122"/>
              <a:gd name="T60" fmla="*/ 135 w 146"/>
              <a:gd name="T61" fmla="*/ 94 h 122"/>
              <a:gd name="T62" fmla="*/ 135 w 146"/>
              <a:gd name="T63" fmla="*/ 28 h 122"/>
              <a:gd name="T64" fmla="*/ 118 w 146"/>
              <a:gd name="T65" fmla="*/ 11 h 122"/>
              <a:gd name="T66" fmla="*/ 28 w 146"/>
              <a:gd name="T67" fmla="*/ 11 h 122"/>
              <a:gd name="T68" fmla="*/ 11 w 146"/>
              <a:gd name="T69" fmla="*/ 28 h 122"/>
              <a:gd name="T70" fmla="*/ 11 w 146"/>
              <a:gd name="T71" fmla="*/ 9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6" h="122">
                <a:moveTo>
                  <a:pt x="146" y="94"/>
                </a:moveTo>
                <a:cubicBezTo>
                  <a:pt x="146" y="109"/>
                  <a:pt x="133" y="122"/>
                  <a:pt x="11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13" y="122"/>
                  <a:pt x="0" y="109"/>
                  <a:pt x="0" y="9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3" y="0"/>
                  <a:pt x="28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33" y="0"/>
                  <a:pt x="146" y="12"/>
                  <a:pt x="146" y="28"/>
                </a:cubicBezTo>
                <a:cubicBezTo>
                  <a:pt x="146" y="94"/>
                  <a:pt x="146" y="94"/>
                  <a:pt x="146" y="94"/>
                </a:cubicBezTo>
                <a:close/>
                <a:moveTo>
                  <a:pt x="49" y="27"/>
                </a:moveTo>
                <a:cubicBezTo>
                  <a:pt x="49" y="27"/>
                  <a:pt x="49" y="27"/>
                  <a:pt x="49" y="27"/>
                </a:cubicBezTo>
                <a:cubicBezTo>
                  <a:pt x="66" y="38"/>
                  <a:pt x="84" y="48"/>
                  <a:pt x="101" y="58"/>
                </a:cubicBezTo>
                <a:cubicBezTo>
                  <a:pt x="103" y="59"/>
                  <a:pt x="103" y="61"/>
                  <a:pt x="102" y="62"/>
                </a:cubicBezTo>
                <a:cubicBezTo>
                  <a:pt x="102" y="63"/>
                  <a:pt x="102" y="63"/>
                  <a:pt x="101" y="64"/>
                </a:cubicBezTo>
                <a:cubicBezTo>
                  <a:pt x="84" y="74"/>
                  <a:pt x="66" y="84"/>
                  <a:pt x="48" y="94"/>
                </a:cubicBezTo>
                <a:cubicBezTo>
                  <a:pt x="47" y="95"/>
                  <a:pt x="45" y="94"/>
                  <a:pt x="44" y="93"/>
                </a:cubicBezTo>
                <a:cubicBezTo>
                  <a:pt x="44" y="92"/>
                  <a:pt x="43" y="92"/>
                  <a:pt x="43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71"/>
                  <a:pt x="43" y="51"/>
                  <a:pt x="43" y="30"/>
                </a:cubicBezTo>
                <a:cubicBezTo>
                  <a:pt x="43" y="28"/>
                  <a:pt x="45" y="27"/>
                  <a:pt x="47" y="27"/>
                </a:cubicBezTo>
                <a:cubicBezTo>
                  <a:pt x="47" y="27"/>
                  <a:pt x="48" y="27"/>
                  <a:pt x="49" y="27"/>
                </a:cubicBezTo>
                <a:close/>
                <a:moveTo>
                  <a:pt x="50" y="36"/>
                </a:moveTo>
                <a:cubicBezTo>
                  <a:pt x="50" y="36"/>
                  <a:pt x="50" y="36"/>
                  <a:pt x="50" y="36"/>
                </a:cubicBezTo>
                <a:cubicBezTo>
                  <a:pt x="50" y="53"/>
                  <a:pt x="50" y="69"/>
                  <a:pt x="50" y="85"/>
                </a:cubicBezTo>
                <a:cubicBezTo>
                  <a:pt x="64" y="77"/>
                  <a:pt x="78" y="69"/>
                  <a:pt x="93" y="61"/>
                </a:cubicBezTo>
                <a:cubicBezTo>
                  <a:pt x="78" y="53"/>
                  <a:pt x="64" y="44"/>
                  <a:pt x="50" y="36"/>
                </a:cubicBezTo>
                <a:close/>
                <a:moveTo>
                  <a:pt x="11" y="94"/>
                </a:moveTo>
                <a:cubicBezTo>
                  <a:pt x="11" y="94"/>
                  <a:pt x="11" y="94"/>
                  <a:pt x="11" y="94"/>
                </a:cubicBezTo>
                <a:cubicBezTo>
                  <a:pt x="11" y="103"/>
                  <a:pt x="19" y="110"/>
                  <a:pt x="28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27" y="110"/>
                  <a:pt x="135" y="103"/>
                  <a:pt x="135" y="94"/>
                </a:cubicBezTo>
                <a:cubicBezTo>
                  <a:pt x="135" y="28"/>
                  <a:pt x="135" y="28"/>
                  <a:pt x="135" y="28"/>
                </a:cubicBezTo>
                <a:cubicBezTo>
                  <a:pt x="135" y="18"/>
                  <a:pt x="127" y="11"/>
                  <a:pt x="118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19" y="11"/>
                  <a:pt x="11" y="18"/>
                  <a:pt x="11" y="28"/>
                </a:cubicBezTo>
                <a:cubicBezTo>
                  <a:pt x="11" y="94"/>
                  <a:pt x="11" y="94"/>
                  <a:pt x="11" y="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7" name="Freeform 27"/>
          <p:cNvSpPr>
            <a:spLocks noEditPoints="1"/>
          </p:cNvSpPr>
          <p:nvPr/>
        </p:nvSpPr>
        <p:spPr bwMode="auto">
          <a:xfrm>
            <a:off x="5930900" y="2107143"/>
            <a:ext cx="374651" cy="311149"/>
          </a:xfrm>
          <a:custGeom>
            <a:avLst/>
            <a:gdLst>
              <a:gd name="T0" fmla="*/ 6 w 147"/>
              <a:gd name="T1" fmla="*/ 0 h 122"/>
              <a:gd name="T2" fmla="*/ 6 w 147"/>
              <a:gd name="T3" fmla="*/ 0 h 122"/>
              <a:gd name="T4" fmla="*/ 141 w 147"/>
              <a:gd name="T5" fmla="*/ 0 h 122"/>
              <a:gd name="T6" fmla="*/ 147 w 147"/>
              <a:gd name="T7" fmla="*/ 5 h 122"/>
              <a:gd name="T8" fmla="*/ 147 w 147"/>
              <a:gd name="T9" fmla="*/ 5 h 122"/>
              <a:gd name="T10" fmla="*/ 147 w 147"/>
              <a:gd name="T11" fmla="*/ 103 h 122"/>
              <a:gd name="T12" fmla="*/ 141 w 147"/>
              <a:gd name="T13" fmla="*/ 108 h 122"/>
              <a:gd name="T14" fmla="*/ 141 w 147"/>
              <a:gd name="T15" fmla="*/ 108 h 122"/>
              <a:gd name="T16" fmla="*/ 79 w 147"/>
              <a:gd name="T17" fmla="*/ 108 h 122"/>
              <a:gd name="T18" fmla="*/ 79 w 147"/>
              <a:gd name="T19" fmla="*/ 115 h 122"/>
              <a:gd name="T20" fmla="*/ 79 w 147"/>
              <a:gd name="T21" fmla="*/ 115 h 122"/>
              <a:gd name="T22" fmla="*/ 110 w 147"/>
              <a:gd name="T23" fmla="*/ 115 h 122"/>
              <a:gd name="T24" fmla="*/ 114 w 147"/>
              <a:gd name="T25" fmla="*/ 119 h 122"/>
              <a:gd name="T26" fmla="*/ 110 w 147"/>
              <a:gd name="T27" fmla="*/ 122 h 122"/>
              <a:gd name="T28" fmla="*/ 36 w 147"/>
              <a:gd name="T29" fmla="*/ 122 h 122"/>
              <a:gd name="T30" fmla="*/ 33 w 147"/>
              <a:gd name="T31" fmla="*/ 119 h 122"/>
              <a:gd name="T32" fmla="*/ 36 w 147"/>
              <a:gd name="T33" fmla="*/ 115 h 122"/>
              <a:gd name="T34" fmla="*/ 68 w 147"/>
              <a:gd name="T35" fmla="*/ 115 h 122"/>
              <a:gd name="T36" fmla="*/ 68 w 147"/>
              <a:gd name="T37" fmla="*/ 115 h 122"/>
              <a:gd name="T38" fmla="*/ 68 w 147"/>
              <a:gd name="T39" fmla="*/ 108 h 122"/>
              <a:gd name="T40" fmla="*/ 6 w 147"/>
              <a:gd name="T41" fmla="*/ 108 h 122"/>
              <a:gd name="T42" fmla="*/ 0 w 147"/>
              <a:gd name="T43" fmla="*/ 103 h 122"/>
              <a:gd name="T44" fmla="*/ 0 w 147"/>
              <a:gd name="T45" fmla="*/ 103 h 122"/>
              <a:gd name="T46" fmla="*/ 0 w 147"/>
              <a:gd name="T47" fmla="*/ 5 h 122"/>
              <a:gd name="T48" fmla="*/ 6 w 147"/>
              <a:gd name="T49" fmla="*/ 0 h 122"/>
              <a:gd name="T50" fmla="*/ 125 w 147"/>
              <a:gd name="T51" fmla="*/ 81 h 122"/>
              <a:gd name="T52" fmla="*/ 125 w 147"/>
              <a:gd name="T53" fmla="*/ 81 h 122"/>
              <a:gd name="T54" fmla="*/ 131 w 147"/>
              <a:gd name="T55" fmla="*/ 87 h 122"/>
              <a:gd name="T56" fmla="*/ 125 w 147"/>
              <a:gd name="T57" fmla="*/ 93 h 122"/>
              <a:gd name="T58" fmla="*/ 120 w 147"/>
              <a:gd name="T59" fmla="*/ 87 h 122"/>
              <a:gd name="T60" fmla="*/ 125 w 147"/>
              <a:gd name="T61" fmla="*/ 81 h 122"/>
              <a:gd name="T62" fmla="*/ 135 w 147"/>
              <a:gd name="T63" fmla="*/ 11 h 122"/>
              <a:gd name="T64" fmla="*/ 135 w 147"/>
              <a:gd name="T65" fmla="*/ 11 h 122"/>
              <a:gd name="T66" fmla="*/ 11 w 147"/>
              <a:gd name="T67" fmla="*/ 11 h 122"/>
              <a:gd name="T68" fmla="*/ 11 w 147"/>
              <a:gd name="T69" fmla="*/ 97 h 122"/>
              <a:gd name="T70" fmla="*/ 135 w 147"/>
              <a:gd name="T71" fmla="*/ 97 h 122"/>
              <a:gd name="T72" fmla="*/ 135 w 147"/>
              <a:gd name="T73" fmla="*/ 1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22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4" y="0"/>
                  <a:pt x="147" y="2"/>
                  <a:pt x="147" y="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7" y="103"/>
                  <a:pt x="147" y="103"/>
                  <a:pt x="147" y="103"/>
                </a:cubicBezTo>
                <a:cubicBezTo>
                  <a:pt x="147" y="106"/>
                  <a:pt x="144" y="108"/>
                  <a:pt x="141" y="108"/>
                </a:cubicBezTo>
                <a:cubicBezTo>
                  <a:pt x="141" y="108"/>
                  <a:pt x="141" y="108"/>
                  <a:pt x="141" y="108"/>
                </a:cubicBezTo>
                <a:cubicBezTo>
                  <a:pt x="79" y="108"/>
                  <a:pt x="79" y="108"/>
                  <a:pt x="79" y="108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2" y="115"/>
                  <a:pt x="114" y="117"/>
                  <a:pt x="114" y="119"/>
                </a:cubicBezTo>
                <a:cubicBezTo>
                  <a:pt x="114" y="120"/>
                  <a:pt x="112" y="122"/>
                  <a:pt x="110" y="122"/>
                </a:cubicBezTo>
                <a:cubicBezTo>
                  <a:pt x="36" y="122"/>
                  <a:pt x="36" y="122"/>
                  <a:pt x="36" y="122"/>
                </a:cubicBezTo>
                <a:cubicBezTo>
                  <a:pt x="35" y="122"/>
                  <a:pt x="33" y="120"/>
                  <a:pt x="33" y="119"/>
                </a:cubicBezTo>
                <a:cubicBezTo>
                  <a:pt x="33" y="117"/>
                  <a:pt x="35" y="115"/>
                  <a:pt x="36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6"/>
                  <a:pt x="0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6" y="0"/>
                </a:cubicBezTo>
                <a:close/>
                <a:moveTo>
                  <a:pt x="125" y="81"/>
                </a:moveTo>
                <a:cubicBezTo>
                  <a:pt x="125" y="81"/>
                  <a:pt x="125" y="81"/>
                  <a:pt x="125" y="81"/>
                </a:cubicBezTo>
                <a:cubicBezTo>
                  <a:pt x="129" y="81"/>
                  <a:pt x="131" y="84"/>
                  <a:pt x="131" y="87"/>
                </a:cubicBezTo>
                <a:cubicBezTo>
                  <a:pt x="131" y="90"/>
                  <a:pt x="129" y="93"/>
                  <a:pt x="125" y="93"/>
                </a:cubicBezTo>
                <a:cubicBezTo>
                  <a:pt x="122" y="93"/>
                  <a:pt x="120" y="90"/>
                  <a:pt x="120" y="87"/>
                </a:cubicBezTo>
                <a:cubicBezTo>
                  <a:pt x="120" y="84"/>
                  <a:pt x="122" y="81"/>
                  <a:pt x="125" y="81"/>
                </a:cubicBezTo>
                <a:close/>
                <a:moveTo>
                  <a:pt x="135" y="11"/>
                </a:moveTo>
                <a:cubicBezTo>
                  <a:pt x="135" y="11"/>
                  <a:pt x="135" y="11"/>
                  <a:pt x="135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40"/>
                  <a:pt x="11" y="68"/>
                  <a:pt x="11" y="97"/>
                </a:cubicBezTo>
                <a:cubicBezTo>
                  <a:pt x="53" y="97"/>
                  <a:pt x="94" y="97"/>
                  <a:pt x="135" y="97"/>
                </a:cubicBezTo>
                <a:cubicBezTo>
                  <a:pt x="135" y="68"/>
                  <a:pt x="135" y="40"/>
                  <a:pt x="135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8" name="Freeform 28"/>
          <p:cNvSpPr>
            <a:spLocks noEditPoints="1"/>
          </p:cNvSpPr>
          <p:nvPr/>
        </p:nvSpPr>
        <p:spPr bwMode="auto">
          <a:xfrm>
            <a:off x="5888567" y="3559176"/>
            <a:ext cx="412751" cy="336549"/>
          </a:xfrm>
          <a:custGeom>
            <a:avLst/>
            <a:gdLst>
              <a:gd name="T0" fmla="*/ 125 w 162"/>
              <a:gd name="T1" fmla="*/ 29 h 132"/>
              <a:gd name="T2" fmla="*/ 146 w 162"/>
              <a:gd name="T3" fmla="*/ 77 h 132"/>
              <a:gd name="T4" fmla="*/ 162 w 162"/>
              <a:gd name="T5" fmla="*/ 106 h 132"/>
              <a:gd name="T6" fmla="*/ 154 w 162"/>
              <a:gd name="T7" fmla="*/ 125 h 132"/>
              <a:gd name="T8" fmla="*/ 146 w 162"/>
              <a:gd name="T9" fmla="*/ 127 h 132"/>
              <a:gd name="T10" fmla="*/ 21 w 162"/>
              <a:gd name="T11" fmla="*/ 132 h 132"/>
              <a:gd name="T12" fmla="*/ 16 w 162"/>
              <a:gd name="T13" fmla="*/ 125 h 132"/>
              <a:gd name="T14" fmla="*/ 2 w 162"/>
              <a:gd name="T15" fmla="*/ 121 h 132"/>
              <a:gd name="T16" fmla="*/ 3 w 162"/>
              <a:gd name="T17" fmla="*/ 94 h 132"/>
              <a:gd name="T18" fmla="*/ 8 w 162"/>
              <a:gd name="T19" fmla="*/ 58 h 132"/>
              <a:gd name="T20" fmla="*/ 46 w 162"/>
              <a:gd name="T21" fmla="*/ 30 h 132"/>
              <a:gd name="T22" fmla="*/ 97 w 162"/>
              <a:gd name="T23" fmla="*/ 122 h 132"/>
              <a:gd name="T24" fmla="*/ 97 w 162"/>
              <a:gd name="T25" fmla="*/ 117 h 132"/>
              <a:gd name="T26" fmla="*/ 103 w 162"/>
              <a:gd name="T27" fmla="*/ 98 h 132"/>
              <a:gd name="T28" fmla="*/ 117 w 162"/>
              <a:gd name="T29" fmla="*/ 111 h 132"/>
              <a:gd name="T30" fmla="*/ 115 w 162"/>
              <a:gd name="T31" fmla="*/ 88 h 132"/>
              <a:gd name="T32" fmla="*/ 112 w 162"/>
              <a:gd name="T33" fmla="*/ 83 h 132"/>
              <a:gd name="T34" fmla="*/ 112 w 162"/>
              <a:gd name="T35" fmla="*/ 82 h 132"/>
              <a:gd name="T36" fmla="*/ 109 w 162"/>
              <a:gd name="T37" fmla="*/ 79 h 132"/>
              <a:gd name="T38" fmla="*/ 64 w 162"/>
              <a:gd name="T39" fmla="*/ 68 h 132"/>
              <a:gd name="T40" fmla="*/ 50 w 162"/>
              <a:gd name="T41" fmla="*/ 82 h 132"/>
              <a:gd name="T42" fmla="*/ 50 w 162"/>
              <a:gd name="T43" fmla="*/ 82 h 132"/>
              <a:gd name="T44" fmla="*/ 45 w 162"/>
              <a:gd name="T45" fmla="*/ 100 h 132"/>
              <a:gd name="T46" fmla="*/ 59 w 162"/>
              <a:gd name="T47" fmla="*/ 112 h 132"/>
              <a:gd name="T48" fmla="*/ 65 w 162"/>
              <a:gd name="T49" fmla="*/ 98 h 132"/>
              <a:gd name="T50" fmla="*/ 65 w 162"/>
              <a:gd name="T51" fmla="*/ 117 h 132"/>
              <a:gd name="T52" fmla="*/ 81 w 162"/>
              <a:gd name="T53" fmla="*/ 61 h 132"/>
              <a:gd name="T54" fmla="*/ 81 w 162"/>
              <a:gd name="T55" fmla="*/ 11 h 132"/>
              <a:gd name="T56" fmla="*/ 26 w 162"/>
              <a:gd name="T57" fmla="*/ 122 h 132"/>
              <a:gd name="T58" fmla="*/ 37 w 162"/>
              <a:gd name="T59" fmla="*/ 118 h 132"/>
              <a:gd name="T60" fmla="*/ 36 w 162"/>
              <a:gd name="T61" fmla="*/ 86 h 132"/>
              <a:gd name="T62" fmla="*/ 12 w 162"/>
              <a:gd name="T63" fmla="*/ 98 h 132"/>
              <a:gd name="T64" fmla="*/ 11 w 162"/>
              <a:gd name="T65" fmla="*/ 114 h 132"/>
              <a:gd name="T66" fmla="*/ 23 w 162"/>
              <a:gd name="T67" fmla="*/ 102 h 132"/>
              <a:gd name="T68" fmla="*/ 46 w 162"/>
              <a:gd name="T69" fmla="*/ 42 h 132"/>
              <a:gd name="T70" fmla="*/ 37 w 162"/>
              <a:gd name="T71" fmla="*/ 40 h 132"/>
              <a:gd name="T72" fmla="*/ 24 w 162"/>
              <a:gd name="T73" fmla="*/ 71 h 132"/>
              <a:gd name="T74" fmla="*/ 41 w 162"/>
              <a:gd name="T75" fmla="*/ 76 h 132"/>
              <a:gd name="T76" fmla="*/ 56 w 162"/>
              <a:gd name="T77" fmla="*/ 62 h 132"/>
              <a:gd name="T78" fmla="*/ 56 w 162"/>
              <a:gd name="T79" fmla="*/ 61 h 132"/>
              <a:gd name="T80" fmla="*/ 46 w 162"/>
              <a:gd name="T81" fmla="*/ 42 h 132"/>
              <a:gd name="T82" fmla="*/ 136 w 162"/>
              <a:gd name="T83" fmla="*/ 122 h 132"/>
              <a:gd name="T84" fmla="*/ 139 w 162"/>
              <a:gd name="T85" fmla="*/ 102 h 132"/>
              <a:gd name="T86" fmla="*/ 151 w 162"/>
              <a:gd name="T87" fmla="*/ 114 h 132"/>
              <a:gd name="T88" fmla="*/ 150 w 162"/>
              <a:gd name="T89" fmla="*/ 98 h 132"/>
              <a:gd name="T90" fmla="*/ 137 w 162"/>
              <a:gd name="T91" fmla="*/ 84 h 132"/>
              <a:gd name="T92" fmla="*/ 128 w 162"/>
              <a:gd name="T93" fmla="*/ 111 h 132"/>
              <a:gd name="T94" fmla="*/ 136 w 162"/>
              <a:gd name="T95" fmla="*/ 122 h 132"/>
              <a:gd name="T96" fmla="*/ 116 w 162"/>
              <a:gd name="T97" fmla="*/ 42 h 132"/>
              <a:gd name="T98" fmla="*/ 116 w 162"/>
              <a:gd name="T99" fmla="*/ 42 h 132"/>
              <a:gd name="T100" fmla="*/ 106 w 162"/>
              <a:gd name="T101" fmla="*/ 61 h 132"/>
              <a:gd name="T102" fmla="*/ 116 w 162"/>
              <a:gd name="T103" fmla="*/ 72 h 132"/>
              <a:gd name="T104" fmla="*/ 121 w 162"/>
              <a:gd name="T105" fmla="*/ 76 h 132"/>
              <a:gd name="T106" fmla="*/ 138 w 162"/>
              <a:gd name="T107" fmla="*/ 71 h 132"/>
              <a:gd name="T108" fmla="*/ 125 w 162"/>
              <a:gd name="T109" fmla="*/ 4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2" h="132">
                <a:moveTo>
                  <a:pt x="81" y="0"/>
                </a:moveTo>
                <a:cubicBezTo>
                  <a:pt x="99" y="0"/>
                  <a:pt x="114" y="13"/>
                  <a:pt x="116" y="30"/>
                </a:cubicBezTo>
                <a:cubicBezTo>
                  <a:pt x="119" y="30"/>
                  <a:pt x="122" y="29"/>
                  <a:pt x="125" y="29"/>
                </a:cubicBezTo>
                <a:cubicBezTo>
                  <a:pt x="133" y="29"/>
                  <a:pt x="140" y="32"/>
                  <a:pt x="145" y="37"/>
                </a:cubicBezTo>
                <a:cubicBezTo>
                  <a:pt x="150" y="43"/>
                  <a:pt x="154" y="50"/>
                  <a:pt x="154" y="58"/>
                </a:cubicBezTo>
                <a:cubicBezTo>
                  <a:pt x="154" y="65"/>
                  <a:pt x="151" y="72"/>
                  <a:pt x="146" y="77"/>
                </a:cubicBezTo>
                <a:cubicBezTo>
                  <a:pt x="153" y="84"/>
                  <a:pt x="153" y="84"/>
                  <a:pt x="153" y="84"/>
                </a:cubicBezTo>
                <a:cubicBezTo>
                  <a:pt x="156" y="87"/>
                  <a:pt x="158" y="90"/>
                  <a:pt x="159" y="94"/>
                </a:cubicBezTo>
                <a:cubicBezTo>
                  <a:pt x="161" y="98"/>
                  <a:pt x="162" y="102"/>
                  <a:pt x="162" y="106"/>
                </a:cubicBezTo>
                <a:cubicBezTo>
                  <a:pt x="162" y="115"/>
                  <a:pt x="162" y="115"/>
                  <a:pt x="162" y="115"/>
                </a:cubicBezTo>
                <a:cubicBezTo>
                  <a:pt x="162" y="117"/>
                  <a:pt x="161" y="119"/>
                  <a:pt x="160" y="121"/>
                </a:cubicBezTo>
                <a:cubicBezTo>
                  <a:pt x="158" y="123"/>
                  <a:pt x="156" y="124"/>
                  <a:pt x="154" y="125"/>
                </a:cubicBezTo>
                <a:cubicBezTo>
                  <a:pt x="153" y="125"/>
                  <a:pt x="153" y="125"/>
                  <a:pt x="153" y="125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6" y="127"/>
                  <a:pt x="146" y="127"/>
                  <a:pt x="146" y="127"/>
                </a:cubicBezTo>
                <a:cubicBezTo>
                  <a:pt x="146" y="130"/>
                  <a:pt x="144" y="132"/>
                  <a:pt x="141" y="132"/>
                </a:cubicBezTo>
                <a:cubicBezTo>
                  <a:pt x="141" y="132"/>
                  <a:pt x="141" y="132"/>
                  <a:pt x="14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18" y="132"/>
                  <a:pt x="16" y="130"/>
                  <a:pt x="16" y="127"/>
                </a:cubicBezTo>
                <a:cubicBezTo>
                  <a:pt x="16" y="125"/>
                  <a:pt x="16" y="125"/>
                  <a:pt x="16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9" y="125"/>
                  <a:pt x="9" y="125"/>
                  <a:pt x="8" y="125"/>
                </a:cubicBezTo>
                <a:cubicBezTo>
                  <a:pt x="6" y="124"/>
                  <a:pt x="4" y="123"/>
                  <a:pt x="2" y="121"/>
                </a:cubicBezTo>
                <a:cubicBezTo>
                  <a:pt x="1" y="119"/>
                  <a:pt x="0" y="117"/>
                  <a:pt x="0" y="115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2"/>
                  <a:pt x="1" y="98"/>
                  <a:pt x="3" y="94"/>
                </a:cubicBezTo>
                <a:cubicBezTo>
                  <a:pt x="4" y="90"/>
                  <a:pt x="6" y="87"/>
                  <a:pt x="9" y="84"/>
                </a:cubicBezTo>
                <a:cubicBezTo>
                  <a:pt x="16" y="77"/>
                  <a:pt x="16" y="77"/>
                  <a:pt x="16" y="77"/>
                </a:cubicBezTo>
                <a:cubicBezTo>
                  <a:pt x="11" y="72"/>
                  <a:pt x="8" y="65"/>
                  <a:pt x="8" y="58"/>
                </a:cubicBezTo>
                <a:cubicBezTo>
                  <a:pt x="8" y="50"/>
                  <a:pt x="12" y="43"/>
                  <a:pt x="17" y="37"/>
                </a:cubicBezTo>
                <a:cubicBezTo>
                  <a:pt x="22" y="32"/>
                  <a:pt x="29" y="29"/>
                  <a:pt x="37" y="29"/>
                </a:cubicBezTo>
                <a:cubicBezTo>
                  <a:pt x="40" y="29"/>
                  <a:pt x="43" y="30"/>
                  <a:pt x="46" y="30"/>
                </a:cubicBezTo>
                <a:cubicBezTo>
                  <a:pt x="48" y="13"/>
                  <a:pt x="63" y="0"/>
                  <a:pt x="81" y="0"/>
                </a:cubicBezTo>
                <a:close/>
                <a:moveTo>
                  <a:pt x="97" y="122"/>
                </a:moveTo>
                <a:cubicBezTo>
                  <a:pt x="97" y="122"/>
                  <a:pt x="97" y="122"/>
                  <a:pt x="97" y="12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98"/>
                  <a:pt x="97" y="98"/>
                  <a:pt x="97" y="98"/>
                </a:cubicBezTo>
                <a:cubicBezTo>
                  <a:pt x="97" y="96"/>
                  <a:pt x="99" y="95"/>
                  <a:pt x="100" y="95"/>
                </a:cubicBezTo>
                <a:cubicBezTo>
                  <a:pt x="102" y="95"/>
                  <a:pt x="103" y="96"/>
                  <a:pt x="103" y="98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1"/>
                  <a:pt x="117" y="11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96"/>
                  <a:pt x="117" y="92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4" y="86"/>
                  <a:pt x="113" y="84"/>
                  <a:pt x="112" y="83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1" y="81"/>
                  <a:pt x="110" y="80"/>
                  <a:pt x="109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98" y="68"/>
                  <a:pt x="98" y="68"/>
                  <a:pt x="98" y="68"/>
                </a:cubicBezTo>
                <a:cubicBezTo>
                  <a:pt x="93" y="70"/>
                  <a:pt x="87" y="72"/>
                  <a:pt x="81" y="72"/>
                </a:cubicBezTo>
                <a:cubicBezTo>
                  <a:pt x="75" y="72"/>
                  <a:pt x="69" y="70"/>
                  <a:pt x="64" y="68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2" y="80"/>
                  <a:pt x="51" y="81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3"/>
                  <a:pt x="50" y="83"/>
                  <a:pt x="50" y="83"/>
                </a:cubicBezTo>
                <a:cubicBezTo>
                  <a:pt x="49" y="84"/>
                  <a:pt x="48" y="86"/>
                  <a:pt x="47" y="88"/>
                </a:cubicBezTo>
                <a:cubicBezTo>
                  <a:pt x="45" y="92"/>
                  <a:pt x="45" y="96"/>
                  <a:pt x="45" y="100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1"/>
                  <a:pt x="45" y="112"/>
                  <a:pt x="45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6"/>
                  <a:pt x="60" y="95"/>
                  <a:pt x="62" y="95"/>
                </a:cubicBezTo>
                <a:cubicBezTo>
                  <a:pt x="63" y="95"/>
                  <a:pt x="65" y="96"/>
                  <a:pt x="65" y="98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22"/>
                  <a:pt x="65" y="122"/>
                  <a:pt x="65" y="122"/>
                </a:cubicBezTo>
                <a:cubicBezTo>
                  <a:pt x="97" y="122"/>
                  <a:pt x="97" y="122"/>
                  <a:pt x="97" y="122"/>
                </a:cubicBezTo>
                <a:close/>
                <a:moveTo>
                  <a:pt x="81" y="61"/>
                </a:moveTo>
                <a:cubicBezTo>
                  <a:pt x="81" y="61"/>
                  <a:pt x="81" y="61"/>
                  <a:pt x="81" y="61"/>
                </a:cubicBezTo>
                <a:cubicBezTo>
                  <a:pt x="95" y="61"/>
                  <a:pt x="106" y="50"/>
                  <a:pt x="106" y="36"/>
                </a:cubicBezTo>
                <a:cubicBezTo>
                  <a:pt x="106" y="22"/>
                  <a:pt x="95" y="11"/>
                  <a:pt x="81" y="11"/>
                </a:cubicBezTo>
                <a:cubicBezTo>
                  <a:pt x="67" y="11"/>
                  <a:pt x="56" y="22"/>
                  <a:pt x="56" y="36"/>
                </a:cubicBezTo>
                <a:cubicBezTo>
                  <a:pt x="56" y="50"/>
                  <a:pt x="67" y="61"/>
                  <a:pt x="81" y="61"/>
                </a:cubicBezTo>
                <a:close/>
                <a:moveTo>
                  <a:pt x="26" y="122"/>
                </a:moveTo>
                <a:cubicBezTo>
                  <a:pt x="26" y="122"/>
                  <a:pt x="26" y="122"/>
                  <a:pt x="26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39" y="121"/>
                  <a:pt x="38" y="120"/>
                  <a:pt x="37" y="118"/>
                </a:cubicBezTo>
                <a:cubicBezTo>
                  <a:pt x="35" y="116"/>
                  <a:pt x="34" y="113"/>
                  <a:pt x="34" y="111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95"/>
                  <a:pt x="35" y="90"/>
                  <a:pt x="36" y="86"/>
                </a:cubicBezTo>
                <a:cubicBezTo>
                  <a:pt x="32" y="86"/>
                  <a:pt x="28" y="85"/>
                  <a:pt x="25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5" y="94"/>
                  <a:pt x="13" y="96"/>
                  <a:pt x="12" y="98"/>
                </a:cubicBezTo>
                <a:cubicBezTo>
                  <a:pt x="12" y="98"/>
                  <a:pt x="12" y="98"/>
                  <a:pt x="12" y="98"/>
                </a:cubicBezTo>
                <a:cubicBezTo>
                  <a:pt x="11" y="101"/>
                  <a:pt x="11" y="103"/>
                  <a:pt x="11" y="106"/>
                </a:cubicBezTo>
                <a:cubicBezTo>
                  <a:pt x="11" y="114"/>
                  <a:pt x="11" y="114"/>
                  <a:pt x="11" y="114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03"/>
                  <a:pt x="21" y="102"/>
                  <a:pt x="23" y="102"/>
                </a:cubicBezTo>
                <a:cubicBezTo>
                  <a:pt x="25" y="102"/>
                  <a:pt x="26" y="103"/>
                  <a:pt x="26" y="105"/>
                </a:cubicBezTo>
                <a:cubicBezTo>
                  <a:pt x="26" y="122"/>
                  <a:pt x="26" y="122"/>
                  <a:pt x="26" y="122"/>
                </a:cubicBezTo>
                <a:close/>
                <a:moveTo>
                  <a:pt x="46" y="42"/>
                </a:moveTo>
                <a:cubicBezTo>
                  <a:pt x="46" y="42"/>
                  <a:pt x="46" y="42"/>
                  <a:pt x="46" y="42"/>
                </a:cubicBezTo>
                <a:cubicBezTo>
                  <a:pt x="45" y="41"/>
                  <a:pt x="44" y="41"/>
                  <a:pt x="43" y="40"/>
                </a:cubicBezTo>
                <a:cubicBezTo>
                  <a:pt x="41" y="40"/>
                  <a:pt x="39" y="40"/>
                  <a:pt x="37" y="40"/>
                </a:cubicBezTo>
                <a:cubicBezTo>
                  <a:pt x="32" y="40"/>
                  <a:pt x="28" y="42"/>
                  <a:pt x="24" y="45"/>
                </a:cubicBezTo>
                <a:cubicBezTo>
                  <a:pt x="21" y="48"/>
                  <a:pt x="19" y="53"/>
                  <a:pt x="19" y="58"/>
                </a:cubicBezTo>
                <a:cubicBezTo>
                  <a:pt x="19" y="63"/>
                  <a:pt x="21" y="67"/>
                  <a:pt x="24" y="71"/>
                </a:cubicBezTo>
                <a:cubicBezTo>
                  <a:pt x="24" y="71"/>
                  <a:pt x="24" y="71"/>
                  <a:pt x="24" y="71"/>
                </a:cubicBezTo>
                <a:cubicBezTo>
                  <a:pt x="28" y="74"/>
                  <a:pt x="32" y="76"/>
                  <a:pt x="37" y="76"/>
                </a:cubicBezTo>
                <a:cubicBezTo>
                  <a:pt x="38" y="76"/>
                  <a:pt x="40" y="76"/>
                  <a:pt x="41" y="76"/>
                </a:cubicBezTo>
                <a:cubicBezTo>
                  <a:pt x="41" y="75"/>
                  <a:pt x="42" y="75"/>
                  <a:pt x="43" y="75"/>
                </a:cubicBezTo>
                <a:cubicBezTo>
                  <a:pt x="44" y="74"/>
                  <a:pt x="45" y="73"/>
                  <a:pt x="46" y="72"/>
                </a:cubicBezTo>
                <a:cubicBezTo>
                  <a:pt x="56" y="62"/>
                  <a:pt x="56" y="62"/>
                  <a:pt x="56" y="62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1" y="57"/>
                  <a:pt x="48" y="51"/>
                  <a:pt x="46" y="44"/>
                </a:cubicBezTo>
                <a:cubicBezTo>
                  <a:pt x="46" y="44"/>
                  <a:pt x="46" y="43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lose/>
                <a:moveTo>
                  <a:pt x="136" y="122"/>
                </a:moveTo>
                <a:cubicBezTo>
                  <a:pt x="136" y="122"/>
                  <a:pt x="136" y="122"/>
                  <a:pt x="136" y="122"/>
                </a:cubicBezTo>
                <a:cubicBezTo>
                  <a:pt x="136" y="105"/>
                  <a:pt x="136" y="105"/>
                  <a:pt x="136" y="105"/>
                </a:cubicBezTo>
                <a:cubicBezTo>
                  <a:pt x="136" y="103"/>
                  <a:pt x="137" y="102"/>
                  <a:pt x="139" y="102"/>
                </a:cubicBezTo>
                <a:cubicBezTo>
                  <a:pt x="141" y="102"/>
                  <a:pt x="142" y="103"/>
                  <a:pt x="142" y="105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1" y="106"/>
                  <a:pt x="151" y="106"/>
                  <a:pt x="151" y="106"/>
                </a:cubicBezTo>
                <a:cubicBezTo>
                  <a:pt x="151" y="103"/>
                  <a:pt x="151" y="101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49" y="96"/>
                  <a:pt x="147" y="94"/>
                  <a:pt x="145" y="91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4" y="85"/>
                  <a:pt x="130" y="86"/>
                  <a:pt x="126" y="86"/>
                </a:cubicBezTo>
                <a:cubicBezTo>
                  <a:pt x="127" y="90"/>
                  <a:pt x="128" y="95"/>
                  <a:pt x="128" y="100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8" y="113"/>
                  <a:pt x="127" y="116"/>
                  <a:pt x="125" y="118"/>
                </a:cubicBezTo>
                <a:cubicBezTo>
                  <a:pt x="124" y="120"/>
                  <a:pt x="123" y="121"/>
                  <a:pt x="121" y="122"/>
                </a:cubicBezTo>
                <a:cubicBezTo>
                  <a:pt x="136" y="122"/>
                  <a:pt x="136" y="122"/>
                  <a:pt x="136" y="122"/>
                </a:cubicBezTo>
                <a:close/>
                <a:moveTo>
                  <a:pt x="116" y="42"/>
                </a:move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5" y="49"/>
                  <a:pt x="112" y="56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2"/>
                  <a:pt x="106" y="62"/>
                  <a:pt x="106" y="6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7" y="73"/>
                  <a:pt x="118" y="74"/>
                  <a:pt x="119" y="75"/>
                </a:cubicBezTo>
                <a:cubicBezTo>
                  <a:pt x="120" y="75"/>
                  <a:pt x="121" y="75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2" y="76"/>
                  <a:pt x="124" y="76"/>
                  <a:pt x="125" y="76"/>
                </a:cubicBezTo>
                <a:cubicBezTo>
                  <a:pt x="130" y="76"/>
                  <a:pt x="134" y="74"/>
                  <a:pt x="138" y="71"/>
                </a:cubicBezTo>
                <a:cubicBezTo>
                  <a:pt x="141" y="67"/>
                  <a:pt x="143" y="63"/>
                  <a:pt x="143" y="58"/>
                </a:cubicBezTo>
                <a:cubicBezTo>
                  <a:pt x="143" y="53"/>
                  <a:pt x="141" y="48"/>
                  <a:pt x="138" y="45"/>
                </a:cubicBezTo>
                <a:cubicBezTo>
                  <a:pt x="134" y="42"/>
                  <a:pt x="130" y="40"/>
                  <a:pt x="125" y="40"/>
                </a:cubicBezTo>
                <a:cubicBezTo>
                  <a:pt x="123" y="40"/>
                  <a:pt x="121" y="40"/>
                  <a:pt x="120" y="40"/>
                </a:cubicBezTo>
                <a:cubicBezTo>
                  <a:pt x="118" y="41"/>
                  <a:pt x="117" y="41"/>
                  <a:pt x="116" y="4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9" name="Freeform 29"/>
          <p:cNvSpPr>
            <a:spLocks noEditPoints="1"/>
          </p:cNvSpPr>
          <p:nvPr/>
        </p:nvSpPr>
        <p:spPr bwMode="auto">
          <a:xfrm>
            <a:off x="5988051" y="5006977"/>
            <a:ext cx="260349" cy="368300"/>
          </a:xfrm>
          <a:custGeom>
            <a:avLst/>
            <a:gdLst>
              <a:gd name="T0" fmla="*/ 38 w 102"/>
              <a:gd name="T1" fmla="*/ 124 h 144"/>
              <a:gd name="T2" fmla="*/ 38 w 102"/>
              <a:gd name="T3" fmla="*/ 124 h 144"/>
              <a:gd name="T4" fmla="*/ 65 w 102"/>
              <a:gd name="T5" fmla="*/ 124 h 144"/>
              <a:gd name="T6" fmla="*/ 68 w 102"/>
              <a:gd name="T7" fmla="*/ 127 h 144"/>
              <a:gd name="T8" fmla="*/ 68 w 102"/>
              <a:gd name="T9" fmla="*/ 127 h 144"/>
              <a:gd name="T10" fmla="*/ 68 w 102"/>
              <a:gd name="T11" fmla="*/ 141 h 144"/>
              <a:gd name="T12" fmla="*/ 65 w 102"/>
              <a:gd name="T13" fmla="*/ 144 h 144"/>
              <a:gd name="T14" fmla="*/ 65 w 102"/>
              <a:gd name="T15" fmla="*/ 144 h 144"/>
              <a:gd name="T16" fmla="*/ 38 w 102"/>
              <a:gd name="T17" fmla="*/ 144 h 144"/>
              <a:gd name="T18" fmla="*/ 34 w 102"/>
              <a:gd name="T19" fmla="*/ 141 h 144"/>
              <a:gd name="T20" fmla="*/ 34 w 102"/>
              <a:gd name="T21" fmla="*/ 141 h 144"/>
              <a:gd name="T22" fmla="*/ 34 w 102"/>
              <a:gd name="T23" fmla="*/ 127 h 144"/>
              <a:gd name="T24" fmla="*/ 38 w 102"/>
              <a:gd name="T25" fmla="*/ 124 h 144"/>
              <a:gd name="T26" fmla="*/ 51 w 102"/>
              <a:gd name="T27" fmla="*/ 0 h 144"/>
              <a:gd name="T28" fmla="*/ 51 w 102"/>
              <a:gd name="T29" fmla="*/ 0 h 144"/>
              <a:gd name="T30" fmla="*/ 87 w 102"/>
              <a:gd name="T31" fmla="*/ 15 h 144"/>
              <a:gd name="T32" fmla="*/ 87 w 102"/>
              <a:gd name="T33" fmla="*/ 15 h 144"/>
              <a:gd name="T34" fmla="*/ 87 w 102"/>
              <a:gd name="T35" fmla="*/ 15 h 144"/>
              <a:gd name="T36" fmla="*/ 102 w 102"/>
              <a:gd name="T37" fmla="*/ 51 h 144"/>
              <a:gd name="T38" fmla="*/ 98 w 102"/>
              <a:gd name="T39" fmla="*/ 72 h 144"/>
              <a:gd name="T40" fmla="*/ 86 w 102"/>
              <a:gd name="T41" fmla="*/ 89 h 144"/>
              <a:gd name="T42" fmla="*/ 81 w 102"/>
              <a:gd name="T43" fmla="*/ 94 h 144"/>
              <a:gd name="T44" fmla="*/ 68 w 102"/>
              <a:gd name="T45" fmla="*/ 114 h 144"/>
              <a:gd name="T46" fmla="*/ 62 w 102"/>
              <a:gd name="T47" fmla="*/ 119 h 144"/>
              <a:gd name="T48" fmla="*/ 41 w 102"/>
              <a:gd name="T49" fmla="*/ 119 h 144"/>
              <a:gd name="T50" fmla="*/ 35 w 102"/>
              <a:gd name="T51" fmla="*/ 114 h 144"/>
              <a:gd name="T52" fmla="*/ 22 w 102"/>
              <a:gd name="T53" fmla="*/ 94 h 144"/>
              <a:gd name="T54" fmla="*/ 17 w 102"/>
              <a:gd name="T55" fmla="*/ 89 h 144"/>
              <a:gd name="T56" fmla="*/ 17 w 102"/>
              <a:gd name="T57" fmla="*/ 89 h 144"/>
              <a:gd name="T58" fmla="*/ 5 w 102"/>
              <a:gd name="T59" fmla="*/ 72 h 144"/>
              <a:gd name="T60" fmla="*/ 0 w 102"/>
              <a:gd name="T61" fmla="*/ 51 h 144"/>
              <a:gd name="T62" fmla="*/ 15 w 102"/>
              <a:gd name="T63" fmla="*/ 15 h 144"/>
              <a:gd name="T64" fmla="*/ 16 w 102"/>
              <a:gd name="T65" fmla="*/ 14 h 144"/>
              <a:gd name="T66" fmla="*/ 51 w 102"/>
              <a:gd name="T67" fmla="*/ 0 h 144"/>
              <a:gd name="T68" fmla="*/ 80 w 102"/>
              <a:gd name="T69" fmla="*/ 23 h 144"/>
              <a:gd name="T70" fmla="*/ 80 w 102"/>
              <a:gd name="T71" fmla="*/ 23 h 144"/>
              <a:gd name="T72" fmla="*/ 51 w 102"/>
              <a:gd name="T73" fmla="*/ 11 h 144"/>
              <a:gd name="T74" fmla="*/ 23 w 102"/>
              <a:gd name="T75" fmla="*/ 22 h 144"/>
              <a:gd name="T76" fmla="*/ 23 w 102"/>
              <a:gd name="T77" fmla="*/ 23 h 144"/>
              <a:gd name="T78" fmla="*/ 11 w 102"/>
              <a:gd name="T79" fmla="*/ 51 h 144"/>
              <a:gd name="T80" fmla="*/ 15 w 102"/>
              <a:gd name="T81" fmla="*/ 67 h 144"/>
              <a:gd name="T82" fmla="*/ 24 w 102"/>
              <a:gd name="T83" fmla="*/ 80 h 144"/>
              <a:gd name="T84" fmla="*/ 25 w 102"/>
              <a:gd name="T85" fmla="*/ 81 h 144"/>
              <a:gd name="T86" fmla="*/ 30 w 102"/>
              <a:gd name="T87" fmla="*/ 86 h 144"/>
              <a:gd name="T88" fmla="*/ 45 w 102"/>
              <a:gd name="T89" fmla="*/ 108 h 144"/>
              <a:gd name="T90" fmla="*/ 57 w 102"/>
              <a:gd name="T91" fmla="*/ 108 h 144"/>
              <a:gd name="T92" fmla="*/ 73 w 102"/>
              <a:gd name="T93" fmla="*/ 86 h 144"/>
              <a:gd name="T94" fmla="*/ 78 w 102"/>
              <a:gd name="T95" fmla="*/ 81 h 144"/>
              <a:gd name="T96" fmla="*/ 78 w 102"/>
              <a:gd name="T97" fmla="*/ 80 h 144"/>
              <a:gd name="T98" fmla="*/ 88 w 102"/>
              <a:gd name="T99" fmla="*/ 67 h 144"/>
              <a:gd name="T100" fmla="*/ 91 w 102"/>
              <a:gd name="T101" fmla="*/ 51 h 144"/>
              <a:gd name="T102" fmla="*/ 80 w 102"/>
              <a:gd name="T103" fmla="*/ 23 h 144"/>
              <a:gd name="T104" fmla="*/ 62 w 102"/>
              <a:gd name="T105" fmla="*/ 131 h 144"/>
              <a:gd name="T106" fmla="*/ 62 w 102"/>
              <a:gd name="T107" fmla="*/ 131 h 144"/>
              <a:gd name="T108" fmla="*/ 41 w 102"/>
              <a:gd name="T109" fmla="*/ 131 h 144"/>
              <a:gd name="T110" fmla="*/ 41 w 102"/>
              <a:gd name="T111" fmla="*/ 138 h 144"/>
              <a:gd name="T112" fmla="*/ 62 w 102"/>
              <a:gd name="T113" fmla="*/ 138 h 144"/>
              <a:gd name="T114" fmla="*/ 62 w 102"/>
              <a:gd name="T115" fmla="*/ 13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2" h="144">
                <a:moveTo>
                  <a:pt x="38" y="124"/>
                </a:moveTo>
                <a:cubicBezTo>
                  <a:pt x="38" y="124"/>
                  <a:pt x="38" y="124"/>
                  <a:pt x="38" y="124"/>
                </a:cubicBezTo>
                <a:cubicBezTo>
                  <a:pt x="65" y="124"/>
                  <a:pt x="65" y="124"/>
                  <a:pt x="65" y="124"/>
                </a:cubicBezTo>
                <a:cubicBezTo>
                  <a:pt x="67" y="124"/>
                  <a:pt x="68" y="125"/>
                  <a:pt x="68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8" y="141"/>
                  <a:pt x="68" y="141"/>
                  <a:pt x="68" y="141"/>
                </a:cubicBezTo>
                <a:cubicBezTo>
                  <a:pt x="68" y="143"/>
                  <a:pt x="67" y="144"/>
                  <a:pt x="65" y="144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38" y="144"/>
                  <a:pt x="38" y="144"/>
                  <a:pt x="38" y="144"/>
                </a:cubicBezTo>
                <a:cubicBezTo>
                  <a:pt x="36" y="144"/>
                  <a:pt x="34" y="143"/>
                  <a:pt x="34" y="141"/>
                </a:cubicBezTo>
                <a:cubicBezTo>
                  <a:pt x="34" y="141"/>
                  <a:pt x="34" y="141"/>
                  <a:pt x="34" y="141"/>
                </a:cubicBezTo>
                <a:cubicBezTo>
                  <a:pt x="34" y="127"/>
                  <a:pt x="34" y="127"/>
                  <a:pt x="34" y="127"/>
                </a:cubicBezTo>
                <a:cubicBezTo>
                  <a:pt x="34" y="125"/>
                  <a:pt x="36" y="124"/>
                  <a:pt x="38" y="124"/>
                </a:cubicBezTo>
                <a:close/>
                <a:moveTo>
                  <a:pt x="51" y="0"/>
                </a:moveTo>
                <a:cubicBezTo>
                  <a:pt x="51" y="0"/>
                  <a:pt x="51" y="0"/>
                  <a:pt x="51" y="0"/>
                </a:cubicBezTo>
                <a:cubicBezTo>
                  <a:pt x="65" y="0"/>
                  <a:pt x="78" y="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97" y="24"/>
                  <a:pt x="102" y="37"/>
                  <a:pt x="102" y="51"/>
                </a:cubicBezTo>
                <a:cubicBezTo>
                  <a:pt x="102" y="58"/>
                  <a:pt x="101" y="65"/>
                  <a:pt x="98" y="72"/>
                </a:cubicBezTo>
                <a:cubicBezTo>
                  <a:pt x="95" y="78"/>
                  <a:pt x="91" y="84"/>
                  <a:pt x="86" y="89"/>
                </a:cubicBezTo>
                <a:cubicBezTo>
                  <a:pt x="85" y="90"/>
                  <a:pt x="82" y="92"/>
                  <a:pt x="81" y="94"/>
                </a:cubicBezTo>
                <a:cubicBezTo>
                  <a:pt x="73" y="101"/>
                  <a:pt x="69" y="105"/>
                  <a:pt x="68" y="114"/>
                </a:cubicBezTo>
                <a:cubicBezTo>
                  <a:pt x="67" y="117"/>
                  <a:pt x="65" y="119"/>
                  <a:pt x="62" y="119"/>
                </a:cubicBezTo>
                <a:cubicBezTo>
                  <a:pt x="41" y="119"/>
                  <a:pt x="41" y="119"/>
                  <a:pt x="41" y="119"/>
                </a:cubicBezTo>
                <a:cubicBezTo>
                  <a:pt x="38" y="119"/>
                  <a:pt x="35" y="117"/>
                  <a:pt x="35" y="114"/>
                </a:cubicBezTo>
                <a:cubicBezTo>
                  <a:pt x="34" y="105"/>
                  <a:pt x="30" y="101"/>
                  <a:pt x="22" y="94"/>
                </a:cubicBezTo>
                <a:cubicBezTo>
                  <a:pt x="20" y="92"/>
                  <a:pt x="18" y="90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12" y="84"/>
                  <a:pt x="7" y="78"/>
                  <a:pt x="5" y="72"/>
                </a:cubicBezTo>
                <a:cubicBezTo>
                  <a:pt x="2" y="65"/>
                  <a:pt x="0" y="58"/>
                  <a:pt x="0" y="51"/>
                </a:cubicBezTo>
                <a:cubicBezTo>
                  <a:pt x="0" y="37"/>
                  <a:pt x="6" y="24"/>
                  <a:pt x="15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25" y="5"/>
                  <a:pt x="37" y="0"/>
                  <a:pt x="51" y="0"/>
                </a:cubicBezTo>
                <a:close/>
                <a:moveTo>
                  <a:pt x="80" y="23"/>
                </a:moveTo>
                <a:cubicBezTo>
                  <a:pt x="80" y="23"/>
                  <a:pt x="80" y="23"/>
                  <a:pt x="80" y="23"/>
                </a:cubicBezTo>
                <a:cubicBezTo>
                  <a:pt x="72" y="15"/>
                  <a:pt x="62" y="11"/>
                  <a:pt x="51" y="11"/>
                </a:cubicBezTo>
                <a:cubicBezTo>
                  <a:pt x="40" y="11"/>
                  <a:pt x="31" y="15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16" y="30"/>
                  <a:pt x="11" y="40"/>
                  <a:pt x="11" y="51"/>
                </a:cubicBezTo>
                <a:cubicBezTo>
                  <a:pt x="11" y="57"/>
                  <a:pt x="13" y="62"/>
                  <a:pt x="15" y="67"/>
                </a:cubicBezTo>
                <a:cubicBezTo>
                  <a:pt x="17" y="72"/>
                  <a:pt x="20" y="77"/>
                  <a:pt x="24" y="80"/>
                </a:cubicBezTo>
                <a:cubicBezTo>
                  <a:pt x="25" y="81"/>
                  <a:pt x="25" y="81"/>
                  <a:pt x="25" y="81"/>
                </a:cubicBezTo>
                <a:cubicBezTo>
                  <a:pt x="27" y="83"/>
                  <a:pt x="29" y="84"/>
                  <a:pt x="30" y="86"/>
                </a:cubicBezTo>
                <a:cubicBezTo>
                  <a:pt x="38" y="93"/>
                  <a:pt x="43" y="98"/>
                  <a:pt x="45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60" y="98"/>
                  <a:pt x="65" y="93"/>
                  <a:pt x="73" y="86"/>
                </a:cubicBezTo>
                <a:cubicBezTo>
                  <a:pt x="74" y="84"/>
                  <a:pt x="75" y="83"/>
                  <a:pt x="78" y="81"/>
                </a:cubicBezTo>
                <a:cubicBezTo>
                  <a:pt x="78" y="80"/>
                  <a:pt x="78" y="80"/>
                  <a:pt x="78" y="80"/>
                </a:cubicBezTo>
                <a:cubicBezTo>
                  <a:pt x="82" y="77"/>
                  <a:pt x="85" y="72"/>
                  <a:pt x="88" y="67"/>
                </a:cubicBezTo>
                <a:cubicBezTo>
                  <a:pt x="90" y="62"/>
                  <a:pt x="91" y="57"/>
                  <a:pt x="91" y="51"/>
                </a:cubicBezTo>
                <a:cubicBezTo>
                  <a:pt x="91" y="40"/>
                  <a:pt x="87" y="30"/>
                  <a:pt x="80" y="23"/>
                </a:cubicBezTo>
                <a:close/>
                <a:moveTo>
                  <a:pt x="62" y="131"/>
                </a:moveTo>
                <a:cubicBezTo>
                  <a:pt x="62" y="131"/>
                  <a:pt x="62" y="131"/>
                  <a:pt x="62" y="131"/>
                </a:cubicBezTo>
                <a:cubicBezTo>
                  <a:pt x="41" y="131"/>
                  <a:pt x="41" y="131"/>
                  <a:pt x="41" y="131"/>
                </a:cubicBezTo>
                <a:cubicBezTo>
                  <a:pt x="41" y="138"/>
                  <a:pt x="41" y="138"/>
                  <a:pt x="41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1"/>
                  <a:pt x="62" y="131"/>
                  <a:pt x="62" y="1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H="1">
            <a:off x="4631267" y="2208743"/>
            <a:ext cx="1013884" cy="0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4631267" y="4192059"/>
            <a:ext cx="0" cy="999067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6551085" y="5191125"/>
            <a:ext cx="960967" cy="0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 flipV="1">
            <a:off x="7512051" y="2208743"/>
            <a:ext cx="0" cy="1051983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7727952" y="21071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5" name="Rectangle 35"/>
          <p:cNvSpPr>
            <a:spLocks noChangeArrowheads="1"/>
          </p:cNvSpPr>
          <p:nvPr/>
        </p:nvSpPr>
        <p:spPr bwMode="auto">
          <a:xfrm>
            <a:off x="7727952" y="50789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1276352" y="21071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7" name="Rectangle 37"/>
          <p:cNvSpPr>
            <a:spLocks noChangeArrowheads="1"/>
          </p:cNvSpPr>
          <p:nvPr/>
        </p:nvSpPr>
        <p:spPr bwMode="auto">
          <a:xfrm>
            <a:off x="1276352" y="50789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07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07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307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07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307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307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307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grpId="0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307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307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07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307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307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30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50" fill="hold"/>
                                            <p:tgtEl>
                                              <p:spTgt spid="307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741" grpId="0" animBg="1"/>
          <p:bldP spid="30742" grpId="0" animBg="1"/>
          <p:bldP spid="30743" grpId="0" animBg="1"/>
          <p:bldP spid="30744" grpId="0" animBg="1"/>
          <p:bldP spid="30745" grpId="0" animBg="1"/>
          <p:bldP spid="30745" grpId="1" animBg="1"/>
          <p:bldP spid="30746" grpId="0" animBg="1"/>
          <p:bldP spid="30746" grpId="1" animBg="1"/>
          <p:bldP spid="30747" grpId="0" animBg="1"/>
          <p:bldP spid="30747" grpId="1" animBg="1"/>
          <p:bldP spid="30748" grpId="0" animBg="1"/>
          <p:bldP spid="30748" grpId="1" animBg="1"/>
          <p:bldP spid="30749" grpId="0" animBg="1"/>
          <p:bldP spid="30749" grpId="1" animBg="1"/>
          <p:bldP spid="30750" grpId="0" animBg="1"/>
          <p:bldP spid="30751" grpId="0" animBg="1"/>
          <p:bldP spid="30752" grpId="0" animBg="1"/>
          <p:bldP spid="30753" grpId="0" animBg="1"/>
          <p:bldP spid="30754" grpId="0"/>
          <p:bldP spid="30755" grpId="0"/>
          <p:bldP spid="30756" grpId="0"/>
          <p:bldP spid="3075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07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07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307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07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307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307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307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307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307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07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307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307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30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50" fill="hold"/>
                                            <p:tgtEl>
                                              <p:spTgt spid="307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741" grpId="0" animBg="1"/>
          <p:bldP spid="30742" grpId="0" animBg="1"/>
          <p:bldP spid="30743" grpId="0" animBg="1"/>
          <p:bldP spid="30744" grpId="0" animBg="1"/>
          <p:bldP spid="30745" grpId="0" animBg="1"/>
          <p:bldP spid="30745" grpId="1" animBg="1"/>
          <p:bldP spid="30746" grpId="0" animBg="1"/>
          <p:bldP spid="30746" grpId="1" animBg="1"/>
          <p:bldP spid="30747" grpId="0" animBg="1"/>
          <p:bldP spid="30747" grpId="1" animBg="1"/>
          <p:bldP spid="30748" grpId="0" animBg="1"/>
          <p:bldP spid="30748" grpId="1" animBg="1"/>
          <p:bldP spid="30749" grpId="0" animBg="1"/>
          <p:bldP spid="30749" grpId="1" animBg="1"/>
          <p:bldP spid="30750" grpId="0" animBg="1"/>
          <p:bldP spid="30751" grpId="0" animBg="1"/>
          <p:bldP spid="30752" grpId="0" animBg="1"/>
          <p:bldP spid="30753" grpId="0" animBg="1"/>
          <p:bldP spid="30754" grpId="0"/>
          <p:bldP spid="30755" grpId="0"/>
          <p:bldP spid="30756" grpId="0"/>
          <p:bldP spid="3075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04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加强服务和文化建设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13" name="Group 21"/>
          <p:cNvGrpSpPr/>
          <p:nvPr/>
        </p:nvGrpSpPr>
        <p:grpSpPr bwMode="auto">
          <a:xfrm>
            <a:off x="1272117" y="1892830"/>
            <a:ext cx="1913467" cy="1494367"/>
            <a:chOff x="0" y="0"/>
            <a:chExt cx="1058" cy="827"/>
          </a:xfrm>
        </p:grpSpPr>
        <p:sp>
          <p:nvSpPr>
            <p:cNvPr id="33814" name="Rectangle 22" descr="0x786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1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15" name="Rectangle 23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12700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817" name="Group 25"/>
          <p:cNvGrpSpPr/>
          <p:nvPr/>
        </p:nvGrpSpPr>
        <p:grpSpPr bwMode="auto">
          <a:xfrm>
            <a:off x="3850217" y="1892830"/>
            <a:ext cx="1913467" cy="1494367"/>
            <a:chOff x="0" y="0"/>
            <a:chExt cx="1058" cy="827"/>
          </a:xfrm>
        </p:grpSpPr>
        <p:sp>
          <p:nvSpPr>
            <p:cNvPr id="33818" name="Rectangle 26" descr="0115mvtps00039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19" name="Rectangle 27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38481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2F99C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821" name="Group 29"/>
          <p:cNvGrpSpPr/>
          <p:nvPr/>
        </p:nvGrpSpPr>
        <p:grpSpPr bwMode="auto">
          <a:xfrm>
            <a:off x="6428317" y="1892830"/>
            <a:ext cx="1913467" cy="1494367"/>
            <a:chOff x="0" y="0"/>
            <a:chExt cx="1058" cy="827"/>
          </a:xfrm>
        </p:grpSpPr>
        <p:sp>
          <p:nvSpPr>
            <p:cNvPr id="33822" name="Rectangle 30" descr="u=290065061,2920051158&amp;fm=15&amp;gp=0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23" name="Rectangle 31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64262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825" name="Group 33"/>
          <p:cNvGrpSpPr/>
          <p:nvPr/>
        </p:nvGrpSpPr>
        <p:grpSpPr bwMode="auto">
          <a:xfrm>
            <a:off x="9006417" y="1892830"/>
            <a:ext cx="1913467" cy="1494367"/>
            <a:chOff x="0" y="0"/>
            <a:chExt cx="1058" cy="827"/>
          </a:xfrm>
        </p:grpSpPr>
        <p:sp>
          <p:nvSpPr>
            <p:cNvPr id="33826" name="Rectangle 34" descr="u=2137848116,541256983&amp;fm=15&amp;gp=0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27" name="Rectangle 35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90043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2F99C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29" name="Rectangle 37"/>
          <p:cNvSpPr>
            <a:spLocks noChangeArrowheads="1"/>
          </p:cNvSpPr>
          <p:nvPr/>
        </p:nvSpPr>
        <p:spPr bwMode="auto">
          <a:xfrm>
            <a:off x="1552578" y="3628497"/>
            <a:ext cx="13673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600" b="1" dirty="0">
                <a:solidFill>
                  <a:srgbClr val="00B0F0"/>
                </a:solidFill>
                <a:ea typeface="微软雅黑" pitchFamily="34" charset="-122"/>
              </a:rPr>
              <a:t>Frank Furious</a:t>
            </a:r>
            <a:endParaRPr lang="zh-CN" altLang="zh-CN" sz="1600" dirty="0">
              <a:solidFill>
                <a:srgbClr val="00B0F0"/>
              </a:solidFill>
            </a:endParaRP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1891870" y="4045479"/>
            <a:ext cx="690895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Art Director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4312300" y="3628497"/>
            <a:ext cx="1014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Kara Kulis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4216665" y="4045479"/>
            <a:ext cx="1203856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 &amp; Sales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6725674" y="3628497"/>
            <a:ext cx="13356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600" b="1" dirty="0">
                <a:solidFill>
                  <a:srgbClr val="00B0F0"/>
                </a:solidFill>
                <a:ea typeface="微软雅黑" pitchFamily="34" charset="-122"/>
              </a:rPr>
              <a:t>Andrea Arkov</a:t>
            </a:r>
            <a:endParaRPr lang="zh-CN" altLang="zh-CN" sz="1600" dirty="0">
              <a:solidFill>
                <a:srgbClr val="00B0F0"/>
              </a:solidFill>
            </a:endParaRPr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6902741" y="4045479"/>
            <a:ext cx="979434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Public Relations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9240873" y="3630613"/>
            <a:ext cx="14699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Harold Houdini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9683045" y="4047596"/>
            <a:ext cx="583493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Designer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7" name="Rectangle 45"/>
          <p:cNvSpPr>
            <a:spLocks noChangeArrowheads="1"/>
          </p:cNvSpPr>
          <p:nvPr/>
        </p:nvSpPr>
        <p:spPr bwMode="auto">
          <a:xfrm>
            <a:off x="1350434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25034" y="5690129"/>
            <a:ext cx="260351" cy="262467"/>
            <a:chOff x="993775" y="4122738"/>
            <a:chExt cx="195263" cy="196850"/>
          </a:xfrm>
        </p:grpSpPr>
        <p:sp>
          <p:nvSpPr>
            <p:cNvPr id="33839" name="Oval 47"/>
            <p:cNvSpPr>
              <a:spLocks noChangeArrowheads="1"/>
            </p:cNvSpPr>
            <p:nvPr/>
          </p:nvSpPr>
          <p:spPr bwMode="auto">
            <a:xfrm>
              <a:off x="993775" y="4122738"/>
              <a:ext cx="195263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0" name="Freeform 48"/>
            <p:cNvSpPr/>
            <p:nvPr/>
          </p:nvSpPr>
          <p:spPr bwMode="auto">
            <a:xfrm>
              <a:off x="1047750" y="4186238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818218" y="5690129"/>
            <a:ext cx="260349" cy="262467"/>
            <a:chOff x="1363663" y="4122738"/>
            <a:chExt cx="195262" cy="196850"/>
          </a:xfrm>
        </p:grpSpPr>
        <p:sp>
          <p:nvSpPr>
            <p:cNvPr id="33842" name="Oval 50"/>
            <p:cNvSpPr>
              <a:spLocks noChangeArrowheads="1"/>
            </p:cNvSpPr>
            <p:nvPr/>
          </p:nvSpPr>
          <p:spPr bwMode="auto">
            <a:xfrm>
              <a:off x="1363663" y="4122738"/>
              <a:ext cx="195262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3" name="Freeform 51"/>
            <p:cNvSpPr/>
            <p:nvPr/>
          </p:nvSpPr>
          <p:spPr bwMode="auto">
            <a:xfrm>
              <a:off x="1439863" y="4176713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923118" y="5690129"/>
            <a:ext cx="260349" cy="262467"/>
            <a:chOff x="2192338" y="4122738"/>
            <a:chExt cx="195262" cy="196850"/>
          </a:xfrm>
        </p:grpSpPr>
        <p:sp>
          <p:nvSpPr>
            <p:cNvPr id="33845" name="Oval 53"/>
            <p:cNvSpPr>
              <a:spLocks noChangeArrowheads="1"/>
            </p:cNvSpPr>
            <p:nvPr/>
          </p:nvSpPr>
          <p:spPr bwMode="auto">
            <a:xfrm>
              <a:off x="2192338" y="4122738"/>
              <a:ext cx="195262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6" name="Freeform 54"/>
            <p:cNvSpPr>
              <a:spLocks noEditPoints="1"/>
            </p:cNvSpPr>
            <p:nvPr/>
          </p:nvSpPr>
          <p:spPr bwMode="auto">
            <a:xfrm>
              <a:off x="2246313" y="4176713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68551" y="5690129"/>
            <a:ext cx="262467" cy="262467"/>
            <a:chOff x="1776413" y="4122738"/>
            <a:chExt cx="196850" cy="196850"/>
          </a:xfrm>
        </p:grpSpPr>
        <p:sp>
          <p:nvSpPr>
            <p:cNvPr id="33848" name="Oval 56"/>
            <p:cNvSpPr>
              <a:spLocks noChangeArrowheads="1"/>
            </p:cNvSpPr>
            <p:nvPr/>
          </p:nvSpPr>
          <p:spPr bwMode="auto">
            <a:xfrm>
              <a:off x="1776413" y="4122738"/>
              <a:ext cx="196850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9" name="Freeform 57"/>
            <p:cNvSpPr>
              <a:spLocks noEditPoints="1"/>
            </p:cNvSpPr>
            <p:nvPr/>
          </p:nvSpPr>
          <p:spPr bwMode="auto">
            <a:xfrm>
              <a:off x="1830388" y="4170363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50" name="Rectangle 58"/>
          <p:cNvSpPr>
            <a:spLocks noChangeArrowheads="1"/>
          </p:cNvSpPr>
          <p:nvPr/>
        </p:nvSpPr>
        <p:spPr bwMode="auto">
          <a:xfrm>
            <a:off x="3924300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98901" y="5690129"/>
            <a:ext cx="260351" cy="262467"/>
            <a:chOff x="2924175" y="4122738"/>
            <a:chExt cx="195263" cy="196850"/>
          </a:xfrm>
        </p:grpSpPr>
        <p:sp>
          <p:nvSpPr>
            <p:cNvPr id="33852" name="Oval 60"/>
            <p:cNvSpPr>
              <a:spLocks noChangeArrowheads="1"/>
            </p:cNvSpPr>
            <p:nvPr/>
          </p:nvSpPr>
          <p:spPr bwMode="auto">
            <a:xfrm>
              <a:off x="2924175" y="4122738"/>
              <a:ext cx="195263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53" name="Freeform 61"/>
            <p:cNvSpPr/>
            <p:nvPr/>
          </p:nvSpPr>
          <p:spPr bwMode="auto">
            <a:xfrm>
              <a:off x="2978150" y="4186238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92084" y="5690129"/>
            <a:ext cx="260349" cy="262467"/>
            <a:chOff x="3294063" y="4122738"/>
            <a:chExt cx="195262" cy="196850"/>
          </a:xfrm>
        </p:grpSpPr>
        <p:sp>
          <p:nvSpPr>
            <p:cNvPr id="33855" name="Oval 63"/>
            <p:cNvSpPr>
              <a:spLocks noChangeArrowheads="1"/>
            </p:cNvSpPr>
            <p:nvPr/>
          </p:nvSpPr>
          <p:spPr bwMode="auto">
            <a:xfrm>
              <a:off x="3294063" y="4122738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56" name="Freeform 64"/>
            <p:cNvSpPr/>
            <p:nvPr/>
          </p:nvSpPr>
          <p:spPr bwMode="auto">
            <a:xfrm>
              <a:off x="3370263" y="4176713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496984" y="5690129"/>
            <a:ext cx="260349" cy="262467"/>
            <a:chOff x="4122738" y="4122738"/>
            <a:chExt cx="195262" cy="196850"/>
          </a:xfrm>
        </p:grpSpPr>
        <p:sp>
          <p:nvSpPr>
            <p:cNvPr id="33858" name="Oval 66"/>
            <p:cNvSpPr>
              <a:spLocks noChangeArrowheads="1"/>
            </p:cNvSpPr>
            <p:nvPr/>
          </p:nvSpPr>
          <p:spPr bwMode="auto">
            <a:xfrm>
              <a:off x="4122738" y="4122738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59" name="Freeform 67"/>
            <p:cNvSpPr>
              <a:spLocks noEditPoints="1"/>
            </p:cNvSpPr>
            <p:nvPr/>
          </p:nvSpPr>
          <p:spPr bwMode="auto">
            <a:xfrm>
              <a:off x="4176713" y="4176713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42417" y="5690129"/>
            <a:ext cx="262467" cy="262467"/>
            <a:chOff x="3706813" y="4122738"/>
            <a:chExt cx="196850" cy="196850"/>
          </a:xfrm>
        </p:grpSpPr>
        <p:sp>
          <p:nvSpPr>
            <p:cNvPr id="33861" name="Oval 69"/>
            <p:cNvSpPr>
              <a:spLocks noChangeArrowheads="1"/>
            </p:cNvSpPr>
            <p:nvPr/>
          </p:nvSpPr>
          <p:spPr bwMode="auto">
            <a:xfrm>
              <a:off x="3706813" y="4122738"/>
              <a:ext cx="196850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62" name="Freeform 70"/>
            <p:cNvSpPr>
              <a:spLocks noEditPoints="1"/>
            </p:cNvSpPr>
            <p:nvPr/>
          </p:nvSpPr>
          <p:spPr bwMode="auto">
            <a:xfrm>
              <a:off x="3760788" y="4170363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63" name="Rectangle 71"/>
          <p:cNvSpPr>
            <a:spLocks noChangeArrowheads="1"/>
          </p:cNvSpPr>
          <p:nvPr/>
        </p:nvSpPr>
        <p:spPr bwMode="auto">
          <a:xfrm>
            <a:off x="6498167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472767" y="5690129"/>
            <a:ext cx="260351" cy="262467"/>
            <a:chOff x="4854575" y="4266803"/>
            <a:chExt cx="195263" cy="196850"/>
          </a:xfrm>
        </p:grpSpPr>
        <p:sp>
          <p:nvSpPr>
            <p:cNvPr id="33865" name="Oval 73"/>
            <p:cNvSpPr>
              <a:spLocks noChangeArrowheads="1"/>
            </p:cNvSpPr>
            <p:nvPr/>
          </p:nvSpPr>
          <p:spPr bwMode="auto">
            <a:xfrm>
              <a:off x="4854575" y="4266803"/>
              <a:ext cx="195263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66" name="Freeform 74"/>
            <p:cNvSpPr/>
            <p:nvPr/>
          </p:nvSpPr>
          <p:spPr bwMode="auto">
            <a:xfrm>
              <a:off x="4908550" y="4330303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965951" y="5690129"/>
            <a:ext cx="260349" cy="262467"/>
            <a:chOff x="5224463" y="4266803"/>
            <a:chExt cx="195262" cy="196850"/>
          </a:xfrm>
        </p:grpSpPr>
        <p:sp>
          <p:nvSpPr>
            <p:cNvPr id="33868" name="Oval 76"/>
            <p:cNvSpPr>
              <a:spLocks noChangeArrowheads="1"/>
            </p:cNvSpPr>
            <p:nvPr/>
          </p:nvSpPr>
          <p:spPr bwMode="auto">
            <a:xfrm>
              <a:off x="5224463" y="4266803"/>
              <a:ext cx="195262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69" name="Freeform 77"/>
            <p:cNvSpPr/>
            <p:nvPr/>
          </p:nvSpPr>
          <p:spPr bwMode="auto">
            <a:xfrm>
              <a:off x="5300663" y="4320778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70851" y="5690129"/>
            <a:ext cx="260349" cy="262467"/>
            <a:chOff x="6053138" y="4266803"/>
            <a:chExt cx="195262" cy="196850"/>
          </a:xfrm>
        </p:grpSpPr>
        <p:sp>
          <p:nvSpPr>
            <p:cNvPr id="33871" name="Oval 79"/>
            <p:cNvSpPr>
              <a:spLocks noChangeArrowheads="1"/>
            </p:cNvSpPr>
            <p:nvPr/>
          </p:nvSpPr>
          <p:spPr bwMode="auto">
            <a:xfrm>
              <a:off x="6053138" y="4266803"/>
              <a:ext cx="195262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72" name="Freeform 80"/>
            <p:cNvSpPr>
              <a:spLocks noEditPoints="1"/>
            </p:cNvSpPr>
            <p:nvPr/>
          </p:nvSpPr>
          <p:spPr bwMode="auto">
            <a:xfrm>
              <a:off x="6107113" y="4320778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516284" y="5690129"/>
            <a:ext cx="262467" cy="262467"/>
            <a:chOff x="5637213" y="4266803"/>
            <a:chExt cx="196850" cy="196850"/>
          </a:xfrm>
        </p:grpSpPr>
        <p:sp>
          <p:nvSpPr>
            <p:cNvPr id="33874" name="Oval 82"/>
            <p:cNvSpPr>
              <a:spLocks noChangeArrowheads="1"/>
            </p:cNvSpPr>
            <p:nvPr/>
          </p:nvSpPr>
          <p:spPr bwMode="auto">
            <a:xfrm>
              <a:off x="5637213" y="4266803"/>
              <a:ext cx="196850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75" name="Freeform 83"/>
            <p:cNvSpPr>
              <a:spLocks noEditPoints="1"/>
            </p:cNvSpPr>
            <p:nvPr/>
          </p:nvSpPr>
          <p:spPr bwMode="auto">
            <a:xfrm>
              <a:off x="5691188" y="4314428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76" name="Rectangle 84"/>
          <p:cNvSpPr>
            <a:spLocks noChangeArrowheads="1"/>
          </p:cNvSpPr>
          <p:nvPr/>
        </p:nvSpPr>
        <p:spPr bwMode="auto">
          <a:xfrm>
            <a:off x="9080500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055101" y="5690129"/>
            <a:ext cx="260351" cy="262467"/>
            <a:chOff x="6791325" y="4266803"/>
            <a:chExt cx="195263" cy="196850"/>
          </a:xfrm>
        </p:grpSpPr>
        <p:sp>
          <p:nvSpPr>
            <p:cNvPr id="33878" name="Oval 86"/>
            <p:cNvSpPr>
              <a:spLocks noChangeArrowheads="1"/>
            </p:cNvSpPr>
            <p:nvPr/>
          </p:nvSpPr>
          <p:spPr bwMode="auto">
            <a:xfrm>
              <a:off x="6791325" y="4266803"/>
              <a:ext cx="195263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79" name="Freeform 87"/>
            <p:cNvSpPr/>
            <p:nvPr/>
          </p:nvSpPr>
          <p:spPr bwMode="auto">
            <a:xfrm>
              <a:off x="6845300" y="4330303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548284" y="5690129"/>
            <a:ext cx="260349" cy="262467"/>
            <a:chOff x="7161213" y="4266803"/>
            <a:chExt cx="195262" cy="196850"/>
          </a:xfrm>
        </p:grpSpPr>
        <p:sp>
          <p:nvSpPr>
            <p:cNvPr id="33881" name="Oval 89"/>
            <p:cNvSpPr>
              <a:spLocks noChangeArrowheads="1"/>
            </p:cNvSpPr>
            <p:nvPr/>
          </p:nvSpPr>
          <p:spPr bwMode="auto">
            <a:xfrm>
              <a:off x="7161213" y="4266803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82" name="Freeform 90"/>
            <p:cNvSpPr/>
            <p:nvPr/>
          </p:nvSpPr>
          <p:spPr bwMode="auto">
            <a:xfrm>
              <a:off x="7237413" y="4320778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653184" y="5690129"/>
            <a:ext cx="260349" cy="262467"/>
            <a:chOff x="7989888" y="4266803"/>
            <a:chExt cx="195262" cy="196850"/>
          </a:xfrm>
        </p:grpSpPr>
        <p:sp>
          <p:nvSpPr>
            <p:cNvPr id="33884" name="Oval 92"/>
            <p:cNvSpPr>
              <a:spLocks noChangeArrowheads="1"/>
            </p:cNvSpPr>
            <p:nvPr/>
          </p:nvSpPr>
          <p:spPr bwMode="auto">
            <a:xfrm>
              <a:off x="7989888" y="4266803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85" name="Freeform 93"/>
            <p:cNvSpPr>
              <a:spLocks noEditPoints="1"/>
            </p:cNvSpPr>
            <p:nvPr/>
          </p:nvSpPr>
          <p:spPr bwMode="auto">
            <a:xfrm>
              <a:off x="8043863" y="4320778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098617" y="5690129"/>
            <a:ext cx="262467" cy="262467"/>
            <a:chOff x="7573963" y="4266803"/>
            <a:chExt cx="196850" cy="196850"/>
          </a:xfrm>
        </p:grpSpPr>
        <p:sp>
          <p:nvSpPr>
            <p:cNvPr id="33887" name="Oval 95"/>
            <p:cNvSpPr>
              <a:spLocks noChangeArrowheads="1"/>
            </p:cNvSpPr>
            <p:nvPr/>
          </p:nvSpPr>
          <p:spPr bwMode="auto">
            <a:xfrm>
              <a:off x="7573963" y="4266803"/>
              <a:ext cx="196850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88" name="Freeform 96"/>
            <p:cNvSpPr>
              <a:spLocks noEditPoints="1"/>
            </p:cNvSpPr>
            <p:nvPr/>
          </p:nvSpPr>
          <p:spPr bwMode="auto">
            <a:xfrm>
              <a:off x="7627938" y="4314428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8" name="标题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utoRev="1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utoRev="1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1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1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2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5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6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9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0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53" presetClass="entr" presetSubtype="16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53" presetClass="entr" presetSubtype="1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6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utoRev="1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1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nodeType="withEffect" p14:presetBounceEnd="5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1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2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grpId="0" nodeType="withEffect" p14:presetBounceEnd="5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5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6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grpId="0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9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0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grpId="0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3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4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grpId="0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7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8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175" dur="1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53" presetClass="entr" presetSubtype="16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6" presetClass="emph" presetSubtype="0" autoRev="1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82" dur="1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3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5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89" dur="1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53" presetClass="entr" presetSubtype="16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96" dur="1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816" grpId="0" animBg="1"/>
          <p:bldP spid="33820" grpId="0" animBg="1"/>
          <p:bldP spid="33824" grpId="0" animBg="1"/>
          <p:bldP spid="33828" grpId="0" animBg="1"/>
          <p:bldP spid="33829" grpId="0"/>
          <p:bldP spid="33830" grpId="0"/>
          <p:bldP spid="33831" grpId="0"/>
          <p:bldP spid="33832" grpId="0"/>
          <p:bldP spid="33833" grpId="0"/>
          <p:bldP spid="33834" grpId="0"/>
          <p:bldP spid="33835" grpId="0"/>
          <p:bldP spid="33836" grpId="0"/>
          <p:bldP spid="33837" grpId="0"/>
          <p:bldP spid="33850" grpId="0"/>
          <p:bldP spid="33863" grpId="0"/>
          <p:bldP spid="338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utoRev="1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utoRev="1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1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53" presetClass="entr" presetSubtype="16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53" presetClass="entr" presetSubtype="1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6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utoRev="1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1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175" dur="1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53" presetClass="entr" presetSubtype="16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6" presetClass="emph" presetSubtype="0" autoRev="1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82" dur="1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3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5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89" dur="1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53" presetClass="entr" presetSubtype="16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96" dur="1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816" grpId="0" animBg="1"/>
          <p:bldP spid="33820" grpId="0" animBg="1"/>
          <p:bldP spid="33824" grpId="0" animBg="1"/>
          <p:bldP spid="33828" grpId="0" animBg="1"/>
          <p:bldP spid="33829" grpId="0"/>
          <p:bldP spid="33830" grpId="0"/>
          <p:bldP spid="33831" grpId="0"/>
          <p:bldP spid="33832" grpId="0"/>
          <p:bldP spid="33833" grpId="0"/>
          <p:bldP spid="33834" grpId="0"/>
          <p:bldP spid="33835" grpId="0"/>
          <p:bldP spid="33836" grpId="0"/>
          <p:bldP spid="33837" grpId="0"/>
          <p:bldP spid="33850" grpId="0"/>
          <p:bldP spid="33863" grpId="0"/>
          <p:bldP spid="3387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8"/>
          <p:cNvSpPr/>
          <p:nvPr/>
        </p:nvSpPr>
        <p:spPr bwMode="auto">
          <a:xfrm>
            <a:off x="4364567" y="2386543"/>
            <a:ext cx="1670051" cy="1930400"/>
          </a:xfrm>
          <a:custGeom>
            <a:avLst/>
            <a:gdLst>
              <a:gd name="T0" fmla="*/ 0 w 789"/>
              <a:gd name="T1" fmla="*/ 227 h 912"/>
              <a:gd name="T2" fmla="*/ 396 w 789"/>
              <a:gd name="T3" fmla="*/ 0 h 912"/>
              <a:gd name="T4" fmla="*/ 789 w 789"/>
              <a:gd name="T5" fmla="*/ 227 h 912"/>
              <a:gd name="T6" fmla="*/ 789 w 789"/>
              <a:gd name="T7" fmla="*/ 682 h 912"/>
              <a:gd name="T8" fmla="*/ 396 w 789"/>
              <a:gd name="T9" fmla="*/ 912 h 912"/>
              <a:gd name="T10" fmla="*/ 0 w 789"/>
              <a:gd name="T11" fmla="*/ 682 h 912"/>
              <a:gd name="T12" fmla="*/ 0 w 789"/>
              <a:gd name="T13" fmla="*/ 227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9" h="912">
                <a:moveTo>
                  <a:pt x="0" y="227"/>
                </a:moveTo>
                <a:lnTo>
                  <a:pt x="396" y="0"/>
                </a:lnTo>
                <a:lnTo>
                  <a:pt x="789" y="227"/>
                </a:lnTo>
                <a:lnTo>
                  <a:pt x="789" y="682"/>
                </a:lnTo>
                <a:lnTo>
                  <a:pt x="396" y="912"/>
                </a:lnTo>
                <a:lnTo>
                  <a:pt x="0" y="682"/>
                </a:lnTo>
                <a:lnTo>
                  <a:pt x="0" y="22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Freeform 9"/>
          <p:cNvSpPr/>
          <p:nvPr/>
        </p:nvSpPr>
        <p:spPr bwMode="auto">
          <a:xfrm>
            <a:off x="6500285" y="3328459"/>
            <a:ext cx="1500716" cy="1727200"/>
          </a:xfrm>
          <a:custGeom>
            <a:avLst/>
            <a:gdLst>
              <a:gd name="T0" fmla="*/ 0 w 709"/>
              <a:gd name="T1" fmla="*/ 205 h 816"/>
              <a:gd name="T2" fmla="*/ 354 w 709"/>
              <a:gd name="T3" fmla="*/ 0 h 816"/>
              <a:gd name="T4" fmla="*/ 709 w 709"/>
              <a:gd name="T5" fmla="*/ 205 h 816"/>
              <a:gd name="T6" fmla="*/ 709 w 709"/>
              <a:gd name="T7" fmla="*/ 614 h 816"/>
              <a:gd name="T8" fmla="*/ 354 w 709"/>
              <a:gd name="T9" fmla="*/ 816 h 816"/>
              <a:gd name="T10" fmla="*/ 0 w 709"/>
              <a:gd name="T11" fmla="*/ 614 h 816"/>
              <a:gd name="T12" fmla="*/ 0 w 709"/>
              <a:gd name="T13" fmla="*/ 205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9" h="816">
                <a:moveTo>
                  <a:pt x="0" y="205"/>
                </a:moveTo>
                <a:lnTo>
                  <a:pt x="354" y="0"/>
                </a:lnTo>
                <a:lnTo>
                  <a:pt x="709" y="205"/>
                </a:lnTo>
                <a:lnTo>
                  <a:pt x="709" y="614"/>
                </a:lnTo>
                <a:lnTo>
                  <a:pt x="354" y="816"/>
                </a:lnTo>
                <a:lnTo>
                  <a:pt x="0" y="614"/>
                </a:lnTo>
                <a:lnTo>
                  <a:pt x="0" y="205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 10"/>
          <p:cNvSpPr/>
          <p:nvPr/>
        </p:nvSpPr>
        <p:spPr bwMode="auto">
          <a:xfrm>
            <a:off x="8102600" y="3713692"/>
            <a:ext cx="865717" cy="999067"/>
          </a:xfrm>
          <a:custGeom>
            <a:avLst/>
            <a:gdLst>
              <a:gd name="T0" fmla="*/ 0 w 409"/>
              <a:gd name="T1" fmla="*/ 116 h 472"/>
              <a:gd name="T2" fmla="*/ 204 w 409"/>
              <a:gd name="T3" fmla="*/ 0 h 472"/>
              <a:gd name="T4" fmla="*/ 409 w 409"/>
              <a:gd name="T5" fmla="*/ 116 h 472"/>
              <a:gd name="T6" fmla="*/ 409 w 409"/>
              <a:gd name="T7" fmla="*/ 353 h 472"/>
              <a:gd name="T8" fmla="*/ 204 w 409"/>
              <a:gd name="T9" fmla="*/ 472 h 472"/>
              <a:gd name="T10" fmla="*/ 0 w 409"/>
              <a:gd name="T11" fmla="*/ 353 h 472"/>
              <a:gd name="T12" fmla="*/ 0 w 409"/>
              <a:gd name="T13" fmla="*/ 11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9" h="472">
                <a:moveTo>
                  <a:pt x="0" y="116"/>
                </a:moveTo>
                <a:lnTo>
                  <a:pt x="204" y="0"/>
                </a:lnTo>
                <a:lnTo>
                  <a:pt x="409" y="116"/>
                </a:lnTo>
                <a:lnTo>
                  <a:pt x="409" y="353"/>
                </a:lnTo>
                <a:lnTo>
                  <a:pt x="204" y="472"/>
                </a:lnTo>
                <a:lnTo>
                  <a:pt x="0" y="353"/>
                </a:lnTo>
                <a:lnTo>
                  <a:pt x="0" y="1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Freeform 11"/>
          <p:cNvSpPr/>
          <p:nvPr/>
        </p:nvSpPr>
        <p:spPr bwMode="auto">
          <a:xfrm>
            <a:off x="3422651" y="3385610"/>
            <a:ext cx="840316" cy="971549"/>
          </a:xfrm>
          <a:custGeom>
            <a:avLst/>
            <a:gdLst>
              <a:gd name="T0" fmla="*/ 0 w 397"/>
              <a:gd name="T1" fmla="*/ 115 h 459"/>
              <a:gd name="T2" fmla="*/ 198 w 397"/>
              <a:gd name="T3" fmla="*/ 0 h 459"/>
              <a:gd name="T4" fmla="*/ 397 w 397"/>
              <a:gd name="T5" fmla="*/ 115 h 459"/>
              <a:gd name="T6" fmla="*/ 397 w 397"/>
              <a:gd name="T7" fmla="*/ 344 h 459"/>
              <a:gd name="T8" fmla="*/ 198 w 397"/>
              <a:gd name="T9" fmla="*/ 459 h 459"/>
              <a:gd name="T10" fmla="*/ 0 w 397"/>
              <a:gd name="T11" fmla="*/ 344 h 459"/>
              <a:gd name="T12" fmla="*/ 0 w 397"/>
              <a:gd name="T13" fmla="*/ 115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7" h="459">
                <a:moveTo>
                  <a:pt x="0" y="115"/>
                </a:moveTo>
                <a:lnTo>
                  <a:pt x="198" y="0"/>
                </a:lnTo>
                <a:lnTo>
                  <a:pt x="397" y="115"/>
                </a:lnTo>
                <a:lnTo>
                  <a:pt x="397" y="344"/>
                </a:lnTo>
                <a:lnTo>
                  <a:pt x="198" y="459"/>
                </a:lnTo>
                <a:lnTo>
                  <a:pt x="0" y="344"/>
                </a:lnTo>
                <a:lnTo>
                  <a:pt x="0" y="1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Freeform 12"/>
          <p:cNvSpPr/>
          <p:nvPr/>
        </p:nvSpPr>
        <p:spPr bwMode="auto">
          <a:xfrm>
            <a:off x="6140451" y="2536825"/>
            <a:ext cx="910167" cy="1049867"/>
          </a:xfrm>
          <a:custGeom>
            <a:avLst/>
            <a:gdLst>
              <a:gd name="T0" fmla="*/ 0 w 430"/>
              <a:gd name="T1" fmla="*/ 124 h 496"/>
              <a:gd name="T2" fmla="*/ 214 w 430"/>
              <a:gd name="T3" fmla="*/ 0 h 496"/>
              <a:gd name="T4" fmla="*/ 430 w 430"/>
              <a:gd name="T5" fmla="*/ 124 h 496"/>
              <a:gd name="T6" fmla="*/ 430 w 430"/>
              <a:gd name="T7" fmla="*/ 372 h 496"/>
              <a:gd name="T8" fmla="*/ 214 w 430"/>
              <a:gd name="T9" fmla="*/ 496 h 496"/>
              <a:gd name="T10" fmla="*/ 0 w 430"/>
              <a:gd name="T11" fmla="*/ 372 h 496"/>
              <a:gd name="T12" fmla="*/ 0 w 430"/>
              <a:gd name="T13" fmla="*/ 124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0" h="496">
                <a:moveTo>
                  <a:pt x="0" y="124"/>
                </a:moveTo>
                <a:lnTo>
                  <a:pt x="214" y="0"/>
                </a:lnTo>
                <a:lnTo>
                  <a:pt x="430" y="124"/>
                </a:lnTo>
                <a:lnTo>
                  <a:pt x="430" y="372"/>
                </a:lnTo>
                <a:lnTo>
                  <a:pt x="214" y="496"/>
                </a:lnTo>
                <a:lnTo>
                  <a:pt x="0" y="372"/>
                </a:lnTo>
                <a:lnTo>
                  <a:pt x="0" y="124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reeform 13"/>
          <p:cNvSpPr/>
          <p:nvPr/>
        </p:nvSpPr>
        <p:spPr bwMode="auto">
          <a:xfrm>
            <a:off x="3975100" y="4065059"/>
            <a:ext cx="1153584" cy="1331384"/>
          </a:xfrm>
          <a:custGeom>
            <a:avLst/>
            <a:gdLst>
              <a:gd name="T0" fmla="*/ 0 w 545"/>
              <a:gd name="T1" fmla="*/ 157 h 629"/>
              <a:gd name="T2" fmla="*/ 274 w 545"/>
              <a:gd name="T3" fmla="*/ 0 h 629"/>
              <a:gd name="T4" fmla="*/ 545 w 545"/>
              <a:gd name="T5" fmla="*/ 157 h 629"/>
              <a:gd name="T6" fmla="*/ 545 w 545"/>
              <a:gd name="T7" fmla="*/ 472 h 629"/>
              <a:gd name="T8" fmla="*/ 274 w 545"/>
              <a:gd name="T9" fmla="*/ 629 h 629"/>
              <a:gd name="T10" fmla="*/ 0 w 545"/>
              <a:gd name="T11" fmla="*/ 472 h 629"/>
              <a:gd name="T12" fmla="*/ 0 w 545"/>
              <a:gd name="T13" fmla="*/ 157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5" h="629">
                <a:moveTo>
                  <a:pt x="0" y="157"/>
                </a:moveTo>
                <a:lnTo>
                  <a:pt x="274" y="0"/>
                </a:lnTo>
                <a:lnTo>
                  <a:pt x="545" y="157"/>
                </a:lnTo>
                <a:lnTo>
                  <a:pt x="545" y="472"/>
                </a:lnTo>
                <a:lnTo>
                  <a:pt x="274" y="629"/>
                </a:lnTo>
                <a:lnTo>
                  <a:pt x="0" y="472"/>
                </a:lnTo>
                <a:lnTo>
                  <a:pt x="0" y="157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8" name="Group 14"/>
          <p:cNvGrpSpPr/>
          <p:nvPr/>
        </p:nvGrpSpPr>
        <p:grpSpPr bwMode="auto">
          <a:xfrm>
            <a:off x="4383618" y="4554009"/>
            <a:ext cx="336549" cy="355600"/>
            <a:chOff x="0" y="0"/>
            <a:chExt cx="159" cy="168"/>
          </a:xfrm>
        </p:grpSpPr>
        <p:sp>
          <p:nvSpPr>
            <p:cNvPr id="39" name="Freeform 15"/>
            <p:cNvSpPr/>
            <p:nvPr/>
          </p:nvSpPr>
          <p:spPr bwMode="auto">
            <a:xfrm>
              <a:off x="127" y="40"/>
              <a:ext cx="13" cy="128"/>
            </a:xfrm>
            <a:custGeom>
              <a:avLst/>
              <a:gdLst>
                <a:gd name="T0" fmla="*/ 4 w 7"/>
                <a:gd name="T1" fmla="*/ 0 h 67"/>
                <a:gd name="T2" fmla="*/ 0 w 7"/>
                <a:gd name="T3" fmla="*/ 3 h 67"/>
                <a:gd name="T4" fmla="*/ 0 w 7"/>
                <a:gd name="T5" fmla="*/ 63 h 67"/>
                <a:gd name="T6" fmla="*/ 4 w 7"/>
                <a:gd name="T7" fmla="*/ 67 h 67"/>
                <a:gd name="T8" fmla="*/ 7 w 7"/>
                <a:gd name="T9" fmla="*/ 63 h 67"/>
                <a:gd name="T10" fmla="*/ 7 w 7"/>
                <a:gd name="T11" fmla="*/ 3 h 67"/>
                <a:gd name="T12" fmla="*/ 4 w 7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7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6" y="67"/>
                    <a:pt x="7" y="65"/>
                    <a:pt x="7" y="6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16"/>
            <p:cNvSpPr/>
            <p:nvPr/>
          </p:nvSpPr>
          <p:spPr bwMode="auto">
            <a:xfrm>
              <a:off x="146" y="61"/>
              <a:ext cx="13" cy="107"/>
            </a:xfrm>
            <a:custGeom>
              <a:avLst/>
              <a:gdLst>
                <a:gd name="T0" fmla="*/ 3 w 7"/>
                <a:gd name="T1" fmla="*/ 0 h 56"/>
                <a:gd name="T2" fmla="*/ 0 w 7"/>
                <a:gd name="T3" fmla="*/ 4 h 56"/>
                <a:gd name="T4" fmla="*/ 0 w 7"/>
                <a:gd name="T5" fmla="*/ 52 h 56"/>
                <a:gd name="T6" fmla="*/ 3 w 7"/>
                <a:gd name="T7" fmla="*/ 56 h 56"/>
                <a:gd name="T8" fmla="*/ 7 w 7"/>
                <a:gd name="T9" fmla="*/ 52 h 56"/>
                <a:gd name="T10" fmla="*/ 7 w 7"/>
                <a:gd name="T11" fmla="*/ 4 h 56"/>
                <a:gd name="T12" fmla="*/ 3 w 7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6">
                  <a:moveTo>
                    <a:pt x="3" y="0"/>
                  </a:moveTo>
                  <a:cubicBezTo>
                    <a:pt x="1" y="0"/>
                    <a:pt x="0" y="2"/>
                    <a:pt x="0" y="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4"/>
                    <a:pt x="1" y="56"/>
                    <a:pt x="3" y="56"/>
                  </a:cubicBezTo>
                  <a:cubicBezTo>
                    <a:pt x="5" y="56"/>
                    <a:pt x="7" y="54"/>
                    <a:pt x="7" y="5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31" y="48"/>
              <a:ext cx="57" cy="15"/>
            </a:xfrm>
            <a:custGeom>
              <a:avLst/>
              <a:gdLst>
                <a:gd name="T0" fmla="*/ 27 w 30"/>
                <a:gd name="T1" fmla="*/ 0 h 8"/>
                <a:gd name="T2" fmla="*/ 4 w 30"/>
                <a:gd name="T3" fmla="*/ 0 h 8"/>
                <a:gd name="T4" fmla="*/ 0 w 30"/>
                <a:gd name="T5" fmla="*/ 4 h 8"/>
                <a:gd name="T6" fmla="*/ 4 w 30"/>
                <a:gd name="T7" fmla="*/ 8 h 8"/>
                <a:gd name="T8" fmla="*/ 27 w 30"/>
                <a:gd name="T9" fmla="*/ 8 h 8"/>
                <a:gd name="T10" fmla="*/ 30 w 30"/>
                <a:gd name="T11" fmla="*/ 4 h 8"/>
                <a:gd name="T12" fmla="*/ 27 w 3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9" y="8"/>
                    <a:pt x="30" y="6"/>
                    <a:pt x="30" y="4"/>
                  </a:cubicBezTo>
                  <a:cubicBezTo>
                    <a:pt x="30" y="2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31" y="77"/>
              <a:ext cx="57" cy="13"/>
            </a:xfrm>
            <a:custGeom>
              <a:avLst/>
              <a:gdLst>
                <a:gd name="T0" fmla="*/ 27 w 30"/>
                <a:gd name="T1" fmla="*/ 0 h 7"/>
                <a:gd name="T2" fmla="*/ 4 w 30"/>
                <a:gd name="T3" fmla="*/ 0 h 7"/>
                <a:gd name="T4" fmla="*/ 0 w 30"/>
                <a:gd name="T5" fmla="*/ 4 h 7"/>
                <a:gd name="T6" fmla="*/ 4 w 30"/>
                <a:gd name="T7" fmla="*/ 7 h 7"/>
                <a:gd name="T8" fmla="*/ 27 w 30"/>
                <a:gd name="T9" fmla="*/ 7 h 7"/>
                <a:gd name="T10" fmla="*/ 30 w 30"/>
                <a:gd name="T11" fmla="*/ 4 h 7"/>
                <a:gd name="T12" fmla="*/ 27 w 3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7">
                  <a:moveTo>
                    <a:pt x="2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7"/>
                    <a:pt x="30" y="6"/>
                    <a:pt x="30" y="4"/>
                  </a:cubicBezTo>
                  <a:cubicBezTo>
                    <a:pt x="30" y="2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31" y="105"/>
              <a:ext cx="44" cy="14"/>
            </a:xfrm>
            <a:custGeom>
              <a:avLst/>
              <a:gdLst>
                <a:gd name="T0" fmla="*/ 19 w 23"/>
                <a:gd name="T1" fmla="*/ 0 h 7"/>
                <a:gd name="T2" fmla="*/ 4 w 23"/>
                <a:gd name="T3" fmla="*/ 0 h 7"/>
                <a:gd name="T4" fmla="*/ 0 w 23"/>
                <a:gd name="T5" fmla="*/ 3 h 7"/>
                <a:gd name="T6" fmla="*/ 4 w 23"/>
                <a:gd name="T7" fmla="*/ 7 h 7"/>
                <a:gd name="T8" fmla="*/ 19 w 23"/>
                <a:gd name="T9" fmla="*/ 7 h 7"/>
                <a:gd name="T10" fmla="*/ 23 w 23"/>
                <a:gd name="T11" fmla="*/ 3 h 7"/>
                <a:gd name="T12" fmla="*/ 19 w 2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7">
                  <a:moveTo>
                    <a:pt x="1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2" y="7"/>
                    <a:pt x="23" y="5"/>
                    <a:pt x="23" y="3"/>
                  </a:cubicBezTo>
                  <a:cubicBezTo>
                    <a:pt x="23" y="1"/>
                    <a:pt x="22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0" y="0"/>
              <a:ext cx="121" cy="168"/>
            </a:xfrm>
            <a:custGeom>
              <a:avLst/>
              <a:gdLst>
                <a:gd name="T0" fmla="*/ 55 w 63"/>
                <a:gd name="T1" fmla="*/ 0 h 88"/>
                <a:gd name="T2" fmla="*/ 9 w 63"/>
                <a:gd name="T3" fmla="*/ 0 h 88"/>
                <a:gd name="T4" fmla="*/ 0 w 63"/>
                <a:gd name="T5" fmla="*/ 8 h 88"/>
                <a:gd name="T6" fmla="*/ 0 w 63"/>
                <a:gd name="T7" fmla="*/ 79 h 88"/>
                <a:gd name="T8" fmla="*/ 9 w 63"/>
                <a:gd name="T9" fmla="*/ 88 h 88"/>
                <a:gd name="T10" fmla="*/ 55 w 63"/>
                <a:gd name="T11" fmla="*/ 88 h 88"/>
                <a:gd name="T12" fmla="*/ 63 w 63"/>
                <a:gd name="T13" fmla="*/ 79 h 88"/>
                <a:gd name="T14" fmla="*/ 63 w 63"/>
                <a:gd name="T15" fmla="*/ 8 h 88"/>
                <a:gd name="T16" fmla="*/ 55 w 63"/>
                <a:gd name="T17" fmla="*/ 0 h 88"/>
                <a:gd name="T18" fmla="*/ 55 w 63"/>
                <a:gd name="T19" fmla="*/ 79 h 88"/>
                <a:gd name="T20" fmla="*/ 55 w 63"/>
                <a:gd name="T21" fmla="*/ 80 h 88"/>
                <a:gd name="T22" fmla="*/ 9 w 63"/>
                <a:gd name="T23" fmla="*/ 80 h 88"/>
                <a:gd name="T24" fmla="*/ 8 w 63"/>
                <a:gd name="T25" fmla="*/ 79 h 88"/>
                <a:gd name="T26" fmla="*/ 8 w 63"/>
                <a:gd name="T27" fmla="*/ 8 h 88"/>
                <a:gd name="T28" fmla="*/ 9 w 63"/>
                <a:gd name="T29" fmla="*/ 7 h 88"/>
                <a:gd name="T30" fmla="*/ 55 w 63"/>
                <a:gd name="T31" fmla="*/ 7 h 88"/>
                <a:gd name="T32" fmla="*/ 55 w 63"/>
                <a:gd name="T33" fmla="*/ 8 h 88"/>
                <a:gd name="T34" fmla="*/ 55 w 63"/>
                <a:gd name="T3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88">
                  <a:moveTo>
                    <a:pt x="5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4"/>
                    <a:pt x="4" y="88"/>
                    <a:pt x="9" y="88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9" y="88"/>
                    <a:pt x="63" y="84"/>
                    <a:pt x="63" y="79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3"/>
                    <a:pt x="59" y="0"/>
                    <a:pt x="55" y="0"/>
                  </a:cubicBezTo>
                  <a:close/>
                  <a:moveTo>
                    <a:pt x="55" y="79"/>
                  </a:moveTo>
                  <a:cubicBezTo>
                    <a:pt x="55" y="80"/>
                    <a:pt x="55" y="80"/>
                    <a:pt x="55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8" y="80"/>
                    <a:pt x="8" y="80"/>
                    <a:pt x="8" y="7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7"/>
                    <a:pt x="9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8"/>
                    <a:pt x="55" y="8"/>
                  </a:cubicBezTo>
                  <a:lnTo>
                    <a:pt x="55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Group 21"/>
          <p:cNvGrpSpPr/>
          <p:nvPr/>
        </p:nvGrpSpPr>
        <p:grpSpPr bwMode="auto">
          <a:xfrm>
            <a:off x="3663951" y="3692525"/>
            <a:ext cx="355600" cy="355600"/>
            <a:chOff x="0" y="0"/>
            <a:chExt cx="168" cy="168"/>
          </a:xfrm>
        </p:grpSpPr>
        <p:sp>
          <p:nvSpPr>
            <p:cNvPr id="50" name="Freeform 22"/>
            <p:cNvSpPr>
              <a:spLocks noEditPoints="1"/>
            </p:cNvSpPr>
            <p:nvPr/>
          </p:nvSpPr>
          <p:spPr bwMode="auto">
            <a:xfrm>
              <a:off x="0" y="0"/>
              <a:ext cx="168" cy="168"/>
            </a:xfrm>
            <a:custGeom>
              <a:avLst/>
              <a:gdLst>
                <a:gd name="T0" fmla="*/ 44 w 88"/>
                <a:gd name="T1" fmla="*/ 0 h 88"/>
                <a:gd name="T2" fmla="*/ 0 w 88"/>
                <a:gd name="T3" fmla="*/ 44 h 88"/>
                <a:gd name="T4" fmla="*/ 44 w 88"/>
                <a:gd name="T5" fmla="*/ 88 h 88"/>
                <a:gd name="T6" fmla="*/ 88 w 88"/>
                <a:gd name="T7" fmla="*/ 44 h 88"/>
                <a:gd name="T8" fmla="*/ 44 w 88"/>
                <a:gd name="T9" fmla="*/ 0 h 88"/>
                <a:gd name="T10" fmla="*/ 44 w 88"/>
                <a:gd name="T11" fmla="*/ 80 h 88"/>
                <a:gd name="T12" fmla="*/ 8 w 88"/>
                <a:gd name="T13" fmla="*/ 44 h 88"/>
                <a:gd name="T14" fmla="*/ 44 w 88"/>
                <a:gd name="T15" fmla="*/ 7 h 88"/>
                <a:gd name="T16" fmla="*/ 80 w 88"/>
                <a:gd name="T17" fmla="*/ 44 h 88"/>
                <a:gd name="T18" fmla="*/ 44 w 88"/>
                <a:gd name="T19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4" y="88"/>
                  </a:cubicBezTo>
                  <a:cubicBezTo>
                    <a:pt x="68" y="88"/>
                    <a:pt x="88" y="68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44" y="80"/>
                  </a:moveTo>
                  <a:cubicBezTo>
                    <a:pt x="24" y="80"/>
                    <a:pt x="8" y="64"/>
                    <a:pt x="8" y="44"/>
                  </a:cubicBezTo>
                  <a:cubicBezTo>
                    <a:pt x="8" y="24"/>
                    <a:pt x="24" y="7"/>
                    <a:pt x="44" y="7"/>
                  </a:cubicBezTo>
                  <a:cubicBezTo>
                    <a:pt x="64" y="7"/>
                    <a:pt x="80" y="24"/>
                    <a:pt x="80" y="44"/>
                  </a:cubicBezTo>
                  <a:cubicBezTo>
                    <a:pt x="80" y="64"/>
                    <a:pt x="64" y="80"/>
                    <a:pt x="4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52" y="56"/>
              <a:ext cx="78" cy="63"/>
            </a:xfrm>
            <a:custGeom>
              <a:avLst/>
              <a:gdLst>
                <a:gd name="T0" fmla="*/ 39 w 41"/>
                <a:gd name="T1" fmla="*/ 1 h 33"/>
                <a:gd name="T2" fmla="*/ 34 w 41"/>
                <a:gd name="T3" fmla="*/ 2 h 33"/>
                <a:gd name="T4" fmla="*/ 17 w 41"/>
                <a:gd name="T5" fmla="*/ 23 h 33"/>
                <a:gd name="T6" fmla="*/ 6 w 41"/>
                <a:gd name="T7" fmla="*/ 12 h 33"/>
                <a:gd name="T8" fmla="*/ 1 w 41"/>
                <a:gd name="T9" fmla="*/ 12 h 33"/>
                <a:gd name="T10" fmla="*/ 1 w 41"/>
                <a:gd name="T11" fmla="*/ 17 h 33"/>
                <a:gd name="T12" fmla="*/ 14 w 41"/>
                <a:gd name="T13" fmla="*/ 32 h 33"/>
                <a:gd name="T14" fmla="*/ 17 w 41"/>
                <a:gd name="T15" fmla="*/ 33 h 33"/>
                <a:gd name="T16" fmla="*/ 17 w 41"/>
                <a:gd name="T17" fmla="*/ 33 h 33"/>
                <a:gd name="T18" fmla="*/ 20 w 41"/>
                <a:gd name="T19" fmla="*/ 31 h 33"/>
                <a:gd name="T20" fmla="*/ 40 w 41"/>
                <a:gd name="T21" fmla="*/ 6 h 33"/>
                <a:gd name="T22" fmla="*/ 39 w 41"/>
                <a:gd name="T2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33">
                  <a:moveTo>
                    <a:pt x="39" y="1"/>
                  </a:moveTo>
                  <a:cubicBezTo>
                    <a:pt x="38" y="0"/>
                    <a:pt x="35" y="0"/>
                    <a:pt x="34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9" y="32"/>
                    <a:pt x="20" y="31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5"/>
                    <a:pt x="41" y="2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2" name="Group 24"/>
          <p:cNvGrpSpPr/>
          <p:nvPr/>
        </p:nvGrpSpPr>
        <p:grpSpPr bwMode="auto">
          <a:xfrm>
            <a:off x="8396818" y="4033309"/>
            <a:ext cx="275167" cy="355600"/>
            <a:chOff x="0" y="0"/>
            <a:chExt cx="130" cy="168"/>
          </a:xfrm>
        </p:grpSpPr>
        <p:sp>
          <p:nvSpPr>
            <p:cNvPr id="54" name="Freeform 25"/>
            <p:cNvSpPr/>
            <p:nvPr/>
          </p:nvSpPr>
          <p:spPr bwMode="auto">
            <a:xfrm>
              <a:off x="0" y="0"/>
              <a:ext cx="130" cy="168"/>
            </a:xfrm>
            <a:custGeom>
              <a:avLst/>
              <a:gdLst>
                <a:gd name="T0" fmla="*/ 15 w 68"/>
                <a:gd name="T1" fmla="*/ 81 h 88"/>
                <a:gd name="T2" fmla="*/ 8 w 68"/>
                <a:gd name="T3" fmla="*/ 81 h 88"/>
                <a:gd name="T4" fmla="*/ 8 w 68"/>
                <a:gd name="T5" fmla="*/ 8 h 88"/>
                <a:gd name="T6" fmla="*/ 65 w 68"/>
                <a:gd name="T7" fmla="*/ 8 h 88"/>
                <a:gd name="T8" fmla="*/ 68 w 68"/>
                <a:gd name="T9" fmla="*/ 4 h 88"/>
                <a:gd name="T10" fmla="*/ 65 w 68"/>
                <a:gd name="T11" fmla="*/ 0 h 88"/>
                <a:gd name="T12" fmla="*/ 4 w 68"/>
                <a:gd name="T13" fmla="*/ 0 h 88"/>
                <a:gd name="T14" fmla="*/ 0 w 68"/>
                <a:gd name="T15" fmla="*/ 4 h 88"/>
                <a:gd name="T16" fmla="*/ 0 w 68"/>
                <a:gd name="T17" fmla="*/ 84 h 88"/>
                <a:gd name="T18" fmla="*/ 4 w 68"/>
                <a:gd name="T19" fmla="*/ 88 h 88"/>
                <a:gd name="T20" fmla="*/ 15 w 68"/>
                <a:gd name="T21" fmla="*/ 88 h 88"/>
                <a:gd name="T22" fmla="*/ 19 w 68"/>
                <a:gd name="T23" fmla="*/ 84 h 88"/>
                <a:gd name="T24" fmla="*/ 15 w 68"/>
                <a:gd name="T25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8">
                  <a:moveTo>
                    <a:pt x="15" y="81"/>
                  </a:moveTo>
                  <a:cubicBezTo>
                    <a:pt x="8" y="81"/>
                    <a:pt x="8" y="81"/>
                    <a:pt x="8" y="8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7" y="8"/>
                    <a:pt x="68" y="6"/>
                    <a:pt x="68" y="4"/>
                  </a:cubicBezTo>
                  <a:cubicBezTo>
                    <a:pt x="68" y="2"/>
                    <a:pt x="67" y="0"/>
                    <a:pt x="6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7"/>
                    <a:pt x="2" y="88"/>
                    <a:pt x="4" y="8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7" y="88"/>
                    <a:pt x="19" y="87"/>
                    <a:pt x="19" y="84"/>
                  </a:cubicBezTo>
                  <a:cubicBezTo>
                    <a:pt x="19" y="82"/>
                    <a:pt x="17" y="81"/>
                    <a:pt x="15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Freeform 26"/>
            <p:cNvSpPr/>
            <p:nvPr/>
          </p:nvSpPr>
          <p:spPr bwMode="auto">
            <a:xfrm>
              <a:off x="83" y="99"/>
              <a:ext cx="47" cy="69"/>
            </a:xfrm>
            <a:custGeom>
              <a:avLst/>
              <a:gdLst>
                <a:gd name="T0" fmla="*/ 22 w 25"/>
                <a:gd name="T1" fmla="*/ 0 h 36"/>
                <a:gd name="T2" fmla="*/ 18 w 25"/>
                <a:gd name="T3" fmla="*/ 4 h 36"/>
                <a:gd name="T4" fmla="*/ 18 w 25"/>
                <a:gd name="T5" fmla="*/ 29 h 36"/>
                <a:gd name="T6" fmla="*/ 4 w 25"/>
                <a:gd name="T7" fmla="*/ 29 h 36"/>
                <a:gd name="T8" fmla="*/ 0 w 25"/>
                <a:gd name="T9" fmla="*/ 32 h 36"/>
                <a:gd name="T10" fmla="*/ 4 w 25"/>
                <a:gd name="T11" fmla="*/ 36 h 36"/>
                <a:gd name="T12" fmla="*/ 22 w 25"/>
                <a:gd name="T13" fmla="*/ 36 h 36"/>
                <a:gd name="T14" fmla="*/ 24 w 25"/>
                <a:gd name="T15" fmla="*/ 35 h 36"/>
                <a:gd name="T16" fmla="*/ 25 w 25"/>
                <a:gd name="T17" fmla="*/ 32 h 36"/>
                <a:gd name="T18" fmla="*/ 25 w 25"/>
                <a:gd name="T19" fmla="*/ 4 h 36"/>
                <a:gd name="T20" fmla="*/ 22 w 25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36">
                  <a:moveTo>
                    <a:pt x="22" y="0"/>
                  </a:moveTo>
                  <a:cubicBezTo>
                    <a:pt x="20" y="0"/>
                    <a:pt x="18" y="1"/>
                    <a:pt x="18" y="4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2" y="29"/>
                    <a:pt x="0" y="30"/>
                    <a:pt x="0" y="32"/>
                  </a:cubicBezTo>
                  <a:cubicBezTo>
                    <a:pt x="0" y="35"/>
                    <a:pt x="2" y="36"/>
                    <a:pt x="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6"/>
                    <a:pt x="24" y="36"/>
                    <a:pt x="24" y="35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1"/>
                    <a:pt x="24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48" y="36"/>
              <a:ext cx="80" cy="119"/>
            </a:xfrm>
            <a:custGeom>
              <a:avLst/>
              <a:gdLst>
                <a:gd name="T0" fmla="*/ 37 w 42"/>
                <a:gd name="T1" fmla="*/ 1 h 62"/>
                <a:gd name="T2" fmla="*/ 32 w 42"/>
                <a:gd name="T3" fmla="*/ 0 h 62"/>
                <a:gd name="T4" fmla="*/ 24 w 42"/>
                <a:gd name="T5" fmla="*/ 4 h 62"/>
                <a:gd name="T6" fmla="*/ 0 w 42"/>
                <a:gd name="T7" fmla="*/ 46 h 62"/>
                <a:gd name="T8" fmla="*/ 0 w 42"/>
                <a:gd name="T9" fmla="*/ 48 h 62"/>
                <a:gd name="T10" fmla="*/ 0 w 42"/>
                <a:gd name="T11" fmla="*/ 58 h 62"/>
                <a:gd name="T12" fmla="*/ 2 w 42"/>
                <a:gd name="T13" fmla="*/ 61 h 62"/>
                <a:gd name="T14" fmla="*/ 4 w 42"/>
                <a:gd name="T15" fmla="*/ 62 h 62"/>
                <a:gd name="T16" fmla="*/ 5 w 42"/>
                <a:gd name="T17" fmla="*/ 61 h 62"/>
                <a:gd name="T18" fmla="*/ 14 w 42"/>
                <a:gd name="T19" fmla="*/ 57 h 62"/>
                <a:gd name="T20" fmla="*/ 15 w 42"/>
                <a:gd name="T21" fmla="*/ 55 h 62"/>
                <a:gd name="T22" fmla="*/ 40 w 42"/>
                <a:gd name="T23" fmla="*/ 13 h 62"/>
                <a:gd name="T24" fmla="*/ 37 w 42"/>
                <a:gd name="T25" fmla="*/ 1 h 62"/>
                <a:gd name="T26" fmla="*/ 33 w 42"/>
                <a:gd name="T27" fmla="*/ 9 h 62"/>
                <a:gd name="T28" fmla="*/ 9 w 42"/>
                <a:gd name="T29" fmla="*/ 50 h 62"/>
                <a:gd name="T30" fmla="*/ 7 w 42"/>
                <a:gd name="T31" fmla="*/ 52 h 62"/>
                <a:gd name="T32" fmla="*/ 7 w 42"/>
                <a:gd name="T33" fmla="*/ 49 h 62"/>
                <a:gd name="T34" fmla="*/ 31 w 42"/>
                <a:gd name="T35" fmla="*/ 8 h 62"/>
                <a:gd name="T36" fmla="*/ 33 w 42"/>
                <a:gd name="T37" fmla="*/ 7 h 62"/>
                <a:gd name="T38" fmla="*/ 33 w 42"/>
                <a:gd name="T3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62">
                  <a:moveTo>
                    <a:pt x="37" y="1"/>
                  </a:moveTo>
                  <a:cubicBezTo>
                    <a:pt x="35" y="0"/>
                    <a:pt x="34" y="0"/>
                    <a:pt x="32" y="0"/>
                  </a:cubicBezTo>
                  <a:cubicBezTo>
                    <a:pt x="29" y="0"/>
                    <a:pt x="26" y="1"/>
                    <a:pt x="24" y="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8"/>
                    <a:pt x="0" y="4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1"/>
                  </a:cubicBezTo>
                  <a:cubicBezTo>
                    <a:pt x="2" y="61"/>
                    <a:pt x="3" y="62"/>
                    <a:pt x="4" y="62"/>
                  </a:cubicBezTo>
                  <a:cubicBezTo>
                    <a:pt x="4" y="62"/>
                    <a:pt x="5" y="61"/>
                    <a:pt x="5" y="61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5" y="56"/>
                    <a:pt x="15" y="56"/>
                    <a:pt x="15" y="55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2" y="9"/>
                    <a:pt x="41" y="3"/>
                    <a:pt x="37" y="1"/>
                  </a:cubicBezTo>
                  <a:close/>
                  <a:moveTo>
                    <a:pt x="33" y="9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7"/>
                    <a:pt x="32" y="7"/>
                    <a:pt x="33" y="7"/>
                  </a:cubicBezTo>
                  <a:cubicBezTo>
                    <a:pt x="33" y="8"/>
                    <a:pt x="34" y="9"/>
                    <a:pt x="33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28"/>
            <p:cNvSpPr/>
            <p:nvPr/>
          </p:nvSpPr>
          <p:spPr bwMode="auto">
            <a:xfrm>
              <a:off x="25" y="48"/>
              <a:ext cx="50" cy="15"/>
            </a:xfrm>
            <a:custGeom>
              <a:avLst/>
              <a:gdLst>
                <a:gd name="T0" fmla="*/ 26 w 26"/>
                <a:gd name="T1" fmla="*/ 4 h 8"/>
                <a:gd name="T2" fmla="*/ 23 w 26"/>
                <a:gd name="T3" fmla="*/ 0 h 8"/>
                <a:gd name="T4" fmla="*/ 4 w 26"/>
                <a:gd name="T5" fmla="*/ 0 h 8"/>
                <a:gd name="T6" fmla="*/ 0 w 26"/>
                <a:gd name="T7" fmla="*/ 4 h 8"/>
                <a:gd name="T8" fmla="*/ 4 w 26"/>
                <a:gd name="T9" fmla="*/ 8 h 8"/>
                <a:gd name="T10" fmla="*/ 23 w 26"/>
                <a:gd name="T11" fmla="*/ 8 h 8"/>
                <a:gd name="T12" fmla="*/ 26 w 26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8">
                  <a:moveTo>
                    <a:pt x="26" y="4"/>
                  </a:moveTo>
                  <a:cubicBezTo>
                    <a:pt x="26" y="2"/>
                    <a:pt x="25" y="0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8"/>
                    <a:pt x="26" y="6"/>
                    <a:pt x="2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29"/>
            <p:cNvSpPr/>
            <p:nvPr/>
          </p:nvSpPr>
          <p:spPr bwMode="auto">
            <a:xfrm>
              <a:off x="25" y="76"/>
              <a:ext cx="33" cy="15"/>
            </a:xfrm>
            <a:custGeom>
              <a:avLst/>
              <a:gdLst>
                <a:gd name="T0" fmla="*/ 4 w 17"/>
                <a:gd name="T1" fmla="*/ 0 h 8"/>
                <a:gd name="T2" fmla="*/ 0 w 17"/>
                <a:gd name="T3" fmla="*/ 4 h 8"/>
                <a:gd name="T4" fmla="*/ 4 w 17"/>
                <a:gd name="T5" fmla="*/ 8 h 8"/>
                <a:gd name="T6" fmla="*/ 13 w 17"/>
                <a:gd name="T7" fmla="*/ 8 h 8"/>
                <a:gd name="T8" fmla="*/ 17 w 17"/>
                <a:gd name="T9" fmla="*/ 4 h 8"/>
                <a:gd name="T10" fmla="*/ 13 w 17"/>
                <a:gd name="T11" fmla="*/ 0 h 8"/>
                <a:gd name="T12" fmla="*/ 4 w 1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8"/>
                    <a:pt x="17" y="6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0" name="Group 30"/>
          <p:cNvGrpSpPr/>
          <p:nvPr/>
        </p:nvGrpSpPr>
        <p:grpSpPr bwMode="auto">
          <a:xfrm>
            <a:off x="7073901" y="4016376"/>
            <a:ext cx="353484" cy="355600"/>
            <a:chOff x="0" y="0"/>
            <a:chExt cx="167" cy="168"/>
          </a:xfrm>
        </p:grpSpPr>
        <p:sp>
          <p:nvSpPr>
            <p:cNvPr id="61" name="Freeform 31"/>
            <p:cNvSpPr>
              <a:spLocks noEditPoints="1"/>
            </p:cNvSpPr>
            <p:nvPr/>
          </p:nvSpPr>
          <p:spPr bwMode="auto">
            <a:xfrm>
              <a:off x="0" y="0"/>
              <a:ext cx="167" cy="168"/>
            </a:xfrm>
            <a:custGeom>
              <a:avLst/>
              <a:gdLst>
                <a:gd name="T0" fmla="*/ 84 w 87"/>
                <a:gd name="T1" fmla="*/ 34 h 88"/>
                <a:gd name="T2" fmla="*/ 76 w 87"/>
                <a:gd name="T3" fmla="*/ 28 h 88"/>
                <a:gd name="T4" fmla="*/ 79 w 87"/>
                <a:gd name="T5" fmla="*/ 18 h 88"/>
                <a:gd name="T6" fmla="*/ 66 w 87"/>
                <a:gd name="T7" fmla="*/ 8 h 88"/>
                <a:gd name="T8" fmla="*/ 56 w 87"/>
                <a:gd name="T9" fmla="*/ 10 h 88"/>
                <a:gd name="T10" fmla="*/ 50 w 87"/>
                <a:gd name="T11" fmla="*/ 0 h 88"/>
                <a:gd name="T12" fmla="*/ 34 w 87"/>
                <a:gd name="T13" fmla="*/ 3 h 88"/>
                <a:gd name="T14" fmla="*/ 28 w 87"/>
                <a:gd name="T15" fmla="*/ 11 h 88"/>
                <a:gd name="T16" fmla="*/ 18 w 87"/>
                <a:gd name="T17" fmla="*/ 8 h 88"/>
                <a:gd name="T18" fmla="*/ 8 w 87"/>
                <a:gd name="T19" fmla="*/ 22 h 88"/>
                <a:gd name="T20" fmla="*/ 9 w 87"/>
                <a:gd name="T21" fmla="*/ 32 h 88"/>
                <a:gd name="T22" fmla="*/ 0 w 87"/>
                <a:gd name="T23" fmla="*/ 37 h 88"/>
                <a:gd name="T24" fmla="*/ 0 w 87"/>
                <a:gd name="T25" fmla="*/ 50 h 88"/>
                <a:gd name="T26" fmla="*/ 9 w 87"/>
                <a:gd name="T27" fmla="*/ 56 h 88"/>
                <a:gd name="T28" fmla="*/ 8 w 87"/>
                <a:gd name="T29" fmla="*/ 66 h 88"/>
                <a:gd name="T30" fmla="*/ 18 w 87"/>
                <a:gd name="T31" fmla="*/ 79 h 88"/>
                <a:gd name="T32" fmla="*/ 28 w 87"/>
                <a:gd name="T33" fmla="*/ 76 h 88"/>
                <a:gd name="T34" fmla="*/ 34 w 87"/>
                <a:gd name="T35" fmla="*/ 85 h 88"/>
                <a:gd name="T36" fmla="*/ 43 w 87"/>
                <a:gd name="T37" fmla="*/ 88 h 88"/>
                <a:gd name="T38" fmla="*/ 53 w 87"/>
                <a:gd name="T39" fmla="*/ 85 h 88"/>
                <a:gd name="T40" fmla="*/ 59 w 87"/>
                <a:gd name="T41" fmla="*/ 76 h 88"/>
                <a:gd name="T42" fmla="*/ 69 w 87"/>
                <a:gd name="T43" fmla="*/ 79 h 88"/>
                <a:gd name="T44" fmla="*/ 79 w 87"/>
                <a:gd name="T45" fmla="*/ 66 h 88"/>
                <a:gd name="T46" fmla="*/ 77 w 87"/>
                <a:gd name="T47" fmla="*/ 56 h 88"/>
                <a:gd name="T48" fmla="*/ 87 w 87"/>
                <a:gd name="T49" fmla="*/ 50 h 88"/>
                <a:gd name="T50" fmla="*/ 87 w 87"/>
                <a:gd name="T51" fmla="*/ 37 h 88"/>
                <a:gd name="T52" fmla="*/ 73 w 87"/>
                <a:gd name="T53" fmla="*/ 49 h 88"/>
                <a:gd name="T54" fmla="*/ 69 w 87"/>
                <a:gd name="T55" fmla="*/ 57 h 88"/>
                <a:gd name="T56" fmla="*/ 71 w 87"/>
                <a:gd name="T57" fmla="*/ 67 h 88"/>
                <a:gd name="T58" fmla="*/ 61 w 87"/>
                <a:gd name="T59" fmla="*/ 69 h 88"/>
                <a:gd name="T60" fmla="*/ 52 w 87"/>
                <a:gd name="T61" fmla="*/ 71 h 88"/>
                <a:gd name="T62" fmla="*/ 47 w 87"/>
                <a:gd name="T63" fmla="*/ 80 h 88"/>
                <a:gd name="T64" fmla="*/ 38 w 87"/>
                <a:gd name="T65" fmla="*/ 74 h 88"/>
                <a:gd name="T66" fmla="*/ 30 w 87"/>
                <a:gd name="T67" fmla="*/ 69 h 88"/>
                <a:gd name="T68" fmla="*/ 20 w 87"/>
                <a:gd name="T69" fmla="*/ 72 h 88"/>
                <a:gd name="T70" fmla="*/ 18 w 87"/>
                <a:gd name="T71" fmla="*/ 61 h 88"/>
                <a:gd name="T72" fmla="*/ 16 w 87"/>
                <a:gd name="T73" fmla="*/ 52 h 88"/>
                <a:gd name="T74" fmla="*/ 7 w 87"/>
                <a:gd name="T75" fmla="*/ 47 h 88"/>
                <a:gd name="T76" fmla="*/ 7 w 87"/>
                <a:gd name="T77" fmla="*/ 40 h 88"/>
                <a:gd name="T78" fmla="*/ 16 w 87"/>
                <a:gd name="T79" fmla="*/ 36 h 88"/>
                <a:gd name="T80" fmla="*/ 18 w 87"/>
                <a:gd name="T81" fmla="*/ 27 h 88"/>
                <a:gd name="T82" fmla="*/ 20 w 87"/>
                <a:gd name="T83" fmla="*/ 16 h 88"/>
                <a:gd name="T84" fmla="*/ 30 w 87"/>
                <a:gd name="T85" fmla="*/ 19 h 88"/>
                <a:gd name="T86" fmla="*/ 38 w 87"/>
                <a:gd name="T87" fmla="*/ 14 h 88"/>
                <a:gd name="T88" fmla="*/ 47 w 87"/>
                <a:gd name="T89" fmla="*/ 8 h 88"/>
                <a:gd name="T90" fmla="*/ 52 w 87"/>
                <a:gd name="T91" fmla="*/ 16 h 88"/>
                <a:gd name="T92" fmla="*/ 61 w 87"/>
                <a:gd name="T93" fmla="*/ 19 h 88"/>
                <a:gd name="T94" fmla="*/ 71 w 87"/>
                <a:gd name="T95" fmla="*/ 21 h 88"/>
                <a:gd name="T96" fmla="*/ 69 w 87"/>
                <a:gd name="T97" fmla="*/ 30 h 88"/>
                <a:gd name="T98" fmla="*/ 73 w 87"/>
                <a:gd name="T99" fmla="*/ 38 h 88"/>
                <a:gd name="T100" fmla="*/ 80 w 87"/>
                <a:gd name="T10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" h="88">
                  <a:moveTo>
                    <a:pt x="87" y="37"/>
                  </a:moveTo>
                  <a:cubicBezTo>
                    <a:pt x="87" y="36"/>
                    <a:pt x="86" y="35"/>
                    <a:pt x="84" y="34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1"/>
                    <a:pt x="77" y="29"/>
                    <a:pt x="76" y="28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80" y="20"/>
                    <a:pt x="80" y="19"/>
                    <a:pt x="79" y="18"/>
                  </a:cubicBezTo>
                  <a:cubicBezTo>
                    <a:pt x="76" y="14"/>
                    <a:pt x="73" y="11"/>
                    <a:pt x="69" y="8"/>
                  </a:cubicBezTo>
                  <a:cubicBezTo>
                    <a:pt x="68" y="8"/>
                    <a:pt x="67" y="7"/>
                    <a:pt x="66" y="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2"/>
                    <a:pt x="52" y="1"/>
                    <a:pt x="50" y="0"/>
                  </a:cubicBezTo>
                  <a:cubicBezTo>
                    <a:pt x="45" y="0"/>
                    <a:pt x="42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1"/>
                    <a:pt x="28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7"/>
                    <a:pt x="19" y="8"/>
                    <a:pt x="18" y="8"/>
                  </a:cubicBezTo>
                  <a:cubicBezTo>
                    <a:pt x="14" y="11"/>
                    <a:pt x="11" y="14"/>
                    <a:pt x="8" y="18"/>
                  </a:cubicBezTo>
                  <a:cubicBezTo>
                    <a:pt x="7" y="19"/>
                    <a:pt x="7" y="20"/>
                    <a:pt x="8" y="22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31"/>
                    <a:pt x="9" y="32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40"/>
                    <a:pt x="0" y="42"/>
                    <a:pt x="0" y="44"/>
                  </a:cubicBezTo>
                  <a:cubicBezTo>
                    <a:pt x="0" y="46"/>
                    <a:pt x="0" y="48"/>
                    <a:pt x="0" y="50"/>
                  </a:cubicBezTo>
                  <a:cubicBezTo>
                    <a:pt x="0" y="52"/>
                    <a:pt x="1" y="53"/>
                    <a:pt x="3" y="53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0" y="57"/>
                    <a:pt x="10" y="58"/>
                    <a:pt x="11" y="5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7" y="69"/>
                    <a:pt x="8" y="70"/>
                  </a:cubicBezTo>
                  <a:cubicBezTo>
                    <a:pt x="11" y="73"/>
                    <a:pt x="14" y="77"/>
                    <a:pt x="18" y="79"/>
                  </a:cubicBezTo>
                  <a:cubicBezTo>
                    <a:pt x="19" y="80"/>
                    <a:pt x="20" y="80"/>
                    <a:pt x="21" y="80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9" y="77"/>
                    <a:pt x="30" y="77"/>
                    <a:pt x="31" y="78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4" y="86"/>
                    <a:pt x="35" y="87"/>
                    <a:pt x="37" y="87"/>
                  </a:cubicBezTo>
                  <a:cubicBezTo>
                    <a:pt x="39" y="88"/>
                    <a:pt x="41" y="88"/>
                    <a:pt x="43" y="88"/>
                  </a:cubicBezTo>
                  <a:cubicBezTo>
                    <a:pt x="46" y="88"/>
                    <a:pt x="48" y="88"/>
                    <a:pt x="50" y="87"/>
                  </a:cubicBezTo>
                  <a:cubicBezTo>
                    <a:pt x="52" y="87"/>
                    <a:pt x="53" y="86"/>
                    <a:pt x="53" y="8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7" y="77"/>
                    <a:pt x="58" y="77"/>
                    <a:pt x="59" y="76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8" y="80"/>
                    <a:pt x="69" y="79"/>
                  </a:cubicBezTo>
                  <a:cubicBezTo>
                    <a:pt x="73" y="77"/>
                    <a:pt x="76" y="73"/>
                    <a:pt x="79" y="70"/>
                  </a:cubicBezTo>
                  <a:cubicBezTo>
                    <a:pt x="80" y="69"/>
                    <a:pt x="80" y="67"/>
                    <a:pt x="79" y="66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7" y="58"/>
                    <a:pt x="77" y="57"/>
                    <a:pt x="77" y="56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6" y="53"/>
                    <a:pt x="87" y="52"/>
                    <a:pt x="87" y="50"/>
                  </a:cubicBezTo>
                  <a:cubicBezTo>
                    <a:pt x="87" y="48"/>
                    <a:pt x="87" y="46"/>
                    <a:pt x="87" y="44"/>
                  </a:cubicBezTo>
                  <a:cubicBezTo>
                    <a:pt x="87" y="42"/>
                    <a:pt x="87" y="40"/>
                    <a:pt x="87" y="37"/>
                  </a:cubicBezTo>
                  <a:close/>
                  <a:moveTo>
                    <a:pt x="80" y="47"/>
                  </a:moveTo>
                  <a:cubicBezTo>
                    <a:pt x="73" y="49"/>
                    <a:pt x="73" y="49"/>
                    <a:pt x="73" y="49"/>
                  </a:cubicBezTo>
                  <a:cubicBezTo>
                    <a:pt x="72" y="50"/>
                    <a:pt x="71" y="51"/>
                    <a:pt x="71" y="52"/>
                  </a:cubicBezTo>
                  <a:cubicBezTo>
                    <a:pt x="70" y="54"/>
                    <a:pt x="70" y="56"/>
                    <a:pt x="69" y="57"/>
                  </a:cubicBezTo>
                  <a:cubicBezTo>
                    <a:pt x="68" y="58"/>
                    <a:pt x="68" y="60"/>
                    <a:pt x="68" y="61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0" y="69"/>
                    <a:pt x="68" y="70"/>
                    <a:pt x="67" y="72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59" y="68"/>
                    <a:pt x="58" y="68"/>
                    <a:pt x="57" y="69"/>
                  </a:cubicBezTo>
                  <a:cubicBezTo>
                    <a:pt x="55" y="70"/>
                    <a:pt x="54" y="71"/>
                    <a:pt x="52" y="71"/>
                  </a:cubicBezTo>
                  <a:cubicBezTo>
                    <a:pt x="50" y="71"/>
                    <a:pt x="50" y="72"/>
                    <a:pt x="49" y="74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4" y="80"/>
                    <a:pt x="43" y="80"/>
                    <a:pt x="40" y="80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7" y="72"/>
                    <a:pt x="37" y="71"/>
                    <a:pt x="35" y="71"/>
                  </a:cubicBezTo>
                  <a:cubicBezTo>
                    <a:pt x="33" y="71"/>
                    <a:pt x="32" y="70"/>
                    <a:pt x="30" y="69"/>
                  </a:cubicBezTo>
                  <a:cubicBezTo>
                    <a:pt x="29" y="68"/>
                    <a:pt x="28" y="68"/>
                    <a:pt x="26" y="69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9" y="70"/>
                    <a:pt x="17" y="69"/>
                    <a:pt x="16" y="67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9" y="60"/>
                    <a:pt x="19" y="58"/>
                    <a:pt x="18" y="57"/>
                  </a:cubicBezTo>
                  <a:cubicBezTo>
                    <a:pt x="17" y="56"/>
                    <a:pt x="17" y="54"/>
                    <a:pt x="16" y="52"/>
                  </a:cubicBezTo>
                  <a:cubicBezTo>
                    <a:pt x="16" y="51"/>
                    <a:pt x="15" y="50"/>
                    <a:pt x="14" y="49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6"/>
                    <a:pt x="7" y="45"/>
                    <a:pt x="7" y="44"/>
                  </a:cubicBezTo>
                  <a:cubicBezTo>
                    <a:pt x="7" y="43"/>
                    <a:pt x="7" y="42"/>
                    <a:pt x="7" y="40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7"/>
                    <a:pt x="16" y="36"/>
                  </a:cubicBezTo>
                  <a:cubicBezTo>
                    <a:pt x="17" y="34"/>
                    <a:pt x="17" y="32"/>
                    <a:pt x="18" y="30"/>
                  </a:cubicBezTo>
                  <a:cubicBezTo>
                    <a:pt x="19" y="29"/>
                    <a:pt x="19" y="28"/>
                    <a:pt x="18" y="2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7" y="19"/>
                    <a:pt x="19" y="17"/>
                    <a:pt x="20" y="16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9"/>
                    <a:pt x="29" y="19"/>
                    <a:pt x="30" y="19"/>
                  </a:cubicBezTo>
                  <a:cubicBezTo>
                    <a:pt x="32" y="18"/>
                    <a:pt x="33" y="17"/>
                    <a:pt x="35" y="16"/>
                  </a:cubicBezTo>
                  <a:cubicBezTo>
                    <a:pt x="37" y="16"/>
                    <a:pt x="37" y="15"/>
                    <a:pt x="38" y="14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2" y="7"/>
                    <a:pt x="44" y="7"/>
                    <a:pt x="47" y="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0" y="15"/>
                    <a:pt x="50" y="16"/>
                    <a:pt x="52" y="16"/>
                  </a:cubicBezTo>
                  <a:cubicBezTo>
                    <a:pt x="54" y="17"/>
                    <a:pt x="55" y="18"/>
                    <a:pt x="57" y="19"/>
                  </a:cubicBezTo>
                  <a:cubicBezTo>
                    <a:pt x="58" y="19"/>
                    <a:pt x="59" y="19"/>
                    <a:pt x="61" y="19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8" y="17"/>
                    <a:pt x="70" y="19"/>
                    <a:pt x="71" y="21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8"/>
                    <a:pt x="68" y="29"/>
                    <a:pt x="69" y="30"/>
                  </a:cubicBezTo>
                  <a:cubicBezTo>
                    <a:pt x="70" y="32"/>
                    <a:pt x="70" y="34"/>
                    <a:pt x="71" y="36"/>
                  </a:cubicBezTo>
                  <a:cubicBezTo>
                    <a:pt x="71" y="37"/>
                    <a:pt x="72" y="38"/>
                    <a:pt x="73" y="38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2"/>
                    <a:pt x="80" y="43"/>
                    <a:pt x="80" y="44"/>
                  </a:cubicBezTo>
                  <a:cubicBezTo>
                    <a:pt x="80" y="45"/>
                    <a:pt x="80" y="46"/>
                    <a:pt x="8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Freeform 32"/>
            <p:cNvSpPr>
              <a:spLocks noEditPoints="1"/>
            </p:cNvSpPr>
            <p:nvPr/>
          </p:nvSpPr>
          <p:spPr bwMode="auto">
            <a:xfrm>
              <a:off x="50" y="48"/>
              <a:ext cx="67" cy="67"/>
            </a:xfrm>
            <a:custGeom>
              <a:avLst/>
              <a:gdLst>
                <a:gd name="T0" fmla="*/ 17 w 35"/>
                <a:gd name="T1" fmla="*/ 0 h 35"/>
                <a:gd name="T2" fmla="*/ 0 w 35"/>
                <a:gd name="T3" fmla="*/ 18 h 35"/>
                <a:gd name="T4" fmla="*/ 17 w 35"/>
                <a:gd name="T5" fmla="*/ 35 h 35"/>
                <a:gd name="T6" fmla="*/ 35 w 35"/>
                <a:gd name="T7" fmla="*/ 18 h 35"/>
                <a:gd name="T8" fmla="*/ 17 w 35"/>
                <a:gd name="T9" fmla="*/ 0 h 35"/>
                <a:gd name="T10" fmla="*/ 17 w 35"/>
                <a:gd name="T11" fmla="*/ 28 h 35"/>
                <a:gd name="T12" fmla="*/ 8 w 35"/>
                <a:gd name="T13" fmla="*/ 18 h 35"/>
                <a:gd name="T14" fmla="*/ 17 w 35"/>
                <a:gd name="T15" fmla="*/ 8 h 35"/>
                <a:gd name="T16" fmla="*/ 27 w 35"/>
                <a:gd name="T17" fmla="*/ 18 h 35"/>
                <a:gd name="T18" fmla="*/ 17 w 35"/>
                <a:gd name="T19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5"/>
                    <a:pt x="17" y="35"/>
                  </a:cubicBezTo>
                  <a:cubicBezTo>
                    <a:pt x="27" y="35"/>
                    <a:pt x="35" y="28"/>
                    <a:pt x="35" y="18"/>
                  </a:cubicBezTo>
                  <a:cubicBezTo>
                    <a:pt x="35" y="8"/>
                    <a:pt x="27" y="0"/>
                    <a:pt x="17" y="0"/>
                  </a:cubicBezTo>
                  <a:close/>
                  <a:moveTo>
                    <a:pt x="17" y="28"/>
                  </a:moveTo>
                  <a:cubicBezTo>
                    <a:pt x="12" y="28"/>
                    <a:pt x="8" y="23"/>
                    <a:pt x="8" y="18"/>
                  </a:cubicBezTo>
                  <a:cubicBezTo>
                    <a:pt x="8" y="12"/>
                    <a:pt x="12" y="8"/>
                    <a:pt x="17" y="8"/>
                  </a:cubicBezTo>
                  <a:cubicBezTo>
                    <a:pt x="23" y="8"/>
                    <a:pt x="27" y="12"/>
                    <a:pt x="27" y="18"/>
                  </a:cubicBezTo>
                  <a:cubicBezTo>
                    <a:pt x="27" y="23"/>
                    <a:pt x="23" y="28"/>
                    <a:pt x="1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3" name="Group 33"/>
          <p:cNvGrpSpPr/>
          <p:nvPr/>
        </p:nvGrpSpPr>
        <p:grpSpPr bwMode="auto">
          <a:xfrm>
            <a:off x="6419851" y="2883959"/>
            <a:ext cx="351367" cy="355600"/>
            <a:chOff x="0" y="0"/>
            <a:chExt cx="166" cy="168"/>
          </a:xfrm>
        </p:grpSpPr>
        <p:sp>
          <p:nvSpPr>
            <p:cNvPr id="64" name="Freeform 34"/>
            <p:cNvSpPr/>
            <p:nvPr/>
          </p:nvSpPr>
          <p:spPr bwMode="auto">
            <a:xfrm>
              <a:off x="0" y="0"/>
              <a:ext cx="166" cy="120"/>
            </a:xfrm>
            <a:custGeom>
              <a:avLst/>
              <a:gdLst>
                <a:gd name="T0" fmla="*/ 67 w 87"/>
                <a:gd name="T1" fmla="*/ 23 h 63"/>
                <a:gd name="T2" fmla="*/ 63 w 87"/>
                <a:gd name="T3" fmla="*/ 24 h 63"/>
                <a:gd name="T4" fmla="*/ 63 w 87"/>
                <a:gd name="T5" fmla="*/ 22 h 63"/>
                <a:gd name="T6" fmla="*/ 41 w 87"/>
                <a:gd name="T7" fmla="*/ 0 h 63"/>
                <a:gd name="T8" fmla="*/ 20 w 87"/>
                <a:gd name="T9" fmla="*/ 18 h 63"/>
                <a:gd name="T10" fmla="*/ 14 w 87"/>
                <a:gd name="T11" fmla="*/ 19 h 63"/>
                <a:gd name="T12" fmla="*/ 14 w 87"/>
                <a:gd name="T13" fmla="*/ 19 h 63"/>
                <a:gd name="T14" fmla="*/ 5 w 87"/>
                <a:gd name="T15" fmla="*/ 32 h 63"/>
                <a:gd name="T16" fmla="*/ 6 w 87"/>
                <a:gd name="T17" fmla="*/ 38 h 63"/>
                <a:gd name="T18" fmla="*/ 0 w 87"/>
                <a:gd name="T19" fmla="*/ 50 h 63"/>
                <a:gd name="T20" fmla="*/ 14 w 87"/>
                <a:gd name="T21" fmla="*/ 63 h 63"/>
                <a:gd name="T22" fmla="*/ 28 w 87"/>
                <a:gd name="T23" fmla="*/ 63 h 63"/>
                <a:gd name="T24" fmla="*/ 32 w 87"/>
                <a:gd name="T25" fmla="*/ 60 h 63"/>
                <a:gd name="T26" fmla="*/ 28 w 87"/>
                <a:gd name="T27" fmla="*/ 56 h 63"/>
                <a:gd name="T28" fmla="*/ 14 w 87"/>
                <a:gd name="T29" fmla="*/ 56 h 63"/>
                <a:gd name="T30" fmla="*/ 8 w 87"/>
                <a:gd name="T31" fmla="*/ 50 h 63"/>
                <a:gd name="T32" fmla="*/ 13 w 87"/>
                <a:gd name="T33" fmla="*/ 43 h 63"/>
                <a:gd name="T34" fmla="*/ 16 w 87"/>
                <a:gd name="T35" fmla="*/ 41 h 63"/>
                <a:gd name="T36" fmla="*/ 15 w 87"/>
                <a:gd name="T37" fmla="*/ 37 h 63"/>
                <a:gd name="T38" fmla="*/ 13 w 87"/>
                <a:gd name="T39" fmla="*/ 32 h 63"/>
                <a:gd name="T40" fmla="*/ 17 w 87"/>
                <a:gd name="T41" fmla="*/ 26 h 63"/>
                <a:gd name="T42" fmla="*/ 17 w 87"/>
                <a:gd name="T43" fmla="*/ 26 h 63"/>
                <a:gd name="T44" fmla="*/ 22 w 87"/>
                <a:gd name="T45" fmla="*/ 27 h 63"/>
                <a:gd name="T46" fmla="*/ 26 w 87"/>
                <a:gd name="T47" fmla="*/ 26 h 63"/>
                <a:gd name="T48" fmla="*/ 28 w 87"/>
                <a:gd name="T49" fmla="*/ 23 h 63"/>
                <a:gd name="T50" fmla="*/ 27 w 87"/>
                <a:gd name="T51" fmla="*/ 22 h 63"/>
                <a:gd name="T52" fmla="*/ 27 w 87"/>
                <a:gd name="T53" fmla="*/ 22 h 63"/>
                <a:gd name="T54" fmla="*/ 41 w 87"/>
                <a:gd name="T55" fmla="*/ 8 h 63"/>
                <a:gd name="T56" fmla="*/ 55 w 87"/>
                <a:gd name="T57" fmla="*/ 22 h 63"/>
                <a:gd name="T58" fmla="*/ 53 w 87"/>
                <a:gd name="T59" fmla="*/ 29 h 63"/>
                <a:gd name="T60" fmla="*/ 54 w 87"/>
                <a:gd name="T61" fmla="*/ 34 h 63"/>
                <a:gd name="T62" fmla="*/ 59 w 87"/>
                <a:gd name="T63" fmla="*/ 34 h 63"/>
                <a:gd name="T64" fmla="*/ 67 w 87"/>
                <a:gd name="T65" fmla="*/ 31 h 63"/>
                <a:gd name="T66" fmla="*/ 79 w 87"/>
                <a:gd name="T67" fmla="*/ 43 h 63"/>
                <a:gd name="T68" fmla="*/ 67 w 87"/>
                <a:gd name="T69" fmla="*/ 56 h 63"/>
                <a:gd name="T70" fmla="*/ 59 w 87"/>
                <a:gd name="T71" fmla="*/ 56 h 63"/>
                <a:gd name="T72" fmla="*/ 55 w 87"/>
                <a:gd name="T73" fmla="*/ 60 h 63"/>
                <a:gd name="T74" fmla="*/ 59 w 87"/>
                <a:gd name="T75" fmla="*/ 63 h 63"/>
                <a:gd name="T76" fmla="*/ 67 w 87"/>
                <a:gd name="T77" fmla="*/ 63 h 63"/>
                <a:gd name="T78" fmla="*/ 87 w 87"/>
                <a:gd name="T79" fmla="*/ 43 h 63"/>
                <a:gd name="T80" fmla="*/ 67 w 87"/>
                <a:gd name="T81" fmla="*/ 2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63">
                  <a:moveTo>
                    <a:pt x="67" y="23"/>
                  </a:moveTo>
                  <a:cubicBezTo>
                    <a:pt x="65" y="23"/>
                    <a:pt x="64" y="24"/>
                    <a:pt x="63" y="24"/>
                  </a:cubicBezTo>
                  <a:cubicBezTo>
                    <a:pt x="63" y="23"/>
                    <a:pt x="63" y="23"/>
                    <a:pt x="63" y="22"/>
                  </a:cubicBezTo>
                  <a:cubicBezTo>
                    <a:pt x="63" y="10"/>
                    <a:pt x="53" y="0"/>
                    <a:pt x="41" y="0"/>
                  </a:cubicBezTo>
                  <a:cubicBezTo>
                    <a:pt x="31" y="0"/>
                    <a:pt x="22" y="8"/>
                    <a:pt x="20" y="18"/>
                  </a:cubicBezTo>
                  <a:cubicBezTo>
                    <a:pt x="18" y="18"/>
                    <a:pt x="16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9" y="21"/>
                    <a:pt x="5" y="26"/>
                    <a:pt x="5" y="32"/>
                  </a:cubicBezTo>
                  <a:cubicBezTo>
                    <a:pt x="5" y="34"/>
                    <a:pt x="6" y="36"/>
                    <a:pt x="6" y="38"/>
                  </a:cubicBezTo>
                  <a:cubicBezTo>
                    <a:pt x="3" y="41"/>
                    <a:pt x="0" y="45"/>
                    <a:pt x="0" y="50"/>
                  </a:cubicBezTo>
                  <a:cubicBezTo>
                    <a:pt x="0" y="57"/>
                    <a:pt x="6" y="63"/>
                    <a:pt x="14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0" y="63"/>
                    <a:pt x="32" y="62"/>
                    <a:pt x="32" y="60"/>
                  </a:cubicBezTo>
                  <a:cubicBezTo>
                    <a:pt x="32" y="58"/>
                    <a:pt x="30" y="56"/>
                    <a:pt x="28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0" y="56"/>
                    <a:pt x="8" y="53"/>
                    <a:pt x="8" y="50"/>
                  </a:cubicBezTo>
                  <a:cubicBezTo>
                    <a:pt x="8" y="47"/>
                    <a:pt x="10" y="44"/>
                    <a:pt x="13" y="43"/>
                  </a:cubicBezTo>
                  <a:cubicBezTo>
                    <a:pt x="15" y="43"/>
                    <a:pt x="16" y="42"/>
                    <a:pt x="16" y="41"/>
                  </a:cubicBezTo>
                  <a:cubicBezTo>
                    <a:pt x="17" y="39"/>
                    <a:pt x="16" y="38"/>
                    <a:pt x="15" y="37"/>
                  </a:cubicBezTo>
                  <a:cubicBezTo>
                    <a:pt x="13" y="36"/>
                    <a:pt x="13" y="34"/>
                    <a:pt x="13" y="32"/>
                  </a:cubicBezTo>
                  <a:cubicBezTo>
                    <a:pt x="13" y="29"/>
                    <a:pt x="14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5"/>
                    <a:pt x="20" y="26"/>
                    <a:pt x="22" y="27"/>
                  </a:cubicBezTo>
                  <a:cubicBezTo>
                    <a:pt x="23" y="27"/>
                    <a:pt x="25" y="27"/>
                    <a:pt x="26" y="26"/>
                  </a:cubicBezTo>
                  <a:cubicBezTo>
                    <a:pt x="27" y="26"/>
                    <a:pt x="28" y="24"/>
                    <a:pt x="28" y="23"/>
                  </a:cubicBezTo>
                  <a:cubicBezTo>
                    <a:pt x="27" y="23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14"/>
                    <a:pt x="34" y="8"/>
                    <a:pt x="41" y="8"/>
                  </a:cubicBezTo>
                  <a:cubicBezTo>
                    <a:pt x="49" y="8"/>
                    <a:pt x="55" y="14"/>
                    <a:pt x="55" y="22"/>
                  </a:cubicBezTo>
                  <a:cubicBezTo>
                    <a:pt x="55" y="24"/>
                    <a:pt x="55" y="27"/>
                    <a:pt x="53" y="29"/>
                  </a:cubicBezTo>
                  <a:cubicBezTo>
                    <a:pt x="52" y="31"/>
                    <a:pt x="53" y="33"/>
                    <a:pt x="54" y="34"/>
                  </a:cubicBezTo>
                  <a:cubicBezTo>
                    <a:pt x="55" y="35"/>
                    <a:pt x="57" y="35"/>
                    <a:pt x="59" y="34"/>
                  </a:cubicBezTo>
                  <a:cubicBezTo>
                    <a:pt x="60" y="33"/>
                    <a:pt x="63" y="31"/>
                    <a:pt x="67" y="31"/>
                  </a:cubicBezTo>
                  <a:cubicBezTo>
                    <a:pt x="74" y="31"/>
                    <a:pt x="79" y="37"/>
                    <a:pt x="79" y="43"/>
                  </a:cubicBezTo>
                  <a:cubicBezTo>
                    <a:pt x="79" y="50"/>
                    <a:pt x="74" y="56"/>
                    <a:pt x="67" y="56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6" y="56"/>
                    <a:pt x="55" y="58"/>
                    <a:pt x="55" y="60"/>
                  </a:cubicBezTo>
                  <a:cubicBezTo>
                    <a:pt x="55" y="62"/>
                    <a:pt x="56" y="63"/>
                    <a:pt x="59" y="63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78" y="63"/>
                    <a:pt x="87" y="54"/>
                    <a:pt x="87" y="43"/>
                  </a:cubicBezTo>
                  <a:cubicBezTo>
                    <a:pt x="87" y="32"/>
                    <a:pt x="78" y="23"/>
                    <a:pt x="67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51" y="69"/>
              <a:ext cx="63" cy="99"/>
            </a:xfrm>
            <a:custGeom>
              <a:avLst/>
              <a:gdLst>
                <a:gd name="T0" fmla="*/ 27 w 33"/>
                <a:gd name="T1" fmla="*/ 33 h 52"/>
                <a:gd name="T2" fmla="*/ 20 w 33"/>
                <a:gd name="T3" fmla="*/ 39 h 52"/>
                <a:gd name="T4" fmla="*/ 20 w 33"/>
                <a:gd name="T5" fmla="*/ 3 h 52"/>
                <a:gd name="T6" fmla="*/ 16 w 33"/>
                <a:gd name="T7" fmla="*/ 0 h 52"/>
                <a:gd name="T8" fmla="*/ 13 w 33"/>
                <a:gd name="T9" fmla="*/ 3 h 52"/>
                <a:gd name="T10" fmla="*/ 13 w 33"/>
                <a:gd name="T11" fmla="*/ 39 h 52"/>
                <a:gd name="T12" fmla="*/ 6 w 33"/>
                <a:gd name="T13" fmla="*/ 33 h 52"/>
                <a:gd name="T14" fmla="*/ 1 w 33"/>
                <a:gd name="T15" fmla="*/ 33 h 52"/>
                <a:gd name="T16" fmla="*/ 1 w 33"/>
                <a:gd name="T17" fmla="*/ 38 h 52"/>
                <a:gd name="T18" fmla="*/ 14 w 33"/>
                <a:gd name="T19" fmla="*/ 51 h 52"/>
                <a:gd name="T20" fmla="*/ 16 w 33"/>
                <a:gd name="T21" fmla="*/ 52 h 52"/>
                <a:gd name="T22" fmla="*/ 19 w 33"/>
                <a:gd name="T23" fmla="*/ 51 h 52"/>
                <a:gd name="T24" fmla="*/ 32 w 33"/>
                <a:gd name="T25" fmla="*/ 38 h 52"/>
                <a:gd name="T26" fmla="*/ 32 w 33"/>
                <a:gd name="T27" fmla="*/ 33 h 52"/>
                <a:gd name="T28" fmla="*/ 27 w 33"/>
                <a:gd name="T29" fmla="*/ 3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2">
                  <a:moveTo>
                    <a:pt x="27" y="33"/>
                  </a:moveTo>
                  <a:cubicBezTo>
                    <a:pt x="20" y="39"/>
                    <a:pt x="20" y="39"/>
                    <a:pt x="20" y="3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19" y="0"/>
                    <a:pt x="16" y="0"/>
                  </a:cubicBezTo>
                  <a:cubicBezTo>
                    <a:pt x="14" y="0"/>
                    <a:pt x="13" y="1"/>
                    <a:pt x="13" y="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2" y="32"/>
                    <a:pt x="1" y="33"/>
                  </a:cubicBezTo>
                  <a:cubicBezTo>
                    <a:pt x="0" y="34"/>
                    <a:pt x="0" y="37"/>
                    <a:pt x="1" y="38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2"/>
                    <a:pt x="15" y="52"/>
                    <a:pt x="16" y="52"/>
                  </a:cubicBezTo>
                  <a:cubicBezTo>
                    <a:pt x="17" y="52"/>
                    <a:pt x="18" y="52"/>
                    <a:pt x="19" y="51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7"/>
                    <a:pt x="33" y="34"/>
                    <a:pt x="32" y="33"/>
                  </a:cubicBezTo>
                  <a:cubicBezTo>
                    <a:pt x="30" y="32"/>
                    <a:pt x="28" y="32"/>
                    <a:pt x="2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6" name="Freeform 36"/>
          <p:cNvSpPr>
            <a:spLocks noEditPoints="1"/>
          </p:cNvSpPr>
          <p:nvPr/>
        </p:nvSpPr>
        <p:spPr bwMode="auto">
          <a:xfrm>
            <a:off x="5022851" y="3226859"/>
            <a:ext cx="357716" cy="247651"/>
          </a:xfrm>
          <a:custGeom>
            <a:avLst/>
            <a:gdLst>
              <a:gd name="T0" fmla="*/ 84 w 88"/>
              <a:gd name="T1" fmla="*/ 7 h 61"/>
              <a:gd name="T2" fmla="*/ 76 w 88"/>
              <a:gd name="T3" fmla="*/ 4 h 61"/>
              <a:gd name="T4" fmla="*/ 68 w 88"/>
              <a:gd name="T5" fmla="*/ 7 h 61"/>
              <a:gd name="T6" fmla="*/ 64 w 88"/>
              <a:gd name="T7" fmla="*/ 15 h 61"/>
              <a:gd name="T8" fmla="*/ 65 w 88"/>
              <a:gd name="T9" fmla="*/ 20 h 61"/>
              <a:gd name="T10" fmla="*/ 51 w 88"/>
              <a:gd name="T11" fmla="*/ 33 h 61"/>
              <a:gd name="T12" fmla="*/ 43 w 88"/>
              <a:gd name="T13" fmla="*/ 31 h 61"/>
              <a:gd name="T14" fmla="*/ 36 w 88"/>
              <a:gd name="T15" fmla="*/ 33 h 61"/>
              <a:gd name="T16" fmla="*/ 25 w 88"/>
              <a:gd name="T17" fmla="*/ 21 h 61"/>
              <a:gd name="T18" fmla="*/ 23 w 88"/>
              <a:gd name="T19" fmla="*/ 4 h 61"/>
              <a:gd name="T20" fmla="*/ 14 w 88"/>
              <a:gd name="T21" fmla="*/ 0 h 61"/>
              <a:gd name="T22" fmla="*/ 4 w 88"/>
              <a:gd name="T23" fmla="*/ 4 h 61"/>
              <a:gd name="T24" fmla="*/ 0 w 88"/>
              <a:gd name="T25" fmla="*/ 14 h 61"/>
              <a:gd name="T26" fmla="*/ 4 w 88"/>
              <a:gd name="T27" fmla="*/ 23 h 61"/>
              <a:gd name="T28" fmla="*/ 14 w 88"/>
              <a:gd name="T29" fmla="*/ 27 h 61"/>
              <a:gd name="T30" fmla="*/ 20 w 88"/>
              <a:gd name="T31" fmla="*/ 26 h 61"/>
              <a:gd name="T32" fmla="*/ 30 w 88"/>
              <a:gd name="T33" fmla="*/ 38 h 61"/>
              <a:gd name="T34" fmla="*/ 33 w 88"/>
              <a:gd name="T35" fmla="*/ 56 h 61"/>
              <a:gd name="T36" fmla="*/ 43 w 88"/>
              <a:gd name="T37" fmla="*/ 61 h 61"/>
              <a:gd name="T38" fmla="*/ 54 w 88"/>
              <a:gd name="T39" fmla="*/ 56 h 61"/>
              <a:gd name="T40" fmla="*/ 56 w 88"/>
              <a:gd name="T41" fmla="*/ 38 h 61"/>
              <a:gd name="T42" fmla="*/ 71 w 88"/>
              <a:gd name="T43" fmla="*/ 26 h 61"/>
              <a:gd name="T44" fmla="*/ 76 w 88"/>
              <a:gd name="T45" fmla="*/ 27 h 61"/>
              <a:gd name="T46" fmla="*/ 84 w 88"/>
              <a:gd name="T47" fmla="*/ 24 h 61"/>
              <a:gd name="T48" fmla="*/ 88 w 88"/>
              <a:gd name="T49" fmla="*/ 15 h 61"/>
              <a:gd name="T50" fmla="*/ 84 w 88"/>
              <a:gd name="T51" fmla="*/ 7 h 61"/>
              <a:gd name="T52" fmla="*/ 9 w 88"/>
              <a:gd name="T53" fmla="*/ 18 h 61"/>
              <a:gd name="T54" fmla="*/ 7 w 88"/>
              <a:gd name="T55" fmla="*/ 14 h 61"/>
              <a:gd name="T56" fmla="*/ 9 w 88"/>
              <a:gd name="T57" fmla="*/ 9 h 61"/>
              <a:gd name="T58" fmla="*/ 14 w 88"/>
              <a:gd name="T59" fmla="*/ 8 h 61"/>
              <a:gd name="T60" fmla="*/ 18 w 88"/>
              <a:gd name="T61" fmla="*/ 9 h 61"/>
              <a:gd name="T62" fmla="*/ 18 w 88"/>
              <a:gd name="T63" fmla="*/ 18 h 61"/>
              <a:gd name="T64" fmla="*/ 9 w 88"/>
              <a:gd name="T65" fmla="*/ 18 h 61"/>
              <a:gd name="T66" fmla="*/ 79 w 88"/>
              <a:gd name="T67" fmla="*/ 18 h 61"/>
              <a:gd name="T68" fmla="*/ 73 w 88"/>
              <a:gd name="T69" fmla="*/ 18 h 61"/>
              <a:gd name="T70" fmla="*/ 72 w 88"/>
              <a:gd name="T71" fmla="*/ 15 h 61"/>
              <a:gd name="T72" fmla="*/ 73 w 88"/>
              <a:gd name="T73" fmla="*/ 12 h 61"/>
              <a:gd name="T74" fmla="*/ 76 w 88"/>
              <a:gd name="T75" fmla="*/ 11 h 61"/>
              <a:gd name="T76" fmla="*/ 79 w 88"/>
              <a:gd name="T77" fmla="*/ 12 h 61"/>
              <a:gd name="T78" fmla="*/ 80 w 88"/>
              <a:gd name="T79" fmla="*/ 15 h 61"/>
              <a:gd name="T80" fmla="*/ 79 w 88"/>
              <a:gd name="T81" fmla="*/ 18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8" h="61">
                <a:moveTo>
                  <a:pt x="84" y="7"/>
                </a:moveTo>
                <a:cubicBezTo>
                  <a:pt x="82" y="5"/>
                  <a:pt x="79" y="4"/>
                  <a:pt x="76" y="4"/>
                </a:cubicBezTo>
                <a:cubicBezTo>
                  <a:pt x="73" y="4"/>
                  <a:pt x="70" y="5"/>
                  <a:pt x="68" y="7"/>
                </a:cubicBezTo>
                <a:cubicBezTo>
                  <a:pt x="65" y="9"/>
                  <a:pt x="64" y="12"/>
                  <a:pt x="64" y="15"/>
                </a:cubicBezTo>
                <a:cubicBezTo>
                  <a:pt x="64" y="17"/>
                  <a:pt x="65" y="19"/>
                  <a:pt x="65" y="20"/>
                </a:cubicBezTo>
                <a:cubicBezTo>
                  <a:pt x="51" y="33"/>
                  <a:pt x="51" y="33"/>
                  <a:pt x="51" y="33"/>
                </a:cubicBezTo>
                <a:cubicBezTo>
                  <a:pt x="48" y="32"/>
                  <a:pt x="46" y="31"/>
                  <a:pt x="43" y="31"/>
                </a:cubicBezTo>
                <a:cubicBezTo>
                  <a:pt x="40" y="31"/>
                  <a:pt x="38" y="32"/>
                  <a:pt x="36" y="33"/>
                </a:cubicBezTo>
                <a:cubicBezTo>
                  <a:pt x="25" y="21"/>
                  <a:pt x="25" y="21"/>
                  <a:pt x="25" y="21"/>
                </a:cubicBezTo>
                <a:cubicBezTo>
                  <a:pt x="28" y="15"/>
                  <a:pt x="28" y="8"/>
                  <a:pt x="23" y="4"/>
                </a:cubicBezTo>
                <a:cubicBezTo>
                  <a:pt x="21" y="1"/>
                  <a:pt x="17" y="0"/>
                  <a:pt x="14" y="0"/>
                </a:cubicBezTo>
                <a:cubicBezTo>
                  <a:pt x="10" y="0"/>
                  <a:pt x="6" y="1"/>
                  <a:pt x="4" y="4"/>
                </a:cubicBezTo>
                <a:cubicBezTo>
                  <a:pt x="1" y="7"/>
                  <a:pt x="0" y="10"/>
                  <a:pt x="0" y="14"/>
                </a:cubicBezTo>
                <a:cubicBezTo>
                  <a:pt x="0" y="17"/>
                  <a:pt x="1" y="21"/>
                  <a:pt x="4" y="23"/>
                </a:cubicBezTo>
                <a:cubicBezTo>
                  <a:pt x="6" y="26"/>
                  <a:pt x="10" y="27"/>
                  <a:pt x="14" y="27"/>
                </a:cubicBezTo>
                <a:cubicBezTo>
                  <a:pt x="16" y="27"/>
                  <a:pt x="18" y="27"/>
                  <a:pt x="20" y="26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4"/>
                  <a:pt x="28" y="51"/>
                  <a:pt x="33" y="56"/>
                </a:cubicBezTo>
                <a:cubicBezTo>
                  <a:pt x="35" y="59"/>
                  <a:pt x="39" y="61"/>
                  <a:pt x="43" y="61"/>
                </a:cubicBezTo>
                <a:cubicBezTo>
                  <a:pt x="47" y="61"/>
                  <a:pt x="51" y="59"/>
                  <a:pt x="54" y="56"/>
                </a:cubicBezTo>
                <a:cubicBezTo>
                  <a:pt x="58" y="51"/>
                  <a:pt x="59" y="44"/>
                  <a:pt x="56" y="38"/>
                </a:cubicBezTo>
                <a:cubicBezTo>
                  <a:pt x="71" y="26"/>
                  <a:pt x="71" y="26"/>
                  <a:pt x="71" y="26"/>
                </a:cubicBezTo>
                <a:cubicBezTo>
                  <a:pt x="72" y="27"/>
                  <a:pt x="74" y="27"/>
                  <a:pt x="76" y="27"/>
                </a:cubicBezTo>
                <a:cubicBezTo>
                  <a:pt x="79" y="27"/>
                  <a:pt x="82" y="26"/>
                  <a:pt x="84" y="24"/>
                </a:cubicBezTo>
                <a:cubicBezTo>
                  <a:pt x="87" y="21"/>
                  <a:pt x="88" y="18"/>
                  <a:pt x="88" y="15"/>
                </a:cubicBezTo>
                <a:cubicBezTo>
                  <a:pt x="88" y="12"/>
                  <a:pt x="87" y="9"/>
                  <a:pt x="84" y="7"/>
                </a:cubicBezTo>
                <a:close/>
                <a:moveTo>
                  <a:pt x="9" y="18"/>
                </a:moveTo>
                <a:cubicBezTo>
                  <a:pt x="8" y="17"/>
                  <a:pt x="7" y="15"/>
                  <a:pt x="7" y="14"/>
                </a:cubicBezTo>
                <a:cubicBezTo>
                  <a:pt x="7" y="12"/>
                  <a:pt x="8" y="11"/>
                  <a:pt x="9" y="9"/>
                </a:cubicBezTo>
                <a:cubicBezTo>
                  <a:pt x="10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6"/>
                  <a:pt x="18" y="18"/>
                </a:cubicBezTo>
                <a:cubicBezTo>
                  <a:pt x="16" y="20"/>
                  <a:pt x="12" y="20"/>
                  <a:pt x="9" y="18"/>
                </a:cubicBezTo>
                <a:close/>
                <a:moveTo>
                  <a:pt x="79" y="18"/>
                </a:moveTo>
                <a:cubicBezTo>
                  <a:pt x="77" y="20"/>
                  <a:pt x="75" y="20"/>
                  <a:pt x="73" y="18"/>
                </a:cubicBezTo>
                <a:cubicBezTo>
                  <a:pt x="72" y="18"/>
                  <a:pt x="72" y="16"/>
                  <a:pt x="72" y="15"/>
                </a:cubicBezTo>
                <a:cubicBezTo>
                  <a:pt x="72" y="14"/>
                  <a:pt x="72" y="13"/>
                  <a:pt x="73" y="12"/>
                </a:cubicBezTo>
                <a:cubicBezTo>
                  <a:pt x="74" y="12"/>
                  <a:pt x="75" y="11"/>
                  <a:pt x="76" y="11"/>
                </a:cubicBezTo>
                <a:cubicBezTo>
                  <a:pt x="77" y="11"/>
                  <a:pt x="78" y="12"/>
                  <a:pt x="79" y="12"/>
                </a:cubicBezTo>
                <a:cubicBezTo>
                  <a:pt x="80" y="13"/>
                  <a:pt x="80" y="14"/>
                  <a:pt x="80" y="15"/>
                </a:cubicBezTo>
                <a:cubicBezTo>
                  <a:pt x="80" y="16"/>
                  <a:pt x="80" y="18"/>
                  <a:pt x="79" y="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Freeform 37"/>
          <p:cNvSpPr/>
          <p:nvPr/>
        </p:nvSpPr>
        <p:spPr bwMode="auto">
          <a:xfrm>
            <a:off x="4262967" y="2111377"/>
            <a:ext cx="939800" cy="275167"/>
          </a:xfrm>
          <a:custGeom>
            <a:avLst/>
            <a:gdLst>
              <a:gd name="T0" fmla="*/ 444 w 444"/>
              <a:gd name="T1" fmla="*/ 130 h 130"/>
              <a:gd name="T2" fmla="*/ 444 w 444"/>
              <a:gd name="T3" fmla="*/ 0 h 130"/>
              <a:gd name="T4" fmla="*/ 0 w 444"/>
              <a:gd name="T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4" h="130">
                <a:moveTo>
                  <a:pt x="444" y="130"/>
                </a:moveTo>
                <a:lnTo>
                  <a:pt x="444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Freeform 38"/>
          <p:cNvSpPr/>
          <p:nvPr/>
        </p:nvSpPr>
        <p:spPr bwMode="auto">
          <a:xfrm>
            <a:off x="6593418" y="2111377"/>
            <a:ext cx="905933" cy="425449"/>
          </a:xfrm>
          <a:custGeom>
            <a:avLst/>
            <a:gdLst>
              <a:gd name="T0" fmla="*/ 0 w 428"/>
              <a:gd name="T1" fmla="*/ 201 h 201"/>
              <a:gd name="T2" fmla="*/ 0 w 428"/>
              <a:gd name="T3" fmla="*/ 0 h 201"/>
              <a:gd name="T4" fmla="*/ 428 w 428"/>
              <a:gd name="T5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8" h="201">
                <a:moveTo>
                  <a:pt x="0" y="201"/>
                </a:moveTo>
                <a:lnTo>
                  <a:pt x="0" y="0"/>
                </a:lnTo>
                <a:lnTo>
                  <a:pt x="428" y="0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Freeform 39"/>
          <p:cNvSpPr/>
          <p:nvPr/>
        </p:nvSpPr>
        <p:spPr bwMode="auto">
          <a:xfrm>
            <a:off x="8534401" y="3061759"/>
            <a:ext cx="1792817" cy="651933"/>
          </a:xfrm>
          <a:custGeom>
            <a:avLst/>
            <a:gdLst>
              <a:gd name="T0" fmla="*/ 0 w 847"/>
              <a:gd name="T1" fmla="*/ 308 h 308"/>
              <a:gd name="T2" fmla="*/ 0 w 847"/>
              <a:gd name="T3" fmla="*/ 0 h 308"/>
              <a:gd name="T4" fmla="*/ 847 w 847"/>
              <a:gd name="T5" fmla="*/ 0 h 308"/>
              <a:gd name="T6" fmla="*/ 847 w 847"/>
              <a:gd name="T7" fmla="*/ 105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7" h="308">
                <a:moveTo>
                  <a:pt x="0" y="308"/>
                </a:moveTo>
                <a:lnTo>
                  <a:pt x="0" y="0"/>
                </a:lnTo>
                <a:lnTo>
                  <a:pt x="847" y="0"/>
                </a:lnTo>
                <a:lnTo>
                  <a:pt x="847" y="105"/>
                </a:lnTo>
              </a:path>
            </a:pathLst>
          </a:custGeom>
          <a:noFill/>
          <a:ln w="6350" cap="flat" cmpd="sng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Freeform 40"/>
          <p:cNvSpPr/>
          <p:nvPr/>
        </p:nvSpPr>
        <p:spPr bwMode="auto">
          <a:xfrm>
            <a:off x="1869018" y="3061759"/>
            <a:ext cx="1972733" cy="323851"/>
          </a:xfrm>
          <a:custGeom>
            <a:avLst/>
            <a:gdLst>
              <a:gd name="T0" fmla="*/ 932 w 932"/>
              <a:gd name="T1" fmla="*/ 153 h 153"/>
              <a:gd name="T2" fmla="*/ 932 w 932"/>
              <a:gd name="T3" fmla="*/ 0 h 153"/>
              <a:gd name="T4" fmla="*/ 0 w 932"/>
              <a:gd name="T5" fmla="*/ 0 h 153"/>
              <a:gd name="T6" fmla="*/ 0 w 932"/>
              <a:gd name="T7" fmla="*/ 105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2" h="153">
                <a:moveTo>
                  <a:pt x="932" y="153"/>
                </a:moveTo>
                <a:lnTo>
                  <a:pt x="932" y="0"/>
                </a:lnTo>
                <a:lnTo>
                  <a:pt x="0" y="0"/>
                </a:lnTo>
                <a:lnTo>
                  <a:pt x="0" y="105"/>
                </a:lnTo>
              </a:path>
            </a:pathLst>
          </a:custGeom>
          <a:noFill/>
          <a:ln w="6350" cap="flat" cmpd="sng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Freeform 41"/>
          <p:cNvSpPr/>
          <p:nvPr/>
        </p:nvSpPr>
        <p:spPr bwMode="auto">
          <a:xfrm>
            <a:off x="4121151" y="5064125"/>
            <a:ext cx="1318683" cy="594784"/>
          </a:xfrm>
          <a:custGeom>
            <a:avLst/>
            <a:gdLst>
              <a:gd name="T0" fmla="*/ 476 w 623"/>
              <a:gd name="T1" fmla="*/ 0 h 281"/>
              <a:gd name="T2" fmla="*/ 623 w 623"/>
              <a:gd name="T3" fmla="*/ 0 h 281"/>
              <a:gd name="T4" fmla="*/ 623 w 623"/>
              <a:gd name="T5" fmla="*/ 281 h 281"/>
              <a:gd name="T6" fmla="*/ 0 w 623"/>
              <a:gd name="T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3" h="281">
                <a:moveTo>
                  <a:pt x="476" y="0"/>
                </a:moveTo>
                <a:lnTo>
                  <a:pt x="623" y="0"/>
                </a:lnTo>
                <a:lnTo>
                  <a:pt x="623" y="281"/>
                </a:lnTo>
                <a:lnTo>
                  <a:pt x="0" y="281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Freeform 42"/>
          <p:cNvSpPr/>
          <p:nvPr/>
        </p:nvSpPr>
        <p:spPr bwMode="auto">
          <a:xfrm>
            <a:off x="6163733" y="4628093"/>
            <a:ext cx="1543051" cy="1030817"/>
          </a:xfrm>
          <a:custGeom>
            <a:avLst/>
            <a:gdLst>
              <a:gd name="T0" fmla="*/ 159 w 729"/>
              <a:gd name="T1" fmla="*/ 0 h 487"/>
              <a:gd name="T2" fmla="*/ 0 w 729"/>
              <a:gd name="T3" fmla="*/ 0 h 487"/>
              <a:gd name="T4" fmla="*/ 0 w 729"/>
              <a:gd name="T5" fmla="*/ 487 h 487"/>
              <a:gd name="T6" fmla="*/ 729 w 729"/>
              <a:gd name="T7" fmla="*/ 487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9" h="487">
                <a:moveTo>
                  <a:pt x="159" y="0"/>
                </a:moveTo>
                <a:lnTo>
                  <a:pt x="0" y="0"/>
                </a:lnTo>
                <a:lnTo>
                  <a:pt x="0" y="487"/>
                </a:lnTo>
                <a:lnTo>
                  <a:pt x="729" y="487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Rectangle 43"/>
          <p:cNvSpPr>
            <a:spLocks noChangeArrowheads="1"/>
          </p:cNvSpPr>
          <p:nvPr/>
        </p:nvSpPr>
        <p:spPr bwMode="auto">
          <a:xfrm>
            <a:off x="569384" y="34173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44"/>
          <p:cNvSpPr>
            <a:spLocks noChangeArrowheads="1"/>
          </p:cNvSpPr>
          <p:nvPr/>
        </p:nvSpPr>
        <p:spPr bwMode="auto">
          <a:xfrm>
            <a:off x="1602317" y="16647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Rectangle 45"/>
          <p:cNvSpPr>
            <a:spLocks noChangeArrowheads="1"/>
          </p:cNvSpPr>
          <p:nvPr/>
        </p:nvSpPr>
        <p:spPr bwMode="auto">
          <a:xfrm>
            <a:off x="7545917" y="16647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Rectangle 46"/>
          <p:cNvSpPr>
            <a:spLocks noChangeArrowheads="1"/>
          </p:cNvSpPr>
          <p:nvPr/>
        </p:nvSpPr>
        <p:spPr bwMode="auto">
          <a:xfrm>
            <a:off x="9036051" y="34173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Rectangle 47"/>
          <p:cNvSpPr>
            <a:spLocks noChangeArrowheads="1"/>
          </p:cNvSpPr>
          <p:nvPr/>
        </p:nvSpPr>
        <p:spPr bwMode="auto">
          <a:xfrm>
            <a:off x="7823200" y="51784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Rectangle 48"/>
          <p:cNvSpPr>
            <a:spLocks noChangeArrowheads="1"/>
          </p:cNvSpPr>
          <p:nvPr/>
        </p:nvSpPr>
        <p:spPr bwMode="auto">
          <a:xfrm>
            <a:off x="1439333" y="51784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6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 p14:presetBounceEnd="5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8" fill="hold" grpId="0" nodeType="withEffect" p14:presetBounceEnd="56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grpId="0" nodeType="withEffect" p14:presetBounceEnd="56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8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2" fill="hold" grpId="0" nodeType="withEffect" p14:presetBounceEnd="56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0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0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8" fill="hold" grpId="0" nodeType="withEffect" p14:presetBounceEnd="56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66" grpId="0" animBg="1"/>
          <p:bldP spid="66" grpId="1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/>
          <p:bldP spid="74" grpId="0"/>
          <p:bldP spid="75" grpId="0"/>
          <p:bldP spid="76" grpId="0"/>
          <p:bldP spid="77" grpId="0"/>
          <p:bldP spid="7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66" grpId="0" animBg="1"/>
          <p:bldP spid="66" grpId="1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/>
          <p:bldP spid="74" grpId="0"/>
          <p:bldP spid="75" grpId="0"/>
          <p:bldP spid="76" grpId="0"/>
          <p:bldP spid="77" grpId="0"/>
          <p:bldP spid="7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5" name="Freeform 21"/>
          <p:cNvSpPr/>
          <p:nvPr/>
        </p:nvSpPr>
        <p:spPr bwMode="auto">
          <a:xfrm>
            <a:off x="8163984" y="1887009"/>
            <a:ext cx="702733" cy="694267"/>
          </a:xfrm>
          <a:custGeom>
            <a:avLst/>
            <a:gdLst>
              <a:gd name="T0" fmla="*/ 267 w 267"/>
              <a:gd name="T1" fmla="*/ 218 h 263"/>
              <a:gd name="T2" fmla="*/ 222 w 267"/>
              <a:gd name="T3" fmla="*/ 263 h 263"/>
              <a:gd name="T4" fmla="*/ 46 w 267"/>
              <a:gd name="T5" fmla="*/ 263 h 263"/>
              <a:gd name="T6" fmla="*/ 0 w 267"/>
              <a:gd name="T7" fmla="*/ 218 h 263"/>
              <a:gd name="T8" fmla="*/ 0 w 267"/>
              <a:gd name="T9" fmla="*/ 46 h 263"/>
              <a:gd name="T10" fmla="*/ 46 w 267"/>
              <a:gd name="T11" fmla="*/ 0 h 263"/>
              <a:gd name="T12" fmla="*/ 222 w 267"/>
              <a:gd name="T13" fmla="*/ 0 h 263"/>
              <a:gd name="T14" fmla="*/ 267 w 267"/>
              <a:gd name="T15" fmla="*/ 46 h 263"/>
              <a:gd name="T16" fmla="*/ 267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267" y="218"/>
                </a:moveTo>
                <a:cubicBezTo>
                  <a:pt x="267" y="243"/>
                  <a:pt x="247" y="263"/>
                  <a:pt x="222" y="263"/>
                </a:cubicBezTo>
                <a:cubicBezTo>
                  <a:pt x="46" y="263"/>
                  <a:pt x="46" y="263"/>
                  <a:pt x="46" y="263"/>
                </a:cubicBezTo>
                <a:cubicBezTo>
                  <a:pt x="21" y="263"/>
                  <a:pt x="0" y="243"/>
                  <a:pt x="0" y="21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47" y="0"/>
                  <a:pt x="267" y="21"/>
                  <a:pt x="267" y="46"/>
                </a:cubicBezTo>
                <a:lnTo>
                  <a:pt x="267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86" name="Freeform 22"/>
          <p:cNvSpPr/>
          <p:nvPr/>
        </p:nvSpPr>
        <p:spPr bwMode="auto">
          <a:xfrm>
            <a:off x="8163984" y="2985559"/>
            <a:ext cx="702733" cy="692151"/>
          </a:xfrm>
          <a:custGeom>
            <a:avLst/>
            <a:gdLst>
              <a:gd name="T0" fmla="*/ 267 w 267"/>
              <a:gd name="T1" fmla="*/ 218 h 263"/>
              <a:gd name="T2" fmla="*/ 222 w 267"/>
              <a:gd name="T3" fmla="*/ 263 h 263"/>
              <a:gd name="T4" fmla="*/ 46 w 267"/>
              <a:gd name="T5" fmla="*/ 263 h 263"/>
              <a:gd name="T6" fmla="*/ 0 w 267"/>
              <a:gd name="T7" fmla="*/ 218 h 263"/>
              <a:gd name="T8" fmla="*/ 0 w 267"/>
              <a:gd name="T9" fmla="*/ 46 h 263"/>
              <a:gd name="T10" fmla="*/ 46 w 267"/>
              <a:gd name="T11" fmla="*/ 0 h 263"/>
              <a:gd name="T12" fmla="*/ 222 w 267"/>
              <a:gd name="T13" fmla="*/ 0 h 263"/>
              <a:gd name="T14" fmla="*/ 267 w 267"/>
              <a:gd name="T15" fmla="*/ 46 h 263"/>
              <a:gd name="T16" fmla="*/ 267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267" y="218"/>
                </a:moveTo>
                <a:cubicBezTo>
                  <a:pt x="267" y="243"/>
                  <a:pt x="247" y="263"/>
                  <a:pt x="222" y="263"/>
                </a:cubicBezTo>
                <a:cubicBezTo>
                  <a:pt x="46" y="263"/>
                  <a:pt x="46" y="263"/>
                  <a:pt x="46" y="263"/>
                </a:cubicBezTo>
                <a:cubicBezTo>
                  <a:pt x="21" y="263"/>
                  <a:pt x="0" y="243"/>
                  <a:pt x="0" y="21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47" y="0"/>
                  <a:pt x="267" y="21"/>
                  <a:pt x="267" y="46"/>
                </a:cubicBezTo>
                <a:lnTo>
                  <a:pt x="267" y="218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87" name="Freeform 23"/>
          <p:cNvSpPr/>
          <p:nvPr/>
        </p:nvSpPr>
        <p:spPr bwMode="auto">
          <a:xfrm>
            <a:off x="8163984" y="4081992"/>
            <a:ext cx="702733" cy="694267"/>
          </a:xfrm>
          <a:custGeom>
            <a:avLst/>
            <a:gdLst>
              <a:gd name="T0" fmla="*/ 267 w 267"/>
              <a:gd name="T1" fmla="*/ 218 h 263"/>
              <a:gd name="T2" fmla="*/ 222 w 267"/>
              <a:gd name="T3" fmla="*/ 263 h 263"/>
              <a:gd name="T4" fmla="*/ 46 w 267"/>
              <a:gd name="T5" fmla="*/ 263 h 263"/>
              <a:gd name="T6" fmla="*/ 0 w 267"/>
              <a:gd name="T7" fmla="*/ 218 h 263"/>
              <a:gd name="T8" fmla="*/ 0 w 267"/>
              <a:gd name="T9" fmla="*/ 46 h 263"/>
              <a:gd name="T10" fmla="*/ 46 w 267"/>
              <a:gd name="T11" fmla="*/ 0 h 263"/>
              <a:gd name="T12" fmla="*/ 222 w 267"/>
              <a:gd name="T13" fmla="*/ 0 h 263"/>
              <a:gd name="T14" fmla="*/ 267 w 267"/>
              <a:gd name="T15" fmla="*/ 46 h 263"/>
              <a:gd name="T16" fmla="*/ 267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267" y="218"/>
                </a:moveTo>
                <a:cubicBezTo>
                  <a:pt x="267" y="243"/>
                  <a:pt x="247" y="263"/>
                  <a:pt x="222" y="263"/>
                </a:cubicBezTo>
                <a:cubicBezTo>
                  <a:pt x="46" y="263"/>
                  <a:pt x="46" y="263"/>
                  <a:pt x="46" y="263"/>
                </a:cubicBezTo>
                <a:cubicBezTo>
                  <a:pt x="21" y="263"/>
                  <a:pt x="0" y="243"/>
                  <a:pt x="0" y="21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47" y="0"/>
                  <a:pt x="267" y="21"/>
                  <a:pt x="267" y="46"/>
                </a:cubicBezTo>
                <a:lnTo>
                  <a:pt x="267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88" name="Freeform 24"/>
          <p:cNvSpPr/>
          <p:nvPr/>
        </p:nvSpPr>
        <p:spPr bwMode="auto">
          <a:xfrm>
            <a:off x="6337301" y="2236259"/>
            <a:ext cx="1826684" cy="3208867"/>
          </a:xfrm>
          <a:custGeom>
            <a:avLst/>
            <a:gdLst>
              <a:gd name="T0" fmla="*/ 863 w 863"/>
              <a:gd name="T1" fmla="*/ 0 h 1516"/>
              <a:gd name="T2" fmla="*/ 0 w 863"/>
              <a:gd name="T3" fmla="*/ 0 h 1516"/>
              <a:gd name="T4" fmla="*/ 0 w 863"/>
              <a:gd name="T5" fmla="*/ 151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3" h="1516">
                <a:moveTo>
                  <a:pt x="863" y="0"/>
                </a:moveTo>
                <a:lnTo>
                  <a:pt x="0" y="0"/>
                </a:lnTo>
                <a:lnTo>
                  <a:pt x="0" y="1516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89" name="Freeform 25"/>
          <p:cNvSpPr/>
          <p:nvPr/>
        </p:nvSpPr>
        <p:spPr bwMode="auto">
          <a:xfrm>
            <a:off x="6786034" y="3332693"/>
            <a:ext cx="1377951" cy="2112433"/>
          </a:xfrm>
          <a:custGeom>
            <a:avLst/>
            <a:gdLst>
              <a:gd name="T0" fmla="*/ 651 w 651"/>
              <a:gd name="T1" fmla="*/ 0 h 998"/>
              <a:gd name="T2" fmla="*/ 0 w 651"/>
              <a:gd name="T3" fmla="*/ 0 h 998"/>
              <a:gd name="T4" fmla="*/ 0 w 651"/>
              <a:gd name="T5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1" h="998">
                <a:moveTo>
                  <a:pt x="651" y="0"/>
                </a:moveTo>
                <a:lnTo>
                  <a:pt x="0" y="0"/>
                </a:lnTo>
                <a:lnTo>
                  <a:pt x="0" y="998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0" name="Freeform 26"/>
          <p:cNvSpPr/>
          <p:nvPr/>
        </p:nvSpPr>
        <p:spPr bwMode="auto">
          <a:xfrm>
            <a:off x="7251701" y="4429125"/>
            <a:ext cx="912284" cy="1016000"/>
          </a:xfrm>
          <a:custGeom>
            <a:avLst/>
            <a:gdLst>
              <a:gd name="T0" fmla="*/ 431 w 431"/>
              <a:gd name="T1" fmla="*/ 0 h 480"/>
              <a:gd name="T2" fmla="*/ 0 w 431"/>
              <a:gd name="T3" fmla="*/ 0 h 480"/>
              <a:gd name="T4" fmla="*/ 0 w 431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" h="480">
                <a:moveTo>
                  <a:pt x="431" y="0"/>
                </a:moveTo>
                <a:lnTo>
                  <a:pt x="0" y="0"/>
                </a:lnTo>
                <a:lnTo>
                  <a:pt x="0" y="480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1" name="Freeform 27"/>
          <p:cNvSpPr/>
          <p:nvPr/>
        </p:nvSpPr>
        <p:spPr bwMode="auto">
          <a:xfrm>
            <a:off x="3325284" y="1887009"/>
            <a:ext cx="702733" cy="694267"/>
          </a:xfrm>
          <a:custGeom>
            <a:avLst/>
            <a:gdLst>
              <a:gd name="T0" fmla="*/ 0 w 267"/>
              <a:gd name="T1" fmla="*/ 218 h 263"/>
              <a:gd name="T2" fmla="*/ 46 w 267"/>
              <a:gd name="T3" fmla="*/ 263 h 263"/>
              <a:gd name="T4" fmla="*/ 222 w 267"/>
              <a:gd name="T5" fmla="*/ 263 h 263"/>
              <a:gd name="T6" fmla="*/ 267 w 267"/>
              <a:gd name="T7" fmla="*/ 218 h 263"/>
              <a:gd name="T8" fmla="*/ 267 w 267"/>
              <a:gd name="T9" fmla="*/ 46 h 263"/>
              <a:gd name="T10" fmla="*/ 222 w 267"/>
              <a:gd name="T11" fmla="*/ 0 h 263"/>
              <a:gd name="T12" fmla="*/ 46 w 267"/>
              <a:gd name="T13" fmla="*/ 0 h 263"/>
              <a:gd name="T14" fmla="*/ 0 w 267"/>
              <a:gd name="T15" fmla="*/ 46 h 263"/>
              <a:gd name="T16" fmla="*/ 0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0" y="218"/>
                </a:moveTo>
                <a:cubicBezTo>
                  <a:pt x="0" y="243"/>
                  <a:pt x="21" y="263"/>
                  <a:pt x="46" y="263"/>
                </a:cubicBezTo>
                <a:cubicBezTo>
                  <a:pt x="222" y="263"/>
                  <a:pt x="222" y="263"/>
                  <a:pt x="222" y="263"/>
                </a:cubicBezTo>
                <a:cubicBezTo>
                  <a:pt x="247" y="263"/>
                  <a:pt x="267" y="243"/>
                  <a:pt x="267" y="218"/>
                </a:cubicBezTo>
                <a:cubicBezTo>
                  <a:pt x="267" y="46"/>
                  <a:pt x="267" y="46"/>
                  <a:pt x="267" y="46"/>
                </a:cubicBezTo>
                <a:cubicBezTo>
                  <a:pt x="267" y="21"/>
                  <a:pt x="247" y="0"/>
                  <a:pt x="22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6"/>
                </a:cubicBezTo>
                <a:lnTo>
                  <a:pt x="0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2" name="Freeform 28"/>
          <p:cNvSpPr/>
          <p:nvPr/>
        </p:nvSpPr>
        <p:spPr bwMode="auto">
          <a:xfrm>
            <a:off x="3325284" y="2985559"/>
            <a:ext cx="702733" cy="692151"/>
          </a:xfrm>
          <a:custGeom>
            <a:avLst/>
            <a:gdLst>
              <a:gd name="T0" fmla="*/ 0 w 267"/>
              <a:gd name="T1" fmla="*/ 218 h 263"/>
              <a:gd name="T2" fmla="*/ 46 w 267"/>
              <a:gd name="T3" fmla="*/ 263 h 263"/>
              <a:gd name="T4" fmla="*/ 222 w 267"/>
              <a:gd name="T5" fmla="*/ 263 h 263"/>
              <a:gd name="T6" fmla="*/ 267 w 267"/>
              <a:gd name="T7" fmla="*/ 218 h 263"/>
              <a:gd name="T8" fmla="*/ 267 w 267"/>
              <a:gd name="T9" fmla="*/ 46 h 263"/>
              <a:gd name="T10" fmla="*/ 222 w 267"/>
              <a:gd name="T11" fmla="*/ 0 h 263"/>
              <a:gd name="T12" fmla="*/ 46 w 267"/>
              <a:gd name="T13" fmla="*/ 0 h 263"/>
              <a:gd name="T14" fmla="*/ 0 w 267"/>
              <a:gd name="T15" fmla="*/ 46 h 263"/>
              <a:gd name="T16" fmla="*/ 0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0" y="218"/>
                </a:moveTo>
                <a:cubicBezTo>
                  <a:pt x="0" y="243"/>
                  <a:pt x="21" y="263"/>
                  <a:pt x="46" y="263"/>
                </a:cubicBezTo>
                <a:cubicBezTo>
                  <a:pt x="222" y="263"/>
                  <a:pt x="222" y="263"/>
                  <a:pt x="222" y="263"/>
                </a:cubicBezTo>
                <a:cubicBezTo>
                  <a:pt x="247" y="263"/>
                  <a:pt x="267" y="243"/>
                  <a:pt x="267" y="218"/>
                </a:cubicBezTo>
                <a:cubicBezTo>
                  <a:pt x="267" y="46"/>
                  <a:pt x="267" y="46"/>
                  <a:pt x="267" y="46"/>
                </a:cubicBezTo>
                <a:cubicBezTo>
                  <a:pt x="267" y="21"/>
                  <a:pt x="247" y="0"/>
                  <a:pt x="22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6"/>
                </a:cubicBezTo>
                <a:lnTo>
                  <a:pt x="0" y="218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3" name="Freeform 29"/>
          <p:cNvSpPr/>
          <p:nvPr/>
        </p:nvSpPr>
        <p:spPr bwMode="auto">
          <a:xfrm>
            <a:off x="3325284" y="4081992"/>
            <a:ext cx="702733" cy="694267"/>
          </a:xfrm>
          <a:custGeom>
            <a:avLst/>
            <a:gdLst>
              <a:gd name="T0" fmla="*/ 0 w 267"/>
              <a:gd name="T1" fmla="*/ 218 h 263"/>
              <a:gd name="T2" fmla="*/ 46 w 267"/>
              <a:gd name="T3" fmla="*/ 263 h 263"/>
              <a:gd name="T4" fmla="*/ 222 w 267"/>
              <a:gd name="T5" fmla="*/ 263 h 263"/>
              <a:gd name="T6" fmla="*/ 267 w 267"/>
              <a:gd name="T7" fmla="*/ 218 h 263"/>
              <a:gd name="T8" fmla="*/ 267 w 267"/>
              <a:gd name="T9" fmla="*/ 46 h 263"/>
              <a:gd name="T10" fmla="*/ 222 w 267"/>
              <a:gd name="T11" fmla="*/ 0 h 263"/>
              <a:gd name="T12" fmla="*/ 46 w 267"/>
              <a:gd name="T13" fmla="*/ 0 h 263"/>
              <a:gd name="T14" fmla="*/ 0 w 267"/>
              <a:gd name="T15" fmla="*/ 46 h 263"/>
              <a:gd name="T16" fmla="*/ 0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0" y="218"/>
                </a:moveTo>
                <a:cubicBezTo>
                  <a:pt x="0" y="243"/>
                  <a:pt x="21" y="263"/>
                  <a:pt x="46" y="263"/>
                </a:cubicBezTo>
                <a:cubicBezTo>
                  <a:pt x="222" y="263"/>
                  <a:pt x="222" y="263"/>
                  <a:pt x="222" y="263"/>
                </a:cubicBezTo>
                <a:cubicBezTo>
                  <a:pt x="247" y="263"/>
                  <a:pt x="267" y="243"/>
                  <a:pt x="267" y="218"/>
                </a:cubicBezTo>
                <a:cubicBezTo>
                  <a:pt x="267" y="46"/>
                  <a:pt x="267" y="46"/>
                  <a:pt x="267" y="46"/>
                </a:cubicBezTo>
                <a:cubicBezTo>
                  <a:pt x="267" y="21"/>
                  <a:pt x="247" y="0"/>
                  <a:pt x="22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6"/>
                </a:cubicBezTo>
                <a:lnTo>
                  <a:pt x="0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4" name="Freeform 30"/>
          <p:cNvSpPr/>
          <p:nvPr/>
        </p:nvSpPr>
        <p:spPr bwMode="auto">
          <a:xfrm>
            <a:off x="4028017" y="2236259"/>
            <a:ext cx="1826683" cy="3208867"/>
          </a:xfrm>
          <a:custGeom>
            <a:avLst/>
            <a:gdLst>
              <a:gd name="T0" fmla="*/ 0 w 863"/>
              <a:gd name="T1" fmla="*/ 0 h 1516"/>
              <a:gd name="T2" fmla="*/ 863 w 863"/>
              <a:gd name="T3" fmla="*/ 0 h 1516"/>
              <a:gd name="T4" fmla="*/ 863 w 863"/>
              <a:gd name="T5" fmla="*/ 151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3" h="1516">
                <a:moveTo>
                  <a:pt x="0" y="0"/>
                </a:moveTo>
                <a:lnTo>
                  <a:pt x="863" y="0"/>
                </a:lnTo>
                <a:lnTo>
                  <a:pt x="863" y="1516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5" name="Freeform 31"/>
          <p:cNvSpPr/>
          <p:nvPr/>
        </p:nvSpPr>
        <p:spPr bwMode="auto">
          <a:xfrm>
            <a:off x="4028018" y="3332693"/>
            <a:ext cx="1377949" cy="2112433"/>
          </a:xfrm>
          <a:custGeom>
            <a:avLst/>
            <a:gdLst>
              <a:gd name="T0" fmla="*/ 0 w 651"/>
              <a:gd name="T1" fmla="*/ 0 h 998"/>
              <a:gd name="T2" fmla="*/ 651 w 651"/>
              <a:gd name="T3" fmla="*/ 0 h 998"/>
              <a:gd name="T4" fmla="*/ 651 w 651"/>
              <a:gd name="T5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1" h="998">
                <a:moveTo>
                  <a:pt x="0" y="0"/>
                </a:moveTo>
                <a:lnTo>
                  <a:pt x="651" y="0"/>
                </a:lnTo>
                <a:lnTo>
                  <a:pt x="651" y="998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6" name="Freeform 32"/>
          <p:cNvSpPr/>
          <p:nvPr/>
        </p:nvSpPr>
        <p:spPr bwMode="auto">
          <a:xfrm>
            <a:off x="4028017" y="4429125"/>
            <a:ext cx="914400" cy="1016000"/>
          </a:xfrm>
          <a:custGeom>
            <a:avLst/>
            <a:gdLst>
              <a:gd name="T0" fmla="*/ 0 w 432"/>
              <a:gd name="T1" fmla="*/ 0 h 480"/>
              <a:gd name="T2" fmla="*/ 432 w 432"/>
              <a:gd name="T3" fmla="*/ 0 h 480"/>
              <a:gd name="T4" fmla="*/ 432 w 432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480">
                <a:moveTo>
                  <a:pt x="0" y="0"/>
                </a:moveTo>
                <a:lnTo>
                  <a:pt x="432" y="0"/>
                </a:lnTo>
                <a:lnTo>
                  <a:pt x="432" y="480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7" name="Freeform 33"/>
          <p:cNvSpPr>
            <a:spLocks noEditPoints="1"/>
          </p:cNvSpPr>
          <p:nvPr/>
        </p:nvSpPr>
        <p:spPr bwMode="auto">
          <a:xfrm>
            <a:off x="3507317" y="2077509"/>
            <a:ext cx="338667" cy="313267"/>
          </a:xfrm>
          <a:custGeom>
            <a:avLst/>
            <a:gdLst>
              <a:gd name="T0" fmla="*/ 100 w 129"/>
              <a:gd name="T1" fmla="*/ 66 h 119"/>
              <a:gd name="T2" fmla="*/ 105 w 129"/>
              <a:gd name="T3" fmla="*/ 61 h 119"/>
              <a:gd name="T4" fmla="*/ 110 w 129"/>
              <a:gd name="T5" fmla="*/ 66 h 119"/>
              <a:gd name="T6" fmla="*/ 110 w 129"/>
              <a:gd name="T7" fmla="*/ 115 h 119"/>
              <a:gd name="T8" fmla="*/ 105 w 129"/>
              <a:gd name="T9" fmla="*/ 119 h 119"/>
              <a:gd name="T10" fmla="*/ 105 w 129"/>
              <a:gd name="T11" fmla="*/ 119 h 119"/>
              <a:gd name="T12" fmla="*/ 24 w 129"/>
              <a:gd name="T13" fmla="*/ 119 h 119"/>
              <a:gd name="T14" fmla="*/ 19 w 129"/>
              <a:gd name="T15" fmla="*/ 115 h 119"/>
              <a:gd name="T16" fmla="*/ 19 w 129"/>
              <a:gd name="T17" fmla="*/ 114 h 119"/>
              <a:gd name="T18" fmla="*/ 19 w 129"/>
              <a:gd name="T19" fmla="*/ 66 h 119"/>
              <a:gd name="T20" fmla="*/ 24 w 129"/>
              <a:gd name="T21" fmla="*/ 61 h 119"/>
              <a:gd name="T22" fmla="*/ 29 w 129"/>
              <a:gd name="T23" fmla="*/ 66 h 119"/>
              <a:gd name="T24" fmla="*/ 29 w 129"/>
              <a:gd name="T25" fmla="*/ 110 h 119"/>
              <a:gd name="T26" fmla="*/ 45 w 129"/>
              <a:gd name="T27" fmla="*/ 110 h 119"/>
              <a:gd name="T28" fmla="*/ 45 w 129"/>
              <a:gd name="T29" fmla="*/ 61 h 119"/>
              <a:gd name="T30" fmla="*/ 48 w 129"/>
              <a:gd name="T31" fmla="*/ 58 h 119"/>
              <a:gd name="T32" fmla="*/ 48 w 129"/>
              <a:gd name="T33" fmla="*/ 58 h 119"/>
              <a:gd name="T34" fmla="*/ 81 w 129"/>
              <a:gd name="T35" fmla="*/ 58 h 119"/>
              <a:gd name="T36" fmla="*/ 85 w 129"/>
              <a:gd name="T37" fmla="*/ 61 h 119"/>
              <a:gd name="T38" fmla="*/ 85 w 129"/>
              <a:gd name="T39" fmla="*/ 61 h 119"/>
              <a:gd name="T40" fmla="*/ 85 w 129"/>
              <a:gd name="T41" fmla="*/ 110 h 119"/>
              <a:gd name="T42" fmla="*/ 100 w 129"/>
              <a:gd name="T43" fmla="*/ 110 h 119"/>
              <a:gd name="T44" fmla="*/ 100 w 129"/>
              <a:gd name="T45" fmla="*/ 66 h 119"/>
              <a:gd name="T46" fmla="*/ 51 w 129"/>
              <a:gd name="T47" fmla="*/ 110 h 119"/>
              <a:gd name="T48" fmla="*/ 51 w 129"/>
              <a:gd name="T49" fmla="*/ 110 h 119"/>
              <a:gd name="T50" fmla="*/ 79 w 129"/>
              <a:gd name="T51" fmla="*/ 110 h 119"/>
              <a:gd name="T52" fmla="*/ 79 w 129"/>
              <a:gd name="T53" fmla="*/ 64 h 119"/>
              <a:gd name="T54" fmla="*/ 51 w 129"/>
              <a:gd name="T55" fmla="*/ 64 h 119"/>
              <a:gd name="T56" fmla="*/ 51 w 129"/>
              <a:gd name="T57" fmla="*/ 110 h 119"/>
              <a:gd name="T58" fmla="*/ 9 w 129"/>
              <a:gd name="T59" fmla="*/ 68 h 119"/>
              <a:gd name="T60" fmla="*/ 9 w 129"/>
              <a:gd name="T61" fmla="*/ 68 h 119"/>
              <a:gd name="T62" fmla="*/ 65 w 129"/>
              <a:gd name="T63" fmla="*/ 12 h 119"/>
              <a:gd name="T64" fmla="*/ 120 w 129"/>
              <a:gd name="T65" fmla="*/ 68 h 119"/>
              <a:gd name="T66" fmla="*/ 127 w 129"/>
              <a:gd name="T67" fmla="*/ 68 h 119"/>
              <a:gd name="T68" fmla="*/ 127 w 129"/>
              <a:gd name="T69" fmla="*/ 61 h 119"/>
              <a:gd name="T70" fmla="*/ 68 w 129"/>
              <a:gd name="T71" fmla="*/ 2 h 119"/>
              <a:gd name="T72" fmla="*/ 68 w 129"/>
              <a:gd name="T73" fmla="*/ 2 h 119"/>
              <a:gd name="T74" fmla="*/ 61 w 129"/>
              <a:gd name="T75" fmla="*/ 2 h 119"/>
              <a:gd name="T76" fmla="*/ 2 w 129"/>
              <a:gd name="T77" fmla="*/ 61 h 119"/>
              <a:gd name="T78" fmla="*/ 2 w 129"/>
              <a:gd name="T79" fmla="*/ 68 h 119"/>
              <a:gd name="T80" fmla="*/ 9 w 129"/>
              <a:gd name="T81" fmla="*/ 68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" h="119">
                <a:moveTo>
                  <a:pt x="100" y="66"/>
                </a:moveTo>
                <a:cubicBezTo>
                  <a:pt x="100" y="64"/>
                  <a:pt x="103" y="61"/>
                  <a:pt x="105" y="61"/>
                </a:cubicBezTo>
                <a:cubicBezTo>
                  <a:pt x="108" y="61"/>
                  <a:pt x="110" y="64"/>
                  <a:pt x="110" y="66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0" y="117"/>
                  <a:pt x="108" y="119"/>
                  <a:pt x="105" y="119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24" y="119"/>
                  <a:pt x="24" y="119"/>
                  <a:pt x="24" y="119"/>
                </a:cubicBezTo>
                <a:cubicBezTo>
                  <a:pt x="21" y="119"/>
                  <a:pt x="19" y="117"/>
                  <a:pt x="19" y="115"/>
                </a:cubicBezTo>
                <a:cubicBezTo>
                  <a:pt x="19" y="114"/>
                  <a:pt x="19" y="114"/>
                  <a:pt x="19" y="114"/>
                </a:cubicBezTo>
                <a:cubicBezTo>
                  <a:pt x="19" y="66"/>
                  <a:pt x="19" y="66"/>
                  <a:pt x="19" y="66"/>
                </a:cubicBezTo>
                <a:cubicBezTo>
                  <a:pt x="19" y="64"/>
                  <a:pt x="21" y="61"/>
                  <a:pt x="24" y="61"/>
                </a:cubicBezTo>
                <a:cubicBezTo>
                  <a:pt x="27" y="61"/>
                  <a:pt x="29" y="64"/>
                  <a:pt x="29" y="66"/>
                </a:cubicBezTo>
                <a:cubicBezTo>
                  <a:pt x="29" y="110"/>
                  <a:pt x="29" y="110"/>
                  <a:pt x="29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59"/>
                  <a:pt x="46" y="58"/>
                  <a:pt x="48" y="58"/>
                </a:cubicBezTo>
                <a:cubicBezTo>
                  <a:pt x="48" y="58"/>
                  <a:pt x="48" y="58"/>
                  <a:pt x="48" y="58"/>
                </a:cubicBezTo>
                <a:cubicBezTo>
                  <a:pt x="81" y="58"/>
                  <a:pt x="81" y="58"/>
                  <a:pt x="81" y="58"/>
                </a:cubicBezTo>
                <a:cubicBezTo>
                  <a:pt x="83" y="58"/>
                  <a:pt x="85" y="59"/>
                  <a:pt x="85" y="61"/>
                </a:cubicBezTo>
                <a:cubicBezTo>
                  <a:pt x="85" y="61"/>
                  <a:pt x="85" y="61"/>
                  <a:pt x="85" y="61"/>
                </a:cubicBezTo>
                <a:cubicBezTo>
                  <a:pt x="85" y="110"/>
                  <a:pt x="85" y="110"/>
                  <a:pt x="85" y="110"/>
                </a:cubicBezTo>
                <a:cubicBezTo>
                  <a:pt x="100" y="110"/>
                  <a:pt x="100" y="110"/>
                  <a:pt x="100" y="110"/>
                </a:cubicBezTo>
                <a:cubicBezTo>
                  <a:pt x="100" y="66"/>
                  <a:pt x="100" y="66"/>
                  <a:pt x="100" y="66"/>
                </a:cubicBezTo>
                <a:close/>
                <a:moveTo>
                  <a:pt x="51" y="110"/>
                </a:moveTo>
                <a:cubicBezTo>
                  <a:pt x="51" y="110"/>
                  <a:pt x="51" y="110"/>
                  <a:pt x="51" y="110"/>
                </a:cubicBezTo>
                <a:cubicBezTo>
                  <a:pt x="79" y="110"/>
                  <a:pt x="79" y="110"/>
                  <a:pt x="79" y="110"/>
                </a:cubicBezTo>
                <a:cubicBezTo>
                  <a:pt x="79" y="64"/>
                  <a:pt x="79" y="64"/>
                  <a:pt x="79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110"/>
                  <a:pt x="51" y="110"/>
                  <a:pt x="51" y="110"/>
                </a:cubicBezTo>
                <a:close/>
                <a:moveTo>
                  <a:pt x="9" y="68"/>
                </a:moveTo>
                <a:cubicBezTo>
                  <a:pt x="9" y="68"/>
                  <a:pt x="9" y="68"/>
                  <a:pt x="9" y="68"/>
                </a:cubicBezTo>
                <a:cubicBezTo>
                  <a:pt x="65" y="12"/>
                  <a:pt x="65" y="12"/>
                  <a:pt x="65" y="12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2" y="70"/>
                  <a:pt x="125" y="70"/>
                  <a:pt x="127" y="68"/>
                </a:cubicBezTo>
                <a:cubicBezTo>
                  <a:pt x="129" y="66"/>
                  <a:pt x="129" y="63"/>
                  <a:pt x="127" y="61"/>
                </a:cubicBezTo>
                <a:cubicBezTo>
                  <a:pt x="68" y="2"/>
                  <a:pt x="68" y="2"/>
                  <a:pt x="68" y="2"/>
                </a:cubicBezTo>
                <a:cubicBezTo>
                  <a:pt x="68" y="2"/>
                  <a:pt x="68" y="2"/>
                  <a:pt x="68" y="2"/>
                </a:cubicBezTo>
                <a:cubicBezTo>
                  <a:pt x="66" y="0"/>
                  <a:pt x="63" y="0"/>
                  <a:pt x="61" y="2"/>
                </a:cubicBezTo>
                <a:cubicBezTo>
                  <a:pt x="2" y="61"/>
                  <a:pt x="2" y="61"/>
                  <a:pt x="2" y="61"/>
                </a:cubicBezTo>
                <a:cubicBezTo>
                  <a:pt x="0" y="63"/>
                  <a:pt x="0" y="66"/>
                  <a:pt x="2" y="68"/>
                </a:cubicBezTo>
                <a:cubicBezTo>
                  <a:pt x="4" y="70"/>
                  <a:pt x="7" y="70"/>
                  <a:pt x="9" y="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8" name="Freeform 34"/>
          <p:cNvSpPr>
            <a:spLocks noEditPoints="1"/>
          </p:cNvSpPr>
          <p:nvPr/>
        </p:nvSpPr>
        <p:spPr bwMode="auto">
          <a:xfrm>
            <a:off x="8401051" y="3169710"/>
            <a:ext cx="230716" cy="325967"/>
          </a:xfrm>
          <a:custGeom>
            <a:avLst/>
            <a:gdLst>
              <a:gd name="T0" fmla="*/ 77 w 88"/>
              <a:gd name="T1" fmla="*/ 33 h 124"/>
              <a:gd name="T2" fmla="*/ 67 w 88"/>
              <a:gd name="T3" fmla="*/ 57 h 124"/>
              <a:gd name="T4" fmla="*/ 67 w 88"/>
              <a:gd name="T5" fmla="*/ 57 h 124"/>
              <a:gd name="T6" fmla="*/ 85 w 88"/>
              <a:gd name="T7" fmla="*/ 79 h 124"/>
              <a:gd name="T8" fmla="*/ 88 w 88"/>
              <a:gd name="T9" fmla="*/ 104 h 124"/>
              <a:gd name="T10" fmla="*/ 79 w 88"/>
              <a:gd name="T11" fmla="*/ 115 h 124"/>
              <a:gd name="T12" fmla="*/ 69 w 88"/>
              <a:gd name="T13" fmla="*/ 115 h 124"/>
              <a:gd name="T14" fmla="*/ 64 w 88"/>
              <a:gd name="T15" fmla="*/ 124 h 124"/>
              <a:gd name="T16" fmla="*/ 23 w 88"/>
              <a:gd name="T17" fmla="*/ 124 h 124"/>
              <a:gd name="T18" fmla="*/ 19 w 88"/>
              <a:gd name="T19" fmla="*/ 119 h 124"/>
              <a:gd name="T20" fmla="*/ 9 w 88"/>
              <a:gd name="T21" fmla="*/ 115 h 124"/>
              <a:gd name="T22" fmla="*/ 2 w 88"/>
              <a:gd name="T23" fmla="*/ 111 h 124"/>
              <a:gd name="T24" fmla="*/ 0 w 88"/>
              <a:gd name="T25" fmla="*/ 93 h 124"/>
              <a:gd name="T26" fmla="*/ 20 w 88"/>
              <a:gd name="T27" fmla="*/ 57 h 124"/>
              <a:gd name="T28" fmla="*/ 20 w 88"/>
              <a:gd name="T29" fmla="*/ 57 h 124"/>
              <a:gd name="T30" fmla="*/ 44 w 88"/>
              <a:gd name="T31" fmla="*/ 0 h 124"/>
              <a:gd name="T32" fmla="*/ 22 w 88"/>
              <a:gd name="T33" fmla="*/ 105 h 124"/>
              <a:gd name="T34" fmla="*/ 25 w 88"/>
              <a:gd name="T35" fmla="*/ 89 h 124"/>
              <a:gd name="T36" fmla="*/ 28 w 88"/>
              <a:gd name="T37" fmla="*/ 109 h 124"/>
              <a:gd name="T38" fmla="*/ 28 w 88"/>
              <a:gd name="T39" fmla="*/ 114 h 124"/>
              <a:gd name="T40" fmla="*/ 59 w 88"/>
              <a:gd name="T41" fmla="*/ 110 h 124"/>
              <a:gd name="T42" fmla="*/ 59 w 88"/>
              <a:gd name="T43" fmla="*/ 109 h 124"/>
              <a:gd name="T44" fmla="*/ 62 w 88"/>
              <a:gd name="T45" fmla="*/ 89 h 124"/>
              <a:gd name="T46" fmla="*/ 65 w 88"/>
              <a:gd name="T47" fmla="*/ 105 h 124"/>
              <a:gd name="T48" fmla="*/ 78 w 88"/>
              <a:gd name="T49" fmla="*/ 104 h 124"/>
              <a:gd name="T50" fmla="*/ 76 w 88"/>
              <a:gd name="T51" fmla="*/ 83 h 124"/>
              <a:gd name="T52" fmla="*/ 59 w 88"/>
              <a:gd name="T53" fmla="*/ 63 h 124"/>
              <a:gd name="T54" fmla="*/ 28 w 88"/>
              <a:gd name="T55" fmla="*/ 63 h 124"/>
              <a:gd name="T56" fmla="*/ 10 w 88"/>
              <a:gd name="T57" fmla="*/ 93 h 124"/>
              <a:gd name="T58" fmla="*/ 10 w 88"/>
              <a:gd name="T59" fmla="*/ 105 h 124"/>
              <a:gd name="T60" fmla="*/ 44 w 88"/>
              <a:gd name="T61" fmla="*/ 9 h 124"/>
              <a:gd name="T62" fmla="*/ 20 w 88"/>
              <a:gd name="T63" fmla="*/ 33 h 124"/>
              <a:gd name="T64" fmla="*/ 68 w 88"/>
              <a:gd name="T65" fmla="*/ 3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8" h="124">
                <a:moveTo>
                  <a:pt x="44" y="0"/>
                </a:moveTo>
                <a:cubicBezTo>
                  <a:pt x="62" y="0"/>
                  <a:pt x="77" y="15"/>
                  <a:pt x="77" y="33"/>
                </a:cubicBezTo>
                <a:cubicBezTo>
                  <a:pt x="77" y="43"/>
                  <a:pt x="74" y="51"/>
                  <a:pt x="68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74" y="64"/>
                  <a:pt x="81" y="70"/>
                  <a:pt x="85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83"/>
                  <a:pt x="88" y="88"/>
                  <a:pt x="88" y="93"/>
                </a:cubicBezTo>
                <a:cubicBezTo>
                  <a:pt x="88" y="104"/>
                  <a:pt x="88" y="104"/>
                  <a:pt x="88" y="104"/>
                </a:cubicBezTo>
                <a:cubicBezTo>
                  <a:pt x="88" y="106"/>
                  <a:pt x="87" y="109"/>
                  <a:pt x="85" y="111"/>
                </a:cubicBezTo>
                <a:cubicBezTo>
                  <a:pt x="84" y="113"/>
                  <a:pt x="82" y="114"/>
                  <a:pt x="79" y="115"/>
                </a:cubicBezTo>
                <a:cubicBezTo>
                  <a:pt x="79" y="115"/>
                  <a:pt x="79" y="115"/>
                  <a:pt x="78" y="115"/>
                </a:cubicBezTo>
                <a:cubicBezTo>
                  <a:pt x="69" y="115"/>
                  <a:pt x="69" y="115"/>
                  <a:pt x="69" y="115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69" y="122"/>
                  <a:pt x="66" y="124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23" y="124"/>
                  <a:pt x="23" y="124"/>
                  <a:pt x="23" y="124"/>
                </a:cubicBezTo>
                <a:cubicBezTo>
                  <a:pt x="21" y="124"/>
                  <a:pt x="19" y="122"/>
                  <a:pt x="19" y="119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9" y="115"/>
                  <a:pt x="19" y="115"/>
                  <a:pt x="19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8" y="115"/>
                  <a:pt x="8" y="115"/>
                </a:cubicBezTo>
                <a:cubicBezTo>
                  <a:pt x="5" y="114"/>
                  <a:pt x="3" y="113"/>
                  <a:pt x="2" y="111"/>
                </a:cubicBezTo>
                <a:cubicBezTo>
                  <a:pt x="0" y="109"/>
                  <a:pt x="0" y="106"/>
                  <a:pt x="0" y="104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8"/>
                  <a:pt x="1" y="83"/>
                  <a:pt x="2" y="79"/>
                </a:cubicBezTo>
                <a:cubicBezTo>
                  <a:pt x="6" y="70"/>
                  <a:pt x="13" y="64"/>
                  <a:pt x="2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13" y="51"/>
                  <a:pt x="10" y="42"/>
                  <a:pt x="10" y="33"/>
                </a:cubicBezTo>
                <a:cubicBezTo>
                  <a:pt x="10" y="15"/>
                  <a:pt x="25" y="0"/>
                  <a:pt x="44" y="0"/>
                </a:cubicBezTo>
                <a:close/>
                <a:moveTo>
                  <a:pt x="22" y="105"/>
                </a:moveTo>
                <a:cubicBezTo>
                  <a:pt x="22" y="105"/>
                  <a:pt x="22" y="105"/>
                  <a:pt x="22" y="105"/>
                </a:cubicBezTo>
                <a:cubicBezTo>
                  <a:pt x="22" y="92"/>
                  <a:pt x="22" y="92"/>
                  <a:pt x="22" y="92"/>
                </a:cubicBezTo>
                <a:cubicBezTo>
                  <a:pt x="22" y="90"/>
                  <a:pt x="24" y="89"/>
                  <a:pt x="25" y="89"/>
                </a:cubicBezTo>
                <a:cubicBezTo>
                  <a:pt x="27" y="89"/>
                  <a:pt x="28" y="90"/>
                  <a:pt x="28" y="92"/>
                </a:cubicBezTo>
                <a:cubicBezTo>
                  <a:pt x="28" y="109"/>
                  <a:pt x="28" y="109"/>
                  <a:pt x="28" y="109"/>
                </a:cubicBezTo>
                <a:cubicBezTo>
                  <a:pt x="28" y="110"/>
                  <a:pt x="28" y="110"/>
                  <a:pt x="28" y="110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59" y="92"/>
                  <a:pt x="59" y="92"/>
                  <a:pt x="59" y="92"/>
                </a:cubicBezTo>
                <a:cubicBezTo>
                  <a:pt x="59" y="90"/>
                  <a:pt x="60" y="89"/>
                  <a:pt x="62" y="89"/>
                </a:cubicBezTo>
                <a:cubicBezTo>
                  <a:pt x="63" y="89"/>
                  <a:pt x="65" y="90"/>
                  <a:pt x="65" y="92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89"/>
                  <a:pt x="77" y="86"/>
                  <a:pt x="76" y="83"/>
                </a:cubicBezTo>
                <a:cubicBezTo>
                  <a:pt x="76" y="83"/>
                  <a:pt x="76" y="83"/>
                  <a:pt x="76" y="83"/>
                </a:cubicBezTo>
                <a:cubicBezTo>
                  <a:pt x="73" y="75"/>
                  <a:pt x="65" y="69"/>
                  <a:pt x="59" y="63"/>
                </a:cubicBezTo>
                <a:cubicBezTo>
                  <a:pt x="55" y="66"/>
                  <a:pt x="49" y="67"/>
                  <a:pt x="44" y="67"/>
                </a:cubicBezTo>
                <a:cubicBezTo>
                  <a:pt x="38" y="67"/>
                  <a:pt x="33" y="66"/>
                  <a:pt x="28" y="63"/>
                </a:cubicBezTo>
                <a:cubicBezTo>
                  <a:pt x="23" y="69"/>
                  <a:pt x="15" y="75"/>
                  <a:pt x="11" y="83"/>
                </a:cubicBezTo>
                <a:cubicBezTo>
                  <a:pt x="10" y="86"/>
                  <a:pt x="10" y="89"/>
                  <a:pt x="10" y="93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4"/>
                  <a:pt x="10" y="104"/>
                  <a:pt x="10" y="105"/>
                </a:cubicBezTo>
                <a:cubicBezTo>
                  <a:pt x="22" y="105"/>
                  <a:pt x="22" y="105"/>
                  <a:pt x="22" y="105"/>
                </a:cubicBezTo>
                <a:close/>
                <a:moveTo>
                  <a:pt x="44" y="9"/>
                </a:moveTo>
                <a:cubicBezTo>
                  <a:pt x="44" y="9"/>
                  <a:pt x="44" y="9"/>
                  <a:pt x="44" y="9"/>
                </a:cubicBezTo>
                <a:cubicBezTo>
                  <a:pt x="30" y="9"/>
                  <a:pt x="20" y="20"/>
                  <a:pt x="20" y="33"/>
                </a:cubicBezTo>
                <a:cubicBezTo>
                  <a:pt x="20" y="47"/>
                  <a:pt x="31" y="57"/>
                  <a:pt x="44" y="57"/>
                </a:cubicBezTo>
                <a:cubicBezTo>
                  <a:pt x="57" y="57"/>
                  <a:pt x="68" y="47"/>
                  <a:pt x="68" y="33"/>
                </a:cubicBezTo>
                <a:cubicBezTo>
                  <a:pt x="68" y="20"/>
                  <a:pt x="57" y="9"/>
                  <a:pt x="44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9" name="Freeform 35"/>
          <p:cNvSpPr>
            <a:spLocks noEditPoints="1"/>
          </p:cNvSpPr>
          <p:nvPr/>
        </p:nvSpPr>
        <p:spPr bwMode="auto">
          <a:xfrm>
            <a:off x="8365068" y="2045759"/>
            <a:ext cx="294217" cy="374651"/>
          </a:xfrm>
          <a:custGeom>
            <a:avLst/>
            <a:gdLst>
              <a:gd name="T0" fmla="*/ 99 w 111"/>
              <a:gd name="T1" fmla="*/ 127 h 142"/>
              <a:gd name="T2" fmla="*/ 90 w 111"/>
              <a:gd name="T3" fmla="*/ 134 h 142"/>
              <a:gd name="T4" fmla="*/ 62 w 111"/>
              <a:gd name="T5" fmla="*/ 141 h 142"/>
              <a:gd name="T6" fmla="*/ 35 w 111"/>
              <a:gd name="T7" fmla="*/ 129 h 142"/>
              <a:gd name="T8" fmla="*/ 35 w 111"/>
              <a:gd name="T9" fmla="*/ 129 h 142"/>
              <a:gd name="T10" fmla="*/ 35 w 111"/>
              <a:gd name="T11" fmla="*/ 129 h 142"/>
              <a:gd name="T12" fmla="*/ 28 w 111"/>
              <a:gd name="T13" fmla="*/ 120 h 142"/>
              <a:gd name="T14" fmla="*/ 13 w 111"/>
              <a:gd name="T15" fmla="*/ 95 h 142"/>
              <a:gd name="T16" fmla="*/ 13 w 111"/>
              <a:gd name="T17" fmla="*/ 95 h 142"/>
              <a:gd name="T18" fmla="*/ 5 w 111"/>
              <a:gd name="T19" fmla="*/ 80 h 142"/>
              <a:gd name="T20" fmla="*/ 15 w 111"/>
              <a:gd name="T21" fmla="*/ 60 h 142"/>
              <a:gd name="T22" fmla="*/ 28 w 111"/>
              <a:gd name="T23" fmla="*/ 66 h 142"/>
              <a:gd name="T24" fmla="*/ 29 w 111"/>
              <a:gd name="T25" fmla="*/ 67 h 142"/>
              <a:gd name="T26" fmla="*/ 30 w 111"/>
              <a:gd name="T27" fmla="*/ 69 h 142"/>
              <a:gd name="T28" fmla="*/ 30 w 111"/>
              <a:gd name="T29" fmla="*/ 22 h 142"/>
              <a:gd name="T30" fmla="*/ 49 w 111"/>
              <a:gd name="T31" fmla="*/ 11 h 142"/>
              <a:gd name="T32" fmla="*/ 73 w 111"/>
              <a:gd name="T33" fmla="*/ 11 h 142"/>
              <a:gd name="T34" fmla="*/ 92 w 111"/>
              <a:gd name="T35" fmla="*/ 22 h 142"/>
              <a:gd name="T36" fmla="*/ 92 w 111"/>
              <a:gd name="T37" fmla="*/ 22 h 142"/>
              <a:gd name="T38" fmla="*/ 93 w 111"/>
              <a:gd name="T39" fmla="*/ 22 h 142"/>
              <a:gd name="T40" fmla="*/ 111 w 111"/>
              <a:gd name="T41" fmla="*/ 34 h 142"/>
              <a:gd name="T42" fmla="*/ 111 w 111"/>
              <a:gd name="T43" fmla="*/ 97 h 142"/>
              <a:gd name="T44" fmla="*/ 108 w 111"/>
              <a:gd name="T45" fmla="*/ 113 h 142"/>
              <a:gd name="T46" fmla="*/ 99 w 111"/>
              <a:gd name="T47" fmla="*/ 127 h 142"/>
              <a:gd name="T48" fmla="*/ 85 w 111"/>
              <a:gd name="T49" fmla="*/ 126 h 142"/>
              <a:gd name="T50" fmla="*/ 85 w 111"/>
              <a:gd name="T51" fmla="*/ 126 h 142"/>
              <a:gd name="T52" fmla="*/ 92 w 111"/>
              <a:gd name="T53" fmla="*/ 120 h 142"/>
              <a:gd name="T54" fmla="*/ 98 w 111"/>
              <a:gd name="T55" fmla="*/ 109 h 142"/>
              <a:gd name="T56" fmla="*/ 101 w 111"/>
              <a:gd name="T57" fmla="*/ 97 h 142"/>
              <a:gd name="T58" fmla="*/ 101 w 111"/>
              <a:gd name="T59" fmla="*/ 34 h 142"/>
              <a:gd name="T60" fmla="*/ 95 w 111"/>
              <a:gd name="T61" fmla="*/ 34 h 142"/>
              <a:gd name="T62" fmla="*/ 95 w 111"/>
              <a:gd name="T63" fmla="*/ 64 h 142"/>
              <a:gd name="T64" fmla="*/ 82 w 111"/>
              <a:gd name="T65" fmla="*/ 64 h 142"/>
              <a:gd name="T66" fmla="*/ 82 w 111"/>
              <a:gd name="T67" fmla="*/ 22 h 142"/>
              <a:gd name="T68" fmla="*/ 77 w 111"/>
              <a:gd name="T69" fmla="*/ 22 h 142"/>
              <a:gd name="T70" fmla="*/ 77 w 111"/>
              <a:gd name="T71" fmla="*/ 64 h 142"/>
              <a:gd name="T72" fmla="*/ 64 w 111"/>
              <a:gd name="T73" fmla="*/ 64 h 142"/>
              <a:gd name="T74" fmla="*/ 64 w 111"/>
              <a:gd name="T75" fmla="*/ 15 h 142"/>
              <a:gd name="T76" fmla="*/ 58 w 111"/>
              <a:gd name="T77" fmla="*/ 15 h 142"/>
              <a:gd name="T78" fmla="*/ 58 w 111"/>
              <a:gd name="T79" fmla="*/ 64 h 142"/>
              <a:gd name="T80" fmla="*/ 45 w 111"/>
              <a:gd name="T81" fmla="*/ 64 h 142"/>
              <a:gd name="T82" fmla="*/ 45 w 111"/>
              <a:gd name="T83" fmla="*/ 22 h 142"/>
              <a:gd name="T84" fmla="*/ 40 w 111"/>
              <a:gd name="T85" fmla="*/ 22 h 142"/>
              <a:gd name="T86" fmla="*/ 40 w 111"/>
              <a:gd name="T87" fmla="*/ 80 h 142"/>
              <a:gd name="T88" fmla="*/ 27 w 111"/>
              <a:gd name="T89" fmla="*/ 84 h 142"/>
              <a:gd name="T90" fmla="*/ 20 w 111"/>
              <a:gd name="T91" fmla="*/ 72 h 142"/>
              <a:gd name="T92" fmla="*/ 13 w 111"/>
              <a:gd name="T93" fmla="*/ 75 h 142"/>
              <a:gd name="T94" fmla="*/ 22 w 111"/>
              <a:gd name="T95" fmla="*/ 90 h 142"/>
              <a:gd name="T96" fmla="*/ 22 w 111"/>
              <a:gd name="T97" fmla="*/ 90 h 142"/>
              <a:gd name="T98" fmla="*/ 36 w 111"/>
              <a:gd name="T99" fmla="*/ 115 h 142"/>
              <a:gd name="T100" fmla="*/ 42 w 111"/>
              <a:gd name="T101" fmla="*/ 122 h 142"/>
              <a:gd name="T102" fmla="*/ 42 w 111"/>
              <a:gd name="T103" fmla="*/ 122 h 142"/>
              <a:gd name="T104" fmla="*/ 63 w 111"/>
              <a:gd name="T105" fmla="*/ 131 h 142"/>
              <a:gd name="T106" fmla="*/ 85 w 111"/>
              <a:gd name="T107" fmla="*/ 126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1" h="142">
                <a:moveTo>
                  <a:pt x="99" y="127"/>
                </a:moveTo>
                <a:cubicBezTo>
                  <a:pt x="97" y="130"/>
                  <a:pt x="94" y="132"/>
                  <a:pt x="90" y="134"/>
                </a:cubicBezTo>
                <a:cubicBezTo>
                  <a:pt x="82" y="139"/>
                  <a:pt x="72" y="142"/>
                  <a:pt x="62" y="141"/>
                </a:cubicBezTo>
                <a:cubicBezTo>
                  <a:pt x="52" y="140"/>
                  <a:pt x="43" y="136"/>
                  <a:pt x="35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3" y="127"/>
                  <a:pt x="30" y="124"/>
                  <a:pt x="28" y="120"/>
                </a:cubicBezTo>
                <a:cubicBezTo>
                  <a:pt x="13" y="95"/>
                  <a:pt x="13" y="95"/>
                  <a:pt x="13" y="95"/>
                </a:cubicBezTo>
                <a:cubicBezTo>
                  <a:pt x="13" y="95"/>
                  <a:pt x="13" y="95"/>
                  <a:pt x="13" y="95"/>
                </a:cubicBezTo>
                <a:cubicBezTo>
                  <a:pt x="5" y="80"/>
                  <a:pt x="5" y="80"/>
                  <a:pt x="5" y="80"/>
                </a:cubicBezTo>
                <a:cubicBezTo>
                  <a:pt x="0" y="72"/>
                  <a:pt x="5" y="61"/>
                  <a:pt x="15" y="60"/>
                </a:cubicBezTo>
                <a:cubicBezTo>
                  <a:pt x="19" y="60"/>
                  <a:pt x="25" y="61"/>
                  <a:pt x="28" y="66"/>
                </a:cubicBezTo>
                <a:cubicBezTo>
                  <a:pt x="29" y="67"/>
                  <a:pt x="29" y="67"/>
                  <a:pt x="29" y="67"/>
                </a:cubicBezTo>
                <a:cubicBezTo>
                  <a:pt x="30" y="69"/>
                  <a:pt x="30" y="69"/>
                  <a:pt x="30" y="69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12"/>
                  <a:pt x="41" y="6"/>
                  <a:pt x="49" y="11"/>
                </a:cubicBezTo>
                <a:cubicBezTo>
                  <a:pt x="52" y="0"/>
                  <a:pt x="70" y="0"/>
                  <a:pt x="73" y="11"/>
                </a:cubicBezTo>
                <a:cubicBezTo>
                  <a:pt x="81" y="6"/>
                  <a:pt x="92" y="12"/>
                  <a:pt x="92" y="22"/>
                </a:cubicBezTo>
                <a:cubicBezTo>
                  <a:pt x="92" y="22"/>
                  <a:pt x="92" y="22"/>
                  <a:pt x="92" y="22"/>
                </a:cubicBezTo>
                <a:cubicBezTo>
                  <a:pt x="93" y="22"/>
                  <a:pt x="93" y="22"/>
                  <a:pt x="93" y="22"/>
                </a:cubicBezTo>
                <a:cubicBezTo>
                  <a:pt x="101" y="19"/>
                  <a:pt x="111" y="24"/>
                  <a:pt x="111" y="34"/>
                </a:cubicBezTo>
                <a:cubicBezTo>
                  <a:pt x="111" y="97"/>
                  <a:pt x="111" y="97"/>
                  <a:pt x="111" y="97"/>
                </a:cubicBezTo>
                <a:cubicBezTo>
                  <a:pt x="111" y="102"/>
                  <a:pt x="110" y="108"/>
                  <a:pt x="108" y="113"/>
                </a:cubicBezTo>
                <a:cubicBezTo>
                  <a:pt x="106" y="118"/>
                  <a:pt x="103" y="122"/>
                  <a:pt x="99" y="127"/>
                </a:cubicBezTo>
                <a:close/>
                <a:moveTo>
                  <a:pt x="85" y="126"/>
                </a:moveTo>
                <a:cubicBezTo>
                  <a:pt x="85" y="126"/>
                  <a:pt x="85" y="126"/>
                  <a:pt x="85" y="126"/>
                </a:cubicBezTo>
                <a:cubicBezTo>
                  <a:pt x="88" y="124"/>
                  <a:pt x="90" y="122"/>
                  <a:pt x="92" y="120"/>
                </a:cubicBezTo>
                <a:cubicBezTo>
                  <a:pt x="95" y="117"/>
                  <a:pt x="97" y="113"/>
                  <a:pt x="98" y="109"/>
                </a:cubicBezTo>
                <a:cubicBezTo>
                  <a:pt x="100" y="105"/>
                  <a:pt x="101" y="101"/>
                  <a:pt x="101" y="97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1" y="30"/>
                  <a:pt x="95" y="30"/>
                  <a:pt x="95" y="34"/>
                </a:cubicBezTo>
                <a:cubicBezTo>
                  <a:pt x="95" y="64"/>
                  <a:pt x="95" y="64"/>
                  <a:pt x="95" y="64"/>
                </a:cubicBezTo>
                <a:cubicBezTo>
                  <a:pt x="95" y="72"/>
                  <a:pt x="82" y="72"/>
                  <a:pt x="82" y="64"/>
                </a:cubicBezTo>
                <a:cubicBezTo>
                  <a:pt x="82" y="22"/>
                  <a:pt x="82" y="22"/>
                  <a:pt x="82" y="22"/>
                </a:cubicBezTo>
                <a:cubicBezTo>
                  <a:pt x="82" y="18"/>
                  <a:pt x="77" y="18"/>
                  <a:pt x="77" y="22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72"/>
                  <a:pt x="64" y="72"/>
                  <a:pt x="64" y="64"/>
                </a:cubicBezTo>
                <a:cubicBezTo>
                  <a:pt x="64" y="15"/>
                  <a:pt x="64" y="15"/>
                  <a:pt x="64" y="15"/>
                </a:cubicBezTo>
                <a:cubicBezTo>
                  <a:pt x="64" y="12"/>
                  <a:pt x="58" y="12"/>
                  <a:pt x="58" y="15"/>
                </a:cubicBezTo>
                <a:cubicBezTo>
                  <a:pt x="58" y="64"/>
                  <a:pt x="58" y="64"/>
                  <a:pt x="58" y="64"/>
                </a:cubicBezTo>
                <a:cubicBezTo>
                  <a:pt x="58" y="72"/>
                  <a:pt x="45" y="72"/>
                  <a:pt x="45" y="64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18"/>
                  <a:pt x="40" y="18"/>
                  <a:pt x="40" y="22"/>
                </a:cubicBezTo>
                <a:cubicBezTo>
                  <a:pt x="40" y="80"/>
                  <a:pt x="40" y="80"/>
                  <a:pt x="40" y="80"/>
                </a:cubicBezTo>
                <a:cubicBezTo>
                  <a:pt x="40" y="87"/>
                  <a:pt x="30" y="90"/>
                  <a:pt x="27" y="84"/>
                </a:cubicBezTo>
                <a:cubicBezTo>
                  <a:pt x="20" y="72"/>
                  <a:pt x="20" y="72"/>
                  <a:pt x="20" y="72"/>
                </a:cubicBezTo>
                <a:cubicBezTo>
                  <a:pt x="17" y="68"/>
                  <a:pt x="11" y="71"/>
                  <a:pt x="13" y="75"/>
                </a:cubicBezTo>
                <a:cubicBezTo>
                  <a:pt x="22" y="90"/>
                  <a:pt x="22" y="90"/>
                  <a:pt x="22" y="90"/>
                </a:cubicBezTo>
                <a:cubicBezTo>
                  <a:pt x="22" y="90"/>
                  <a:pt x="22" y="90"/>
                  <a:pt x="22" y="90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8" y="118"/>
                  <a:pt x="40" y="120"/>
                  <a:pt x="42" y="122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8" y="127"/>
                  <a:pt x="55" y="130"/>
                  <a:pt x="63" y="131"/>
                </a:cubicBezTo>
                <a:cubicBezTo>
                  <a:pt x="71" y="132"/>
                  <a:pt x="78" y="130"/>
                  <a:pt x="85" y="1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0" name="Freeform 36"/>
          <p:cNvSpPr>
            <a:spLocks noEditPoints="1"/>
          </p:cNvSpPr>
          <p:nvPr/>
        </p:nvSpPr>
        <p:spPr bwMode="auto">
          <a:xfrm>
            <a:off x="8390467" y="4261910"/>
            <a:ext cx="249767" cy="336549"/>
          </a:xfrm>
          <a:custGeom>
            <a:avLst/>
            <a:gdLst>
              <a:gd name="T0" fmla="*/ 70 w 95"/>
              <a:gd name="T1" fmla="*/ 9 h 128"/>
              <a:gd name="T2" fmla="*/ 79 w 95"/>
              <a:gd name="T3" fmla="*/ 59 h 128"/>
              <a:gd name="T4" fmla="*/ 70 w 95"/>
              <a:gd name="T5" fmla="*/ 81 h 128"/>
              <a:gd name="T6" fmla="*/ 26 w 95"/>
              <a:gd name="T7" fmla="*/ 81 h 128"/>
              <a:gd name="T8" fmla="*/ 17 w 95"/>
              <a:gd name="T9" fmla="*/ 59 h 128"/>
              <a:gd name="T10" fmla="*/ 26 w 95"/>
              <a:gd name="T11" fmla="*/ 9 h 128"/>
              <a:gd name="T12" fmla="*/ 27 w 95"/>
              <a:gd name="T13" fmla="*/ 42 h 128"/>
              <a:gd name="T14" fmla="*/ 69 w 95"/>
              <a:gd name="T15" fmla="*/ 42 h 128"/>
              <a:gd name="T16" fmla="*/ 63 w 95"/>
              <a:gd name="T17" fmla="*/ 16 h 128"/>
              <a:gd name="T18" fmla="*/ 33 w 95"/>
              <a:gd name="T19" fmla="*/ 16 h 128"/>
              <a:gd name="T20" fmla="*/ 27 w 95"/>
              <a:gd name="T21" fmla="*/ 42 h 128"/>
              <a:gd name="T22" fmla="*/ 69 w 95"/>
              <a:gd name="T23" fmla="*/ 48 h 128"/>
              <a:gd name="T24" fmla="*/ 27 w 95"/>
              <a:gd name="T25" fmla="*/ 59 h 128"/>
              <a:gd name="T26" fmla="*/ 33 w 95"/>
              <a:gd name="T27" fmla="*/ 74 h 128"/>
              <a:gd name="T28" fmla="*/ 63 w 95"/>
              <a:gd name="T29" fmla="*/ 74 h 128"/>
              <a:gd name="T30" fmla="*/ 69 w 95"/>
              <a:gd name="T31" fmla="*/ 48 h 128"/>
              <a:gd name="T32" fmla="*/ 18 w 95"/>
              <a:gd name="T33" fmla="*/ 128 h 128"/>
              <a:gd name="T34" fmla="*/ 48 w 95"/>
              <a:gd name="T35" fmla="*/ 128 h 128"/>
              <a:gd name="T36" fmla="*/ 77 w 95"/>
              <a:gd name="T37" fmla="*/ 128 h 128"/>
              <a:gd name="T38" fmla="*/ 77 w 95"/>
              <a:gd name="T39" fmla="*/ 118 h 128"/>
              <a:gd name="T40" fmla="*/ 53 w 95"/>
              <a:gd name="T41" fmla="*/ 106 h 128"/>
              <a:gd name="T42" fmla="*/ 91 w 95"/>
              <a:gd name="T43" fmla="*/ 77 h 128"/>
              <a:gd name="T44" fmla="*/ 95 w 95"/>
              <a:gd name="T45" fmla="*/ 45 h 128"/>
              <a:gd name="T46" fmla="*/ 85 w 95"/>
              <a:gd name="T47" fmla="*/ 45 h 128"/>
              <a:gd name="T48" fmla="*/ 82 w 95"/>
              <a:gd name="T49" fmla="*/ 73 h 128"/>
              <a:gd name="T50" fmla="*/ 48 w 95"/>
              <a:gd name="T51" fmla="*/ 97 h 128"/>
              <a:gd name="T52" fmla="*/ 21 w 95"/>
              <a:gd name="T53" fmla="*/ 86 h 128"/>
              <a:gd name="T54" fmla="*/ 10 w 95"/>
              <a:gd name="T55" fmla="*/ 59 h 128"/>
              <a:gd name="T56" fmla="*/ 5 w 95"/>
              <a:gd name="T57" fmla="*/ 40 h 128"/>
              <a:gd name="T58" fmla="*/ 0 w 95"/>
              <a:gd name="T59" fmla="*/ 59 h 128"/>
              <a:gd name="T60" fmla="*/ 14 w 95"/>
              <a:gd name="T61" fmla="*/ 92 h 128"/>
              <a:gd name="T62" fmla="*/ 43 w 95"/>
              <a:gd name="T63" fmla="*/ 106 h 128"/>
              <a:gd name="T64" fmla="*/ 18 w 95"/>
              <a:gd name="T65" fmla="*/ 118 h 128"/>
              <a:gd name="T66" fmla="*/ 18 w 95"/>
              <a:gd name="T67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5" h="128">
                <a:moveTo>
                  <a:pt x="48" y="0"/>
                </a:moveTo>
                <a:cubicBezTo>
                  <a:pt x="56" y="0"/>
                  <a:pt x="64" y="3"/>
                  <a:pt x="70" y="9"/>
                </a:cubicBezTo>
                <a:cubicBezTo>
                  <a:pt x="75" y="14"/>
                  <a:pt x="79" y="22"/>
                  <a:pt x="79" y="31"/>
                </a:cubicBezTo>
                <a:cubicBezTo>
                  <a:pt x="79" y="59"/>
                  <a:pt x="79" y="59"/>
                  <a:pt x="79" y="59"/>
                </a:cubicBezTo>
                <a:cubicBezTo>
                  <a:pt x="79" y="67"/>
                  <a:pt x="75" y="75"/>
                  <a:pt x="70" y="81"/>
                </a:cubicBezTo>
                <a:cubicBezTo>
                  <a:pt x="70" y="81"/>
                  <a:pt x="70" y="81"/>
                  <a:pt x="70" y="81"/>
                </a:cubicBezTo>
                <a:cubicBezTo>
                  <a:pt x="64" y="86"/>
                  <a:pt x="56" y="90"/>
                  <a:pt x="48" y="90"/>
                </a:cubicBezTo>
                <a:cubicBezTo>
                  <a:pt x="39" y="90"/>
                  <a:pt x="31" y="86"/>
                  <a:pt x="26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20" y="75"/>
                  <a:pt x="17" y="67"/>
                  <a:pt x="17" y="59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22"/>
                  <a:pt x="20" y="14"/>
                  <a:pt x="26" y="9"/>
                </a:cubicBezTo>
                <a:cubicBezTo>
                  <a:pt x="31" y="3"/>
                  <a:pt x="39" y="0"/>
                  <a:pt x="48" y="0"/>
                </a:cubicBezTo>
                <a:close/>
                <a:moveTo>
                  <a:pt x="27" y="42"/>
                </a:moveTo>
                <a:cubicBezTo>
                  <a:pt x="27" y="42"/>
                  <a:pt x="27" y="42"/>
                  <a:pt x="27" y="42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31"/>
                  <a:pt x="69" y="31"/>
                  <a:pt x="69" y="31"/>
                </a:cubicBezTo>
                <a:cubicBezTo>
                  <a:pt x="69" y="25"/>
                  <a:pt x="66" y="20"/>
                  <a:pt x="63" y="16"/>
                </a:cubicBezTo>
                <a:cubicBezTo>
                  <a:pt x="59" y="12"/>
                  <a:pt x="53" y="10"/>
                  <a:pt x="48" y="10"/>
                </a:cubicBezTo>
                <a:cubicBezTo>
                  <a:pt x="42" y="10"/>
                  <a:pt x="37" y="12"/>
                  <a:pt x="33" y="16"/>
                </a:cubicBezTo>
                <a:cubicBezTo>
                  <a:pt x="29" y="20"/>
                  <a:pt x="27" y="25"/>
                  <a:pt x="27" y="31"/>
                </a:cubicBezTo>
                <a:cubicBezTo>
                  <a:pt x="27" y="42"/>
                  <a:pt x="27" y="42"/>
                  <a:pt x="27" y="42"/>
                </a:cubicBezTo>
                <a:close/>
                <a:moveTo>
                  <a:pt x="69" y="48"/>
                </a:moveTo>
                <a:cubicBezTo>
                  <a:pt x="69" y="48"/>
                  <a:pt x="69" y="48"/>
                  <a:pt x="69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65"/>
                  <a:pt x="29" y="70"/>
                  <a:pt x="33" y="74"/>
                </a:cubicBezTo>
                <a:cubicBezTo>
                  <a:pt x="33" y="74"/>
                  <a:pt x="33" y="74"/>
                  <a:pt x="33" y="74"/>
                </a:cubicBezTo>
                <a:cubicBezTo>
                  <a:pt x="37" y="78"/>
                  <a:pt x="42" y="80"/>
                  <a:pt x="48" y="80"/>
                </a:cubicBezTo>
                <a:cubicBezTo>
                  <a:pt x="53" y="80"/>
                  <a:pt x="59" y="78"/>
                  <a:pt x="63" y="74"/>
                </a:cubicBezTo>
                <a:cubicBezTo>
                  <a:pt x="66" y="70"/>
                  <a:pt x="69" y="65"/>
                  <a:pt x="69" y="59"/>
                </a:cubicBezTo>
                <a:cubicBezTo>
                  <a:pt x="69" y="48"/>
                  <a:pt x="69" y="48"/>
                  <a:pt x="69" y="48"/>
                </a:cubicBezTo>
                <a:close/>
                <a:moveTo>
                  <a:pt x="18" y="128"/>
                </a:moveTo>
                <a:cubicBezTo>
                  <a:pt x="18" y="128"/>
                  <a:pt x="18" y="128"/>
                  <a:pt x="18" y="128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77" y="128"/>
                  <a:pt x="77" y="128"/>
                  <a:pt x="77" y="128"/>
                </a:cubicBezTo>
                <a:cubicBezTo>
                  <a:pt x="80" y="128"/>
                  <a:pt x="82" y="126"/>
                  <a:pt x="82" y="123"/>
                </a:cubicBezTo>
                <a:cubicBezTo>
                  <a:pt x="82" y="120"/>
                  <a:pt x="80" y="118"/>
                  <a:pt x="77" y="118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3" y="106"/>
                  <a:pt x="53" y="106"/>
                  <a:pt x="53" y="106"/>
                </a:cubicBezTo>
                <a:cubicBezTo>
                  <a:pt x="64" y="105"/>
                  <a:pt x="74" y="100"/>
                  <a:pt x="81" y="92"/>
                </a:cubicBezTo>
                <a:cubicBezTo>
                  <a:pt x="86" y="88"/>
                  <a:pt x="89" y="83"/>
                  <a:pt x="91" y="77"/>
                </a:cubicBezTo>
                <a:cubicBezTo>
                  <a:pt x="94" y="71"/>
                  <a:pt x="95" y="65"/>
                  <a:pt x="95" y="59"/>
                </a:cubicBezTo>
                <a:cubicBezTo>
                  <a:pt x="95" y="45"/>
                  <a:pt x="95" y="45"/>
                  <a:pt x="95" y="45"/>
                </a:cubicBezTo>
                <a:cubicBezTo>
                  <a:pt x="95" y="42"/>
                  <a:pt x="93" y="40"/>
                  <a:pt x="90" y="40"/>
                </a:cubicBezTo>
                <a:cubicBezTo>
                  <a:pt x="87" y="40"/>
                  <a:pt x="85" y="42"/>
                  <a:pt x="85" y="45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64"/>
                  <a:pt x="84" y="69"/>
                  <a:pt x="82" y="73"/>
                </a:cubicBezTo>
                <a:cubicBezTo>
                  <a:pt x="80" y="78"/>
                  <a:pt x="78" y="82"/>
                  <a:pt x="74" y="86"/>
                </a:cubicBezTo>
                <a:cubicBezTo>
                  <a:pt x="67" y="92"/>
                  <a:pt x="58" y="97"/>
                  <a:pt x="48" y="97"/>
                </a:cubicBezTo>
                <a:cubicBezTo>
                  <a:pt x="43" y="97"/>
                  <a:pt x="38" y="96"/>
                  <a:pt x="33" y="94"/>
                </a:cubicBezTo>
                <a:cubicBezTo>
                  <a:pt x="29" y="92"/>
                  <a:pt x="25" y="89"/>
                  <a:pt x="21" y="86"/>
                </a:cubicBezTo>
                <a:cubicBezTo>
                  <a:pt x="18" y="82"/>
                  <a:pt x="15" y="78"/>
                  <a:pt x="13" y="73"/>
                </a:cubicBezTo>
                <a:cubicBezTo>
                  <a:pt x="11" y="69"/>
                  <a:pt x="10" y="64"/>
                  <a:pt x="10" y="59"/>
                </a:cubicBezTo>
                <a:cubicBezTo>
                  <a:pt x="10" y="45"/>
                  <a:pt x="10" y="45"/>
                  <a:pt x="10" y="45"/>
                </a:cubicBezTo>
                <a:cubicBezTo>
                  <a:pt x="10" y="42"/>
                  <a:pt x="8" y="40"/>
                  <a:pt x="5" y="40"/>
                </a:cubicBezTo>
                <a:cubicBezTo>
                  <a:pt x="2" y="40"/>
                  <a:pt x="0" y="42"/>
                  <a:pt x="0" y="45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5"/>
                  <a:pt x="2" y="71"/>
                  <a:pt x="4" y="77"/>
                </a:cubicBezTo>
                <a:cubicBezTo>
                  <a:pt x="6" y="83"/>
                  <a:pt x="10" y="88"/>
                  <a:pt x="14" y="92"/>
                </a:cubicBezTo>
                <a:cubicBezTo>
                  <a:pt x="19" y="97"/>
                  <a:pt x="24" y="100"/>
                  <a:pt x="30" y="103"/>
                </a:cubicBezTo>
                <a:cubicBezTo>
                  <a:pt x="34" y="104"/>
                  <a:pt x="38" y="106"/>
                  <a:pt x="43" y="10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18" y="118"/>
                  <a:pt x="18" y="118"/>
                  <a:pt x="18" y="118"/>
                </a:cubicBezTo>
                <a:cubicBezTo>
                  <a:pt x="16" y="118"/>
                  <a:pt x="14" y="120"/>
                  <a:pt x="14" y="123"/>
                </a:cubicBezTo>
                <a:cubicBezTo>
                  <a:pt x="14" y="126"/>
                  <a:pt x="16" y="128"/>
                  <a:pt x="18" y="1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1" name="Freeform 37"/>
          <p:cNvSpPr>
            <a:spLocks noEditPoints="1"/>
          </p:cNvSpPr>
          <p:nvPr/>
        </p:nvSpPr>
        <p:spPr bwMode="auto">
          <a:xfrm>
            <a:off x="3530601" y="3163359"/>
            <a:ext cx="294217" cy="338667"/>
          </a:xfrm>
          <a:custGeom>
            <a:avLst/>
            <a:gdLst>
              <a:gd name="T0" fmla="*/ 27 w 112"/>
              <a:gd name="T1" fmla="*/ 92 h 128"/>
              <a:gd name="T2" fmla="*/ 27 w 112"/>
              <a:gd name="T3" fmla="*/ 98 h 128"/>
              <a:gd name="T4" fmla="*/ 87 w 112"/>
              <a:gd name="T5" fmla="*/ 95 h 128"/>
              <a:gd name="T6" fmla="*/ 24 w 112"/>
              <a:gd name="T7" fmla="*/ 53 h 128"/>
              <a:gd name="T8" fmla="*/ 27 w 112"/>
              <a:gd name="T9" fmla="*/ 56 h 128"/>
              <a:gd name="T10" fmla="*/ 87 w 112"/>
              <a:gd name="T11" fmla="*/ 53 h 128"/>
              <a:gd name="T12" fmla="*/ 27 w 112"/>
              <a:gd name="T13" fmla="*/ 50 h 128"/>
              <a:gd name="T14" fmla="*/ 110 w 112"/>
              <a:gd name="T15" fmla="*/ 37 h 128"/>
              <a:gd name="T16" fmla="*/ 75 w 112"/>
              <a:gd name="T17" fmla="*/ 1 h 128"/>
              <a:gd name="T18" fmla="*/ 13 w 112"/>
              <a:gd name="T19" fmla="*/ 0 h 128"/>
              <a:gd name="T20" fmla="*/ 0 w 112"/>
              <a:gd name="T21" fmla="*/ 13 h 128"/>
              <a:gd name="T22" fmla="*/ 3 w 112"/>
              <a:gd name="T23" fmla="*/ 124 h 128"/>
              <a:gd name="T24" fmla="*/ 13 w 112"/>
              <a:gd name="T25" fmla="*/ 128 h 128"/>
              <a:gd name="T26" fmla="*/ 108 w 112"/>
              <a:gd name="T27" fmla="*/ 124 h 128"/>
              <a:gd name="T28" fmla="*/ 112 w 112"/>
              <a:gd name="T29" fmla="*/ 115 h 128"/>
              <a:gd name="T30" fmla="*/ 110 w 112"/>
              <a:gd name="T31" fmla="*/ 37 h 128"/>
              <a:gd name="T32" fmla="*/ 74 w 112"/>
              <a:gd name="T33" fmla="*/ 15 h 128"/>
              <a:gd name="T34" fmla="*/ 79 w 112"/>
              <a:gd name="T35" fmla="*/ 37 h 128"/>
              <a:gd name="T36" fmla="*/ 76 w 112"/>
              <a:gd name="T37" fmla="*/ 36 h 128"/>
              <a:gd name="T38" fmla="*/ 74 w 112"/>
              <a:gd name="T39" fmla="*/ 15 h 128"/>
              <a:gd name="T40" fmla="*/ 102 w 112"/>
              <a:gd name="T41" fmla="*/ 115 h 128"/>
              <a:gd name="T42" fmla="*/ 101 w 112"/>
              <a:gd name="T43" fmla="*/ 117 h 128"/>
              <a:gd name="T44" fmla="*/ 13 w 112"/>
              <a:gd name="T45" fmla="*/ 118 h 128"/>
              <a:gd name="T46" fmla="*/ 9 w 112"/>
              <a:gd name="T47" fmla="*/ 115 h 128"/>
              <a:gd name="T48" fmla="*/ 10 w 112"/>
              <a:gd name="T49" fmla="*/ 11 h 128"/>
              <a:gd name="T50" fmla="*/ 68 w 112"/>
              <a:gd name="T51" fmla="*/ 10 h 128"/>
              <a:gd name="T52" fmla="*/ 71 w 112"/>
              <a:gd name="T53" fmla="*/ 40 h 128"/>
              <a:gd name="T54" fmla="*/ 79 w 112"/>
              <a:gd name="T55" fmla="*/ 43 h 128"/>
              <a:gd name="T56" fmla="*/ 102 w 112"/>
              <a:gd name="T57" fmla="*/ 115 h 128"/>
              <a:gd name="T58" fmla="*/ 84 w 112"/>
              <a:gd name="T59" fmla="*/ 71 h 128"/>
              <a:gd name="T60" fmla="*/ 24 w 112"/>
              <a:gd name="T61" fmla="*/ 74 h 128"/>
              <a:gd name="T62" fmla="*/ 84 w 112"/>
              <a:gd name="T63" fmla="*/ 77 h 128"/>
              <a:gd name="T64" fmla="*/ 84 w 112"/>
              <a:gd name="T65" fmla="*/ 7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2" h="128">
                <a:moveTo>
                  <a:pt x="84" y="92"/>
                </a:moveTo>
                <a:cubicBezTo>
                  <a:pt x="27" y="92"/>
                  <a:pt x="27" y="92"/>
                  <a:pt x="27" y="92"/>
                </a:cubicBezTo>
                <a:cubicBezTo>
                  <a:pt x="25" y="92"/>
                  <a:pt x="24" y="93"/>
                  <a:pt x="24" y="95"/>
                </a:cubicBezTo>
                <a:cubicBezTo>
                  <a:pt x="24" y="96"/>
                  <a:pt x="25" y="98"/>
                  <a:pt x="27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6" y="98"/>
                  <a:pt x="87" y="96"/>
                  <a:pt x="87" y="95"/>
                </a:cubicBezTo>
                <a:cubicBezTo>
                  <a:pt x="87" y="93"/>
                  <a:pt x="86" y="92"/>
                  <a:pt x="84" y="92"/>
                </a:cubicBezTo>
                <a:close/>
                <a:moveTo>
                  <a:pt x="24" y="53"/>
                </a:moveTo>
                <a:cubicBezTo>
                  <a:pt x="24" y="53"/>
                  <a:pt x="24" y="53"/>
                  <a:pt x="24" y="53"/>
                </a:cubicBezTo>
                <a:cubicBezTo>
                  <a:pt x="24" y="55"/>
                  <a:pt x="25" y="56"/>
                  <a:pt x="27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6" y="56"/>
                  <a:pt x="87" y="55"/>
                  <a:pt x="87" y="53"/>
                </a:cubicBezTo>
                <a:cubicBezTo>
                  <a:pt x="87" y="52"/>
                  <a:pt x="86" y="50"/>
                  <a:pt x="84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5" y="50"/>
                  <a:pt x="24" y="52"/>
                  <a:pt x="24" y="53"/>
                </a:cubicBezTo>
                <a:close/>
                <a:moveTo>
                  <a:pt x="110" y="37"/>
                </a:moveTo>
                <a:cubicBezTo>
                  <a:pt x="110" y="37"/>
                  <a:pt x="110" y="37"/>
                  <a:pt x="110" y="37"/>
                </a:cubicBezTo>
                <a:cubicBezTo>
                  <a:pt x="75" y="1"/>
                  <a:pt x="75" y="1"/>
                  <a:pt x="75" y="1"/>
                </a:cubicBezTo>
                <a:cubicBezTo>
                  <a:pt x="74" y="0"/>
                  <a:pt x="73" y="0"/>
                  <a:pt x="7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9" y="0"/>
                  <a:pt x="6" y="1"/>
                  <a:pt x="3" y="4"/>
                </a:cubicBezTo>
                <a:cubicBezTo>
                  <a:pt x="1" y="6"/>
                  <a:pt x="0" y="9"/>
                  <a:pt x="0" y="13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8"/>
                  <a:pt x="1" y="122"/>
                  <a:pt x="3" y="124"/>
                </a:cubicBezTo>
                <a:cubicBezTo>
                  <a:pt x="4" y="124"/>
                  <a:pt x="4" y="124"/>
                  <a:pt x="4" y="124"/>
                </a:cubicBezTo>
                <a:cubicBezTo>
                  <a:pt x="6" y="126"/>
                  <a:pt x="9" y="128"/>
                  <a:pt x="13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102" y="128"/>
                  <a:pt x="105" y="126"/>
                  <a:pt x="108" y="124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10" y="122"/>
                  <a:pt x="112" y="118"/>
                  <a:pt x="112" y="115"/>
                </a:cubicBezTo>
                <a:cubicBezTo>
                  <a:pt x="112" y="40"/>
                  <a:pt x="112" y="40"/>
                  <a:pt x="112" y="40"/>
                </a:cubicBezTo>
                <a:cubicBezTo>
                  <a:pt x="112" y="39"/>
                  <a:pt x="111" y="38"/>
                  <a:pt x="110" y="37"/>
                </a:cubicBezTo>
                <a:close/>
                <a:moveTo>
                  <a:pt x="74" y="15"/>
                </a:moveTo>
                <a:cubicBezTo>
                  <a:pt x="74" y="15"/>
                  <a:pt x="74" y="15"/>
                  <a:pt x="74" y="15"/>
                </a:cubicBezTo>
                <a:cubicBezTo>
                  <a:pt x="97" y="37"/>
                  <a:pt x="97" y="37"/>
                  <a:pt x="97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78" y="37"/>
                  <a:pt x="77" y="37"/>
                  <a:pt x="76" y="36"/>
                </a:cubicBezTo>
                <a:cubicBezTo>
                  <a:pt x="76" y="36"/>
                  <a:pt x="76" y="36"/>
                  <a:pt x="76" y="36"/>
                </a:cubicBezTo>
                <a:cubicBezTo>
                  <a:pt x="75" y="35"/>
                  <a:pt x="74" y="33"/>
                  <a:pt x="74" y="32"/>
                </a:cubicBezTo>
                <a:cubicBezTo>
                  <a:pt x="74" y="15"/>
                  <a:pt x="74" y="15"/>
                  <a:pt x="74" y="15"/>
                </a:cubicBezTo>
                <a:close/>
                <a:moveTo>
                  <a:pt x="102" y="115"/>
                </a:moveTo>
                <a:cubicBezTo>
                  <a:pt x="102" y="115"/>
                  <a:pt x="102" y="115"/>
                  <a:pt x="102" y="115"/>
                </a:cubicBezTo>
                <a:cubicBezTo>
                  <a:pt x="102" y="116"/>
                  <a:pt x="101" y="116"/>
                  <a:pt x="101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0" y="118"/>
                  <a:pt x="99" y="118"/>
                  <a:pt x="99" y="118"/>
                </a:cubicBezTo>
                <a:cubicBezTo>
                  <a:pt x="13" y="118"/>
                  <a:pt x="13" y="118"/>
                  <a:pt x="13" y="118"/>
                </a:cubicBezTo>
                <a:cubicBezTo>
                  <a:pt x="12" y="118"/>
                  <a:pt x="11" y="118"/>
                  <a:pt x="10" y="117"/>
                </a:cubicBezTo>
                <a:cubicBezTo>
                  <a:pt x="10" y="116"/>
                  <a:pt x="9" y="116"/>
                  <a:pt x="9" y="115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2"/>
                  <a:pt x="10" y="11"/>
                  <a:pt x="10" y="11"/>
                </a:cubicBezTo>
                <a:cubicBezTo>
                  <a:pt x="11" y="10"/>
                  <a:pt x="12" y="10"/>
                  <a:pt x="13" y="10"/>
                </a:cubicBezTo>
                <a:cubicBezTo>
                  <a:pt x="68" y="10"/>
                  <a:pt x="68" y="10"/>
                  <a:pt x="68" y="10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5"/>
                  <a:pt x="69" y="38"/>
                  <a:pt x="71" y="40"/>
                </a:cubicBezTo>
                <a:cubicBezTo>
                  <a:pt x="72" y="40"/>
                  <a:pt x="72" y="40"/>
                  <a:pt x="72" y="40"/>
                </a:cubicBezTo>
                <a:cubicBezTo>
                  <a:pt x="73" y="42"/>
                  <a:pt x="76" y="43"/>
                  <a:pt x="79" y="43"/>
                </a:cubicBezTo>
                <a:cubicBezTo>
                  <a:pt x="102" y="43"/>
                  <a:pt x="102" y="43"/>
                  <a:pt x="102" y="43"/>
                </a:cubicBezTo>
                <a:cubicBezTo>
                  <a:pt x="102" y="115"/>
                  <a:pt x="102" y="115"/>
                  <a:pt x="102" y="115"/>
                </a:cubicBezTo>
                <a:close/>
                <a:moveTo>
                  <a:pt x="84" y="71"/>
                </a:moveTo>
                <a:cubicBezTo>
                  <a:pt x="84" y="71"/>
                  <a:pt x="84" y="71"/>
                  <a:pt x="84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25" y="71"/>
                  <a:pt x="24" y="72"/>
                  <a:pt x="24" y="74"/>
                </a:cubicBezTo>
                <a:cubicBezTo>
                  <a:pt x="24" y="76"/>
                  <a:pt x="25" y="77"/>
                  <a:pt x="27" y="77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77"/>
                  <a:pt x="87" y="76"/>
                  <a:pt x="87" y="74"/>
                </a:cubicBezTo>
                <a:cubicBezTo>
                  <a:pt x="87" y="72"/>
                  <a:pt x="86" y="71"/>
                  <a:pt x="84" y="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2" name="Freeform 38"/>
          <p:cNvSpPr>
            <a:spLocks noEditPoints="1"/>
          </p:cNvSpPr>
          <p:nvPr/>
        </p:nvSpPr>
        <p:spPr bwMode="auto">
          <a:xfrm>
            <a:off x="3539067" y="4264025"/>
            <a:ext cx="277284" cy="330200"/>
          </a:xfrm>
          <a:custGeom>
            <a:avLst/>
            <a:gdLst>
              <a:gd name="T0" fmla="*/ 93 w 105"/>
              <a:gd name="T1" fmla="*/ 2 h 125"/>
              <a:gd name="T2" fmla="*/ 90 w 105"/>
              <a:gd name="T3" fmla="*/ 9 h 125"/>
              <a:gd name="T4" fmla="*/ 105 w 105"/>
              <a:gd name="T5" fmla="*/ 47 h 125"/>
              <a:gd name="T6" fmla="*/ 88 w 105"/>
              <a:gd name="T7" fmla="*/ 89 h 125"/>
              <a:gd name="T8" fmla="*/ 69 w 105"/>
              <a:gd name="T9" fmla="*/ 101 h 125"/>
              <a:gd name="T10" fmla="*/ 52 w 105"/>
              <a:gd name="T11" fmla="*/ 105 h 125"/>
              <a:gd name="T12" fmla="*/ 52 w 105"/>
              <a:gd name="T13" fmla="*/ 115 h 125"/>
              <a:gd name="T14" fmla="*/ 76 w 105"/>
              <a:gd name="T15" fmla="*/ 120 h 125"/>
              <a:gd name="T16" fmla="*/ 47 w 105"/>
              <a:gd name="T17" fmla="*/ 125 h 125"/>
              <a:gd name="T18" fmla="*/ 47 w 105"/>
              <a:gd name="T19" fmla="*/ 125 h 125"/>
              <a:gd name="T20" fmla="*/ 19 w 105"/>
              <a:gd name="T21" fmla="*/ 120 h 125"/>
              <a:gd name="T22" fmla="*/ 42 w 105"/>
              <a:gd name="T23" fmla="*/ 115 h 125"/>
              <a:gd name="T24" fmla="*/ 42 w 105"/>
              <a:gd name="T25" fmla="*/ 105 h 125"/>
              <a:gd name="T26" fmla="*/ 8 w 105"/>
              <a:gd name="T27" fmla="*/ 91 h 125"/>
              <a:gd name="T28" fmla="*/ 1 w 105"/>
              <a:gd name="T29" fmla="*/ 94 h 125"/>
              <a:gd name="T30" fmla="*/ 12 w 105"/>
              <a:gd name="T31" fmla="*/ 79 h 125"/>
              <a:gd name="T32" fmla="*/ 14 w 105"/>
              <a:gd name="T33" fmla="*/ 14 h 125"/>
              <a:gd name="T34" fmla="*/ 78 w 105"/>
              <a:gd name="T35" fmla="*/ 12 h 125"/>
              <a:gd name="T36" fmla="*/ 84 w 105"/>
              <a:gd name="T37" fmla="*/ 7 h 125"/>
              <a:gd name="T38" fmla="*/ 84 w 105"/>
              <a:gd name="T39" fmla="*/ 7 h 125"/>
              <a:gd name="T40" fmla="*/ 86 w 105"/>
              <a:gd name="T41" fmla="*/ 13 h 125"/>
              <a:gd name="T42" fmla="*/ 82 w 105"/>
              <a:gd name="T43" fmla="*/ 16 h 125"/>
              <a:gd name="T44" fmla="*/ 80 w 105"/>
              <a:gd name="T45" fmla="*/ 81 h 125"/>
              <a:gd name="T46" fmla="*/ 47 w 105"/>
              <a:gd name="T47" fmla="*/ 95 h 125"/>
              <a:gd name="T48" fmla="*/ 13 w 105"/>
              <a:gd name="T49" fmla="*/ 86 h 125"/>
              <a:gd name="T50" fmla="*/ 47 w 105"/>
              <a:gd name="T51" fmla="*/ 100 h 125"/>
              <a:gd name="T52" fmla="*/ 67 w 105"/>
              <a:gd name="T53" fmla="*/ 96 h 125"/>
              <a:gd name="T54" fmla="*/ 84 w 105"/>
              <a:gd name="T55" fmla="*/ 84 h 125"/>
              <a:gd name="T56" fmla="*/ 95 w 105"/>
              <a:gd name="T57" fmla="*/ 67 h 125"/>
              <a:gd name="T58" fmla="*/ 95 w 105"/>
              <a:gd name="T59" fmla="*/ 28 h 125"/>
              <a:gd name="T60" fmla="*/ 74 w 105"/>
              <a:gd name="T61" fmla="*/ 21 h 125"/>
              <a:gd name="T62" fmla="*/ 47 w 105"/>
              <a:gd name="T63" fmla="*/ 10 h 125"/>
              <a:gd name="T64" fmla="*/ 10 w 105"/>
              <a:gd name="T65" fmla="*/ 47 h 125"/>
              <a:gd name="T66" fmla="*/ 47 w 105"/>
              <a:gd name="T67" fmla="*/ 85 h 125"/>
              <a:gd name="T68" fmla="*/ 74 w 105"/>
              <a:gd name="T69" fmla="*/ 74 h 125"/>
              <a:gd name="T70" fmla="*/ 74 w 105"/>
              <a:gd name="T71" fmla="*/ 21 h 125"/>
              <a:gd name="T72" fmla="*/ 80 w 105"/>
              <a:gd name="T73" fmla="*/ 81 h 125"/>
              <a:gd name="T74" fmla="*/ 74 w 105"/>
              <a:gd name="T75" fmla="*/ 81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" h="125">
                <a:moveTo>
                  <a:pt x="89" y="2"/>
                </a:moveTo>
                <a:cubicBezTo>
                  <a:pt x="90" y="0"/>
                  <a:pt x="92" y="0"/>
                  <a:pt x="93" y="2"/>
                </a:cubicBezTo>
                <a:cubicBezTo>
                  <a:pt x="94" y="3"/>
                  <a:pt x="94" y="5"/>
                  <a:pt x="93" y="6"/>
                </a:cubicBezTo>
                <a:cubicBezTo>
                  <a:pt x="90" y="9"/>
                  <a:pt x="90" y="9"/>
                  <a:pt x="90" y="9"/>
                </a:cubicBezTo>
                <a:cubicBezTo>
                  <a:pt x="95" y="14"/>
                  <a:pt x="98" y="19"/>
                  <a:pt x="101" y="25"/>
                </a:cubicBezTo>
                <a:cubicBezTo>
                  <a:pt x="104" y="32"/>
                  <a:pt x="105" y="40"/>
                  <a:pt x="105" y="47"/>
                </a:cubicBezTo>
                <a:cubicBezTo>
                  <a:pt x="105" y="55"/>
                  <a:pt x="104" y="63"/>
                  <a:pt x="101" y="70"/>
                </a:cubicBezTo>
                <a:cubicBezTo>
                  <a:pt x="98" y="77"/>
                  <a:pt x="94" y="83"/>
                  <a:pt x="88" y="89"/>
                </a:cubicBezTo>
                <a:cubicBezTo>
                  <a:pt x="88" y="89"/>
                  <a:pt x="88" y="89"/>
                  <a:pt x="88" y="89"/>
                </a:cubicBezTo>
                <a:cubicBezTo>
                  <a:pt x="83" y="94"/>
                  <a:pt x="76" y="98"/>
                  <a:pt x="69" y="101"/>
                </a:cubicBezTo>
                <a:cubicBezTo>
                  <a:pt x="69" y="101"/>
                  <a:pt x="69" y="101"/>
                  <a:pt x="69" y="101"/>
                </a:cubicBezTo>
                <a:cubicBezTo>
                  <a:pt x="64" y="103"/>
                  <a:pt x="58" y="105"/>
                  <a:pt x="52" y="105"/>
                </a:cubicBezTo>
                <a:cubicBezTo>
                  <a:pt x="52" y="106"/>
                  <a:pt x="52" y="106"/>
                  <a:pt x="52" y="106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71" y="115"/>
                  <a:pt x="71" y="115"/>
                  <a:pt x="71" y="115"/>
                </a:cubicBezTo>
                <a:cubicBezTo>
                  <a:pt x="74" y="115"/>
                  <a:pt x="76" y="117"/>
                  <a:pt x="76" y="120"/>
                </a:cubicBezTo>
                <a:cubicBezTo>
                  <a:pt x="76" y="123"/>
                  <a:pt x="74" y="125"/>
                  <a:pt x="71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23" y="125"/>
                  <a:pt x="23" y="125"/>
                  <a:pt x="23" y="125"/>
                </a:cubicBezTo>
                <a:cubicBezTo>
                  <a:pt x="21" y="125"/>
                  <a:pt x="19" y="123"/>
                  <a:pt x="19" y="120"/>
                </a:cubicBezTo>
                <a:cubicBezTo>
                  <a:pt x="19" y="117"/>
                  <a:pt x="21" y="115"/>
                  <a:pt x="23" y="115"/>
                </a:cubicBezTo>
                <a:cubicBezTo>
                  <a:pt x="42" y="115"/>
                  <a:pt x="42" y="115"/>
                  <a:pt x="42" y="115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42" y="106"/>
                  <a:pt x="42" y="106"/>
                  <a:pt x="42" y="105"/>
                </a:cubicBezTo>
                <a:cubicBezTo>
                  <a:pt x="36" y="105"/>
                  <a:pt x="30" y="103"/>
                  <a:pt x="25" y="101"/>
                </a:cubicBezTo>
                <a:cubicBezTo>
                  <a:pt x="19" y="99"/>
                  <a:pt x="13" y="95"/>
                  <a:pt x="8" y="91"/>
                </a:cubicBezTo>
                <a:cubicBezTo>
                  <a:pt x="5" y="94"/>
                  <a:pt x="5" y="94"/>
                  <a:pt x="5" y="94"/>
                </a:cubicBezTo>
                <a:cubicBezTo>
                  <a:pt x="4" y="95"/>
                  <a:pt x="2" y="95"/>
                  <a:pt x="1" y="94"/>
                </a:cubicBezTo>
                <a:cubicBezTo>
                  <a:pt x="0" y="92"/>
                  <a:pt x="0" y="91"/>
                  <a:pt x="1" y="89"/>
                </a:cubicBezTo>
                <a:cubicBezTo>
                  <a:pt x="12" y="79"/>
                  <a:pt x="12" y="79"/>
                  <a:pt x="12" y="79"/>
                </a:cubicBezTo>
                <a:cubicBezTo>
                  <a:pt x="5" y="70"/>
                  <a:pt x="0" y="60"/>
                  <a:pt x="0" y="47"/>
                </a:cubicBezTo>
                <a:cubicBezTo>
                  <a:pt x="0" y="35"/>
                  <a:pt x="5" y="23"/>
                  <a:pt x="14" y="14"/>
                </a:cubicBezTo>
                <a:cubicBezTo>
                  <a:pt x="23" y="6"/>
                  <a:pt x="34" y="0"/>
                  <a:pt x="47" y="0"/>
                </a:cubicBezTo>
                <a:cubicBezTo>
                  <a:pt x="59" y="0"/>
                  <a:pt x="70" y="5"/>
                  <a:pt x="78" y="12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9" y="2"/>
                  <a:pt x="89" y="2"/>
                  <a:pt x="89" y="2"/>
                </a:cubicBezTo>
                <a:close/>
                <a:moveTo>
                  <a:pt x="86" y="13"/>
                </a:moveTo>
                <a:cubicBezTo>
                  <a:pt x="86" y="13"/>
                  <a:pt x="86" y="13"/>
                  <a:pt x="86" y="13"/>
                </a:cubicBezTo>
                <a:cubicBezTo>
                  <a:pt x="82" y="16"/>
                  <a:pt x="82" y="16"/>
                  <a:pt x="82" y="16"/>
                </a:cubicBezTo>
                <a:cubicBezTo>
                  <a:pt x="90" y="25"/>
                  <a:pt x="94" y="36"/>
                  <a:pt x="94" y="47"/>
                </a:cubicBezTo>
                <a:cubicBezTo>
                  <a:pt x="94" y="61"/>
                  <a:pt x="89" y="72"/>
                  <a:pt x="80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72" y="89"/>
                  <a:pt x="60" y="95"/>
                  <a:pt x="47" y="95"/>
                </a:cubicBezTo>
                <a:cubicBezTo>
                  <a:pt x="35" y="95"/>
                  <a:pt x="24" y="90"/>
                  <a:pt x="16" y="83"/>
                </a:cubicBezTo>
                <a:cubicBezTo>
                  <a:pt x="13" y="86"/>
                  <a:pt x="13" y="86"/>
                  <a:pt x="13" y="86"/>
                </a:cubicBezTo>
                <a:cubicBezTo>
                  <a:pt x="17" y="90"/>
                  <a:pt x="22" y="93"/>
                  <a:pt x="27" y="96"/>
                </a:cubicBezTo>
                <a:cubicBezTo>
                  <a:pt x="33" y="98"/>
                  <a:pt x="40" y="100"/>
                  <a:pt x="47" y="100"/>
                </a:cubicBezTo>
                <a:cubicBezTo>
                  <a:pt x="54" y="100"/>
                  <a:pt x="61" y="98"/>
                  <a:pt x="67" y="96"/>
                </a:cubicBezTo>
                <a:cubicBezTo>
                  <a:pt x="67" y="96"/>
                  <a:pt x="67" y="96"/>
                  <a:pt x="67" y="96"/>
                </a:cubicBezTo>
                <a:cubicBezTo>
                  <a:pt x="73" y="93"/>
                  <a:pt x="79" y="89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9" y="80"/>
                  <a:pt x="93" y="74"/>
                  <a:pt x="95" y="67"/>
                </a:cubicBezTo>
                <a:cubicBezTo>
                  <a:pt x="98" y="61"/>
                  <a:pt x="99" y="55"/>
                  <a:pt x="99" y="47"/>
                </a:cubicBezTo>
                <a:cubicBezTo>
                  <a:pt x="99" y="40"/>
                  <a:pt x="98" y="34"/>
                  <a:pt x="95" y="28"/>
                </a:cubicBezTo>
                <a:cubicBezTo>
                  <a:pt x="93" y="22"/>
                  <a:pt x="90" y="17"/>
                  <a:pt x="86" y="13"/>
                </a:cubicBezTo>
                <a:close/>
                <a:moveTo>
                  <a:pt x="74" y="21"/>
                </a:moveTo>
                <a:cubicBezTo>
                  <a:pt x="74" y="21"/>
                  <a:pt x="74" y="21"/>
                  <a:pt x="74" y="21"/>
                </a:cubicBezTo>
                <a:cubicBezTo>
                  <a:pt x="67" y="15"/>
                  <a:pt x="58" y="10"/>
                  <a:pt x="47" y="10"/>
                </a:cubicBezTo>
                <a:cubicBezTo>
                  <a:pt x="37" y="10"/>
                  <a:pt x="28" y="15"/>
                  <a:pt x="21" y="21"/>
                </a:cubicBezTo>
                <a:cubicBezTo>
                  <a:pt x="14" y="28"/>
                  <a:pt x="10" y="37"/>
                  <a:pt x="10" y="47"/>
                </a:cubicBezTo>
                <a:cubicBezTo>
                  <a:pt x="10" y="58"/>
                  <a:pt x="14" y="67"/>
                  <a:pt x="21" y="74"/>
                </a:cubicBezTo>
                <a:cubicBezTo>
                  <a:pt x="28" y="81"/>
                  <a:pt x="37" y="85"/>
                  <a:pt x="47" y="85"/>
                </a:cubicBezTo>
                <a:cubicBezTo>
                  <a:pt x="57" y="85"/>
                  <a:pt x="67" y="81"/>
                  <a:pt x="73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80" y="67"/>
                  <a:pt x="84" y="58"/>
                  <a:pt x="84" y="47"/>
                </a:cubicBezTo>
                <a:cubicBezTo>
                  <a:pt x="84" y="37"/>
                  <a:pt x="80" y="28"/>
                  <a:pt x="74" y="21"/>
                </a:cubicBezTo>
                <a:cubicBezTo>
                  <a:pt x="74" y="21"/>
                  <a:pt x="74" y="21"/>
                  <a:pt x="74" y="21"/>
                </a:cubicBezTo>
                <a:close/>
                <a:moveTo>
                  <a:pt x="80" y="81"/>
                </a:moveTo>
                <a:cubicBezTo>
                  <a:pt x="80" y="81"/>
                  <a:pt x="80" y="81"/>
                  <a:pt x="80" y="81"/>
                </a:cubicBezTo>
                <a:cubicBezTo>
                  <a:pt x="78" y="83"/>
                  <a:pt x="75" y="83"/>
                  <a:pt x="74" y="81"/>
                </a:cubicBezTo>
                <a:cubicBezTo>
                  <a:pt x="80" y="81"/>
                  <a:pt x="80" y="81"/>
                  <a:pt x="80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6903" name="Group 39"/>
          <p:cNvGrpSpPr/>
          <p:nvPr/>
        </p:nvGrpSpPr>
        <p:grpSpPr bwMode="auto">
          <a:xfrm>
            <a:off x="4318000" y="3717925"/>
            <a:ext cx="3556000" cy="2396067"/>
            <a:chOff x="0" y="0"/>
            <a:chExt cx="2724" cy="1835"/>
          </a:xfrm>
        </p:grpSpPr>
        <p:sp>
          <p:nvSpPr>
            <p:cNvPr id="36904" name="Oval 40"/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/>
            </a:p>
          </p:txBody>
        </p:sp>
        <p:grpSp>
          <p:nvGrpSpPr>
            <p:cNvPr id="36905" name="Group 41"/>
            <p:cNvGrpSpPr/>
            <p:nvPr/>
          </p:nvGrpSpPr>
          <p:grpSpPr bwMode="auto">
            <a:xfrm>
              <a:off x="240" y="0"/>
              <a:ext cx="2246" cy="1810"/>
              <a:chOff x="0" y="0"/>
              <a:chExt cx="2556" cy="1958"/>
            </a:xfrm>
          </p:grpSpPr>
          <p:pic>
            <p:nvPicPr>
              <p:cNvPr id="36906" name="Picture 42" descr="apple icons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56" cy="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07" name="Rectangle 43" descr="sy_77578179991"/>
              <p:cNvSpPr>
                <a:spLocks noChangeArrowheads="1"/>
              </p:cNvSpPr>
              <p:nvPr/>
            </p:nvSpPr>
            <p:spPr bwMode="auto">
              <a:xfrm>
                <a:off x="99" y="100"/>
                <a:ext cx="2358" cy="1336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 b="-3546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zh-CN" sz="2400"/>
                  <a:t> </a:t>
                </a:r>
                <a:endParaRPr lang="zh-CN" altLang="zh-CN" sz="2400"/>
              </a:p>
            </p:txBody>
          </p:sp>
        </p:grpSp>
      </p:grpSp>
      <p:sp>
        <p:nvSpPr>
          <p:cNvPr id="36908" name="Rectangle 44"/>
          <p:cNvSpPr>
            <a:spLocks noChangeArrowheads="1"/>
          </p:cNvSpPr>
          <p:nvPr/>
        </p:nvSpPr>
        <p:spPr bwMode="auto">
          <a:xfrm>
            <a:off x="814918" y="196955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9" name="Rectangle 45"/>
          <p:cNvSpPr>
            <a:spLocks noChangeArrowheads="1"/>
          </p:cNvSpPr>
          <p:nvPr/>
        </p:nvSpPr>
        <p:spPr bwMode="auto">
          <a:xfrm>
            <a:off x="814918" y="306810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814918" y="4158192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9076267" y="196955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9076267" y="306810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3" name="Rectangle 49"/>
          <p:cNvSpPr>
            <a:spLocks noChangeArrowheads="1"/>
          </p:cNvSpPr>
          <p:nvPr/>
        </p:nvSpPr>
        <p:spPr bwMode="auto">
          <a:xfrm>
            <a:off x="9076267" y="4158192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8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68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68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500"/>
                                            <p:tgtEl>
                                              <p:spTgt spid="368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368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8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2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368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grpId="0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7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8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885" grpId="0" animBg="1"/>
          <p:bldP spid="36886" grpId="0" animBg="1"/>
          <p:bldP spid="36887" grpId="0" animBg="1"/>
          <p:bldP spid="36888" grpId="0" animBg="1"/>
          <p:bldP spid="36889" grpId="0" animBg="1"/>
          <p:bldP spid="36890" grpId="0" animBg="1"/>
          <p:bldP spid="36891" grpId="0" animBg="1"/>
          <p:bldP spid="36892" grpId="0" animBg="1"/>
          <p:bldP spid="36893" grpId="0" animBg="1"/>
          <p:bldP spid="36894" grpId="0" animBg="1"/>
          <p:bldP spid="36895" grpId="0" animBg="1"/>
          <p:bldP spid="36896" grpId="0" animBg="1"/>
          <p:bldP spid="36897" grpId="0" animBg="1"/>
          <p:bldP spid="36898" grpId="0" animBg="1"/>
          <p:bldP spid="36899" grpId="0" animBg="1"/>
          <p:bldP spid="36900" grpId="0" animBg="1"/>
          <p:bldP spid="36901" grpId="0" animBg="1"/>
          <p:bldP spid="36902" grpId="0" animBg="1"/>
          <p:bldP spid="36908" grpId="0"/>
          <p:bldP spid="36909" grpId="0"/>
          <p:bldP spid="36910" grpId="0"/>
          <p:bldP spid="36911" grpId="0"/>
          <p:bldP spid="36912" grpId="0"/>
          <p:bldP spid="369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8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68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68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500"/>
                                            <p:tgtEl>
                                              <p:spTgt spid="368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368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2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368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885" grpId="0" animBg="1"/>
          <p:bldP spid="36886" grpId="0" animBg="1"/>
          <p:bldP spid="36887" grpId="0" animBg="1"/>
          <p:bldP spid="36888" grpId="0" animBg="1"/>
          <p:bldP spid="36889" grpId="0" animBg="1"/>
          <p:bldP spid="36890" grpId="0" animBg="1"/>
          <p:bldP spid="36891" grpId="0" animBg="1"/>
          <p:bldP spid="36892" grpId="0" animBg="1"/>
          <p:bldP spid="36893" grpId="0" animBg="1"/>
          <p:bldP spid="36894" grpId="0" animBg="1"/>
          <p:bldP spid="36895" grpId="0" animBg="1"/>
          <p:bldP spid="36896" grpId="0" animBg="1"/>
          <p:bldP spid="36897" grpId="0" animBg="1"/>
          <p:bldP spid="36898" grpId="0" animBg="1"/>
          <p:bldP spid="36899" grpId="0" animBg="1"/>
          <p:bldP spid="36900" grpId="0" animBg="1"/>
          <p:bldP spid="36901" grpId="0" animBg="1"/>
          <p:bldP spid="36902" grpId="0" animBg="1"/>
          <p:bldP spid="36908" grpId="0"/>
          <p:bldP spid="36909" grpId="0"/>
          <p:bldP spid="36910" grpId="0"/>
          <p:bldP spid="36911" grpId="0"/>
          <p:bldP spid="36912" grpId="0"/>
          <p:bldP spid="36913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直接连接符 34"/>
          <p:cNvCxnSpPr/>
          <p:nvPr/>
        </p:nvCxnSpPr>
        <p:spPr>
          <a:xfrm>
            <a:off x="4169603" y="2279171"/>
            <a:ext cx="2841700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291220" y="310213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291220" y="390477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4291220" y="471757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4291220" y="552021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911424" y="4593227"/>
            <a:ext cx="5220992" cy="1715501"/>
            <a:chOff x="2790825" y="3406776"/>
            <a:chExt cx="3560763" cy="1169988"/>
          </a:xfrm>
          <a:solidFill>
            <a:srgbClr val="68C191"/>
          </a:solidFill>
        </p:grpSpPr>
        <p:sp>
          <p:nvSpPr>
            <p:cNvPr id="8" name="Freeform 6"/>
            <p:cNvSpPr/>
            <p:nvPr/>
          </p:nvSpPr>
          <p:spPr bwMode="auto">
            <a:xfrm>
              <a:off x="2790825" y="3759201"/>
              <a:ext cx="3560763" cy="817563"/>
            </a:xfrm>
            <a:custGeom>
              <a:avLst/>
              <a:gdLst>
                <a:gd name="T0" fmla="*/ 0 w 950"/>
                <a:gd name="T1" fmla="*/ 0 h 218"/>
                <a:gd name="T2" fmla="*/ 0 w 950"/>
                <a:gd name="T3" fmla="*/ 124 h 218"/>
                <a:gd name="T4" fmla="*/ 475 w 950"/>
                <a:gd name="T5" fmla="*/ 218 h 218"/>
                <a:gd name="T6" fmla="*/ 950 w 950"/>
                <a:gd name="T7" fmla="*/ 124 h 218"/>
                <a:gd name="T8" fmla="*/ 950 w 950"/>
                <a:gd name="T9" fmla="*/ 0 h 218"/>
                <a:gd name="T10" fmla="*/ 0 w 950"/>
                <a:gd name="T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0" h="218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76"/>
                    <a:pt x="213" y="218"/>
                    <a:pt x="475" y="218"/>
                  </a:cubicBezTo>
                  <a:cubicBezTo>
                    <a:pt x="737" y="218"/>
                    <a:pt x="950" y="176"/>
                    <a:pt x="950" y="124"/>
                  </a:cubicBezTo>
                  <a:cubicBezTo>
                    <a:pt x="950" y="0"/>
                    <a:pt x="950" y="0"/>
                    <a:pt x="9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790825" y="3406776"/>
              <a:ext cx="3560763" cy="704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70068" y="3939147"/>
            <a:ext cx="4101376" cy="1489717"/>
            <a:chOff x="3171825" y="2960688"/>
            <a:chExt cx="2797175" cy="1016001"/>
          </a:xfrm>
        </p:grpSpPr>
        <p:sp>
          <p:nvSpPr>
            <p:cNvPr id="10" name="Freeform 8"/>
            <p:cNvSpPr/>
            <p:nvPr/>
          </p:nvSpPr>
          <p:spPr bwMode="auto">
            <a:xfrm>
              <a:off x="3171825" y="3235326"/>
              <a:ext cx="2797175" cy="741363"/>
            </a:xfrm>
            <a:custGeom>
              <a:avLst/>
              <a:gdLst>
                <a:gd name="T0" fmla="*/ 0 w 746"/>
                <a:gd name="T1" fmla="*/ 0 h 198"/>
                <a:gd name="T2" fmla="*/ 0 w 746"/>
                <a:gd name="T3" fmla="*/ 125 h 198"/>
                <a:gd name="T4" fmla="*/ 373 w 746"/>
                <a:gd name="T5" fmla="*/ 198 h 198"/>
                <a:gd name="T6" fmla="*/ 746 w 746"/>
                <a:gd name="T7" fmla="*/ 125 h 198"/>
                <a:gd name="T8" fmla="*/ 746 w 746"/>
                <a:gd name="T9" fmla="*/ 0 h 198"/>
                <a:gd name="T10" fmla="*/ 0 w 746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6" h="198">
                  <a:moveTo>
                    <a:pt x="0" y="0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0" y="165"/>
                    <a:pt x="167" y="198"/>
                    <a:pt x="373" y="198"/>
                  </a:cubicBezTo>
                  <a:cubicBezTo>
                    <a:pt x="579" y="198"/>
                    <a:pt x="746" y="165"/>
                    <a:pt x="746" y="125"/>
                  </a:cubicBezTo>
                  <a:cubicBezTo>
                    <a:pt x="746" y="0"/>
                    <a:pt x="746" y="0"/>
                    <a:pt x="74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171825" y="2960688"/>
              <a:ext cx="2797175" cy="550863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00690" y="3203601"/>
            <a:ext cx="3242463" cy="1324452"/>
            <a:chOff x="3465513" y="2459038"/>
            <a:chExt cx="2211388" cy="903288"/>
          </a:xfrm>
          <a:solidFill>
            <a:srgbClr val="CB200F"/>
          </a:solidFill>
        </p:grpSpPr>
        <p:sp>
          <p:nvSpPr>
            <p:cNvPr id="12" name="Freeform 10"/>
            <p:cNvSpPr/>
            <p:nvPr/>
          </p:nvSpPr>
          <p:spPr bwMode="auto">
            <a:xfrm>
              <a:off x="3465513" y="2676526"/>
              <a:ext cx="2211388" cy="685800"/>
            </a:xfrm>
            <a:custGeom>
              <a:avLst/>
              <a:gdLst>
                <a:gd name="T0" fmla="*/ 0 w 590"/>
                <a:gd name="T1" fmla="*/ 0 h 183"/>
                <a:gd name="T2" fmla="*/ 0 w 590"/>
                <a:gd name="T3" fmla="*/ 124 h 183"/>
                <a:gd name="T4" fmla="*/ 295 w 590"/>
                <a:gd name="T5" fmla="*/ 183 h 183"/>
                <a:gd name="T6" fmla="*/ 590 w 590"/>
                <a:gd name="T7" fmla="*/ 124 h 183"/>
                <a:gd name="T8" fmla="*/ 590 w 590"/>
                <a:gd name="T9" fmla="*/ 0 h 183"/>
                <a:gd name="T10" fmla="*/ 0 w 590"/>
                <a:gd name="T1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0" h="183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57"/>
                    <a:pt x="132" y="183"/>
                    <a:pt x="295" y="183"/>
                  </a:cubicBezTo>
                  <a:cubicBezTo>
                    <a:pt x="458" y="183"/>
                    <a:pt x="590" y="157"/>
                    <a:pt x="590" y="124"/>
                  </a:cubicBezTo>
                  <a:cubicBezTo>
                    <a:pt x="590" y="0"/>
                    <a:pt x="590" y="0"/>
                    <a:pt x="5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465513" y="2459038"/>
              <a:ext cx="2211388" cy="4349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52170" y="2454087"/>
            <a:ext cx="2539503" cy="1182464"/>
            <a:chOff x="3705225" y="1947863"/>
            <a:chExt cx="1731963" cy="806451"/>
          </a:xfrm>
        </p:grpSpPr>
        <p:sp>
          <p:nvSpPr>
            <p:cNvPr id="14" name="Freeform 12"/>
            <p:cNvSpPr/>
            <p:nvPr/>
          </p:nvSpPr>
          <p:spPr bwMode="auto">
            <a:xfrm>
              <a:off x="3705225" y="2120901"/>
              <a:ext cx="1731963" cy="633413"/>
            </a:xfrm>
            <a:custGeom>
              <a:avLst/>
              <a:gdLst>
                <a:gd name="T0" fmla="*/ 0 w 462"/>
                <a:gd name="T1" fmla="*/ 0 h 169"/>
                <a:gd name="T2" fmla="*/ 0 w 462"/>
                <a:gd name="T3" fmla="*/ 124 h 169"/>
                <a:gd name="T4" fmla="*/ 231 w 462"/>
                <a:gd name="T5" fmla="*/ 169 h 169"/>
                <a:gd name="T6" fmla="*/ 462 w 462"/>
                <a:gd name="T7" fmla="*/ 124 h 169"/>
                <a:gd name="T8" fmla="*/ 462 w 462"/>
                <a:gd name="T9" fmla="*/ 0 h 169"/>
                <a:gd name="T10" fmla="*/ 0 w 462"/>
                <a:gd name="T11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2" h="169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49"/>
                    <a:pt x="104" y="169"/>
                    <a:pt x="231" y="169"/>
                  </a:cubicBezTo>
                  <a:cubicBezTo>
                    <a:pt x="358" y="169"/>
                    <a:pt x="462" y="149"/>
                    <a:pt x="462" y="124"/>
                  </a:cubicBezTo>
                  <a:cubicBezTo>
                    <a:pt x="462" y="0"/>
                    <a:pt x="462" y="0"/>
                    <a:pt x="46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705225" y="1947863"/>
              <a:ext cx="1731963" cy="341313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752622" y="1779060"/>
            <a:ext cx="1538599" cy="984609"/>
            <a:chOff x="4046538" y="1487488"/>
            <a:chExt cx="1049338" cy="671513"/>
          </a:xfrm>
        </p:grpSpPr>
        <p:sp>
          <p:nvSpPr>
            <p:cNvPr id="16" name="Freeform 14"/>
            <p:cNvSpPr/>
            <p:nvPr/>
          </p:nvSpPr>
          <p:spPr bwMode="auto">
            <a:xfrm>
              <a:off x="4046538" y="1587501"/>
              <a:ext cx="1049338" cy="571500"/>
            </a:xfrm>
            <a:custGeom>
              <a:avLst/>
              <a:gdLst>
                <a:gd name="T0" fmla="*/ 0 w 280"/>
                <a:gd name="T1" fmla="*/ 0 h 152"/>
                <a:gd name="T2" fmla="*/ 0 w 280"/>
                <a:gd name="T3" fmla="*/ 124 h 152"/>
                <a:gd name="T4" fmla="*/ 140 w 280"/>
                <a:gd name="T5" fmla="*/ 152 h 152"/>
                <a:gd name="T6" fmla="*/ 280 w 280"/>
                <a:gd name="T7" fmla="*/ 124 h 152"/>
                <a:gd name="T8" fmla="*/ 280 w 280"/>
                <a:gd name="T9" fmla="*/ 0 h 152"/>
                <a:gd name="T10" fmla="*/ 0 w 280"/>
                <a:gd name="T1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0" h="152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40"/>
                    <a:pt x="63" y="152"/>
                    <a:pt x="140" y="152"/>
                  </a:cubicBezTo>
                  <a:cubicBezTo>
                    <a:pt x="217" y="152"/>
                    <a:pt x="280" y="140"/>
                    <a:pt x="280" y="124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046538" y="1487488"/>
              <a:ext cx="1049338" cy="206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3040764" y="2221717"/>
            <a:ext cx="942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98%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0" name="Rectangle 48"/>
          <p:cNvSpPr>
            <a:spLocks noChangeArrowheads="1"/>
          </p:cNvSpPr>
          <p:nvPr/>
        </p:nvSpPr>
        <p:spPr bwMode="auto">
          <a:xfrm>
            <a:off x="2854219" y="3111823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77%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1" name="Rectangle 48"/>
          <p:cNvSpPr>
            <a:spLocks noChangeArrowheads="1"/>
          </p:cNvSpPr>
          <p:nvPr/>
        </p:nvSpPr>
        <p:spPr bwMode="auto">
          <a:xfrm>
            <a:off x="2854219" y="4001171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83%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2" name="Rectangle 48"/>
          <p:cNvSpPr>
            <a:spLocks noChangeArrowheads="1"/>
          </p:cNvSpPr>
          <p:nvPr/>
        </p:nvSpPr>
        <p:spPr bwMode="auto">
          <a:xfrm>
            <a:off x="2854219" y="4884373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45%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3" name="Rectangle 48"/>
          <p:cNvSpPr>
            <a:spLocks noChangeArrowheads="1"/>
          </p:cNvSpPr>
          <p:nvPr/>
        </p:nvSpPr>
        <p:spPr bwMode="auto">
          <a:xfrm>
            <a:off x="2854219" y="5768399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68%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4" name="Rectangle 48"/>
          <p:cNvSpPr>
            <a:spLocks noChangeArrowheads="1"/>
          </p:cNvSpPr>
          <p:nvPr/>
        </p:nvSpPr>
        <p:spPr bwMode="auto">
          <a:xfrm>
            <a:off x="7440149" y="193035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7440149" y="275331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440149" y="355595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Rectangle 48"/>
          <p:cNvSpPr>
            <a:spLocks noChangeArrowheads="1"/>
          </p:cNvSpPr>
          <p:nvPr/>
        </p:nvSpPr>
        <p:spPr bwMode="auto">
          <a:xfrm>
            <a:off x="7440149" y="436875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Rectangle 48"/>
          <p:cNvSpPr>
            <a:spLocks noChangeArrowheads="1"/>
          </p:cNvSpPr>
          <p:nvPr/>
        </p:nvSpPr>
        <p:spPr bwMode="auto">
          <a:xfrm>
            <a:off x="7440149" y="517139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2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47" grpId="0"/>
          <p:bldP spid="49" grpId="0"/>
          <p:bldP spid="51" grpId="0"/>
          <p:bldP spid="5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2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47" grpId="0"/>
          <p:bldP spid="49" grpId="0"/>
          <p:bldP spid="51" grpId="0"/>
          <p:bldP spid="5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01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年度基本情况介绍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8"/>
          <p:cNvSpPr/>
          <p:nvPr/>
        </p:nvSpPr>
        <p:spPr bwMode="auto">
          <a:xfrm>
            <a:off x="3331634" y="3813176"/>
            <a:ext cx="2110317" cy="1056216"/>
          </a:xfrm>
          <a:custGeom>
            <a:avLst/>
            <a:gdLst>
              <a:gd name="T0" fmla="*/ 228 w 457"/>
              <a:gd name="T1" fmla="*/ 142 h 229"/>
              <a:gd name="T2" fmla="*/ 87 w 457"/>
              <a:gd name="T3" fmla="*/ 0 h 229"/>
              <a:gd name="T4" fmla="*/ 0 w 457"/>
              <a:gd name="T5" fmla="*/ 0 h 229"/>
              <a:gd name="T6" fmla="*/ 228 w 457"/>
              <a:gd name="T7" fmla="*/ 229 h 229"/>
              <a:gd name="T8" fmla="*/ 457 w 457"/>
              <a:gd name="T9" fmla="*/ 0 h 229"/>
              <a:gd name="T10" fmla="*/ 370 w 457"/>
              <a:gd name="T11" fmla="*/ 0 h 229"/>
              <a:gd name="T12" fmla="*/ 228 w 457"/>
              <a:gd name="T13" fmla="*/ 142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7" h="229">
                <a:moveTo>
                  <a:pt x="228" y="142"/>
                </a:moveTo>
                <a:cubicBezTo>
                  <a:pt x="150" y="142"/>
                  <a:pt x="87" y="78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6"/>
                  <a:pt x="102" y="229"/>
                  <a:pt x="228" y="229"/>
                </a:cubicBezTo>
                <a:cubicBezTo>
                  <a:pt x="355" y="229"/>
                  <a:pt x="457" y="126"/>
                  <a:pt x="457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78"/>
                  <a:pt x="307" y="142"/>
                  <a:pt x="228" y="142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Freeform 9"/>
          <p:cNvSpPr/>
          <p:nvPr/>
        </p:nvSpPr>
        <p:spPr bwMode="auto">
          <a:xfrm>
            <a:off x="5039785" y="2756960"/>
            <a:ext cx="2112433" cy="1056217"/>
          </a:xfrm>
          <a:custGeom>
            <a:avLst/>
            <a:gdLst>
              <a:gd name="T0" fmla="*/ 229 w 458"/>
              <a:gd name="T1" fmla="*/ 87 h 229"/>
              <a:gd name="T2" fmla="*/ 371 w 458"/>
              <a:gd name="T3" fmla="*/ 229 h 229"/>
              <a:gd name="T4" fmla="*/ 458 w 458"/>
              <a:gd name="T5" fmla="*/ 229 h 229"/>
              <a:gd name="T6" fmla="*/ 229 w 458"/>
              <a:gd name="T7" fmla="*/ 0 h 229"/>
              <a:gd name="T8" fmla="*/ 0 w 458"/>
              <a:gd name="T9" fmla="*/ 229 h 229"/>
              <a:gd name="T10" fmla="*/ 87 w 458"/>
              <a:gd name="T11" fmla="*/ 229 h 229"/>
              <a:gd name="T12" fmla="*/ 229 w 458"/>
              <a:gd name="T13" fmla="*/ 8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8" h="229">
                <a:moveTo>
                  <a:pt x="229" y="87"/>
                </a:moveTo>
                <a:cubicBezTo>
                  <a:pt x="307" y="87"/>
                  <a:pt x="371" y="151"/>
                  <a:pt x="371" y="229"/>
                </a:cubicBezTo>
                <a:cubicBezTo>
                  <a:pt x="458" y="229"/>
                  <a:pt x="458" y="229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ubicBezTo>
                  <a:pt x="103" y="0"/>
                  <a:pt x="0" y="103"/>
                  <a:pt x="0" y="229"/>
                </a:cubicBezTo>
                <a:cubicBezTo>
                  <a:pt x="87" y="229"/>
                  <a:pt x="87" y="229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4" name="Freeform 10"/>
          <p:cNvSpPr/>
          <p:nvPr/>
        </p:nvSpPr>
        <p:spPr bwMode="auto">
          <a:xfrm>
            <a:off x="6750051" y="3813176"/>
            <a:ext cx="2110316" cy="1056216"/>
          </a:xfrm>
          <a:custGeom>
            <a:avLst/>
            <a:gdLst>
              <a:gd name="T0" fmla="*/ 228 w 457"/>
              <a:gd name="T1" fmla="*/ 142 h 229"/>
              <a:gd name="T2" fmla="*/ 86 w 457"/>
              <a:gd name="T3" fmla="*/ 0 h 229"/>
              <a:gd name="T4" fmla="*/ 0 w 457"/>
              <a:gd name="T5" fmla="*/ 0 h 229"/>
              <a:gd name="T6" fmla="*/ 228 w 457"/>
              <a:gd name="T7" fmla="*/ 229 h 229"/>
              <a:gd name="T8" fmla="*/ 457 w 457"/>
              <a:gd name="T9" fmla="*/ 0 h 229"/>
              <a:gd name="T10" fmla="*/ 370 w 457"/>
              <a:gd name="T11" fmla="*/ 0 h 229"/>
              <a:gd name="T12" fmla="*/ 228 w 457"/>
              <a:gd name="T13" fmla="*/ 142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7" h="229">
                <a:moveTo>
                  <a:pt x="228" y="142"/>
                </a:moveTo>
                <a:cubicBezTo>
                  <a:pt x="150" y="142"/>
                  <a:pt x="86" y="78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6"/>
                  <a:pt x="102" y="229"/>
                  <a:pt x="228" y="229"/>
                </a:cubicBezTo>
                <a:cubicBezTo>
                  <a:pt x="355" y="229"/>
                  <a:pt x="457" y="126"/>
                  <a:pt x="457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78"/>
                  <a:pt x="307" y="142"/>
                  <a:pt x="228" y="142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Freeform 11"/>
          <p:cNvSpPr/>
          <p:nvPr/>
        </p:nvSpPr>
        <p:spPr bwMode="auto">
          <a:xfrm>
            <a:off x="1621368" y="2756959"/>
            <a:ext cx="2112433" cy="1255184"/>
          </a:xfrm>
          <a:custGeom>
            <a:avLst/>
            <a:gdLst>
              <a:gd name="T0" fmla="*/ 229 w 458"/>
              <a:gd name="T1" fmla="*/ 0 h 272"/>
              <a:gd name="T2" fmla="*/ 0 w 458"/>
              <a:gd name="T3" fmla="*/ 229 h 272"/>
              <a:gd name="T4" fmla="*/ 44 w 458"/>
              <a:gd name="T5" fmla="*/ 272 h 272"/>
              <a:gd name="T6" fmla="*/ 87 w 458"/>
              <a:gd name="T7" fmla="*/ 229 h 272"/>
              <a:gd name="T8" fmla="*/ 229 w 458"/>
              <a:gd name="T9" fmla="*/ 87 h 272"/>
              <a:gd name="T10" fmla="*/ 371 w 458"/>
              <a:gd name="T11" fmla="*/ 229 h 272"/>
              <a:gd name="T12" fmla="*/ 458 w 458"/>
              <a:gd name="T13" fmla="*/ 229 h 272"/>
              <a:gd name="T14" fmla="*/ 229 w 458"/>
              <a:gd name="T1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8" h="272"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0" y="253"/>
                  <a:pt x="20" y="272"/>
                  <a:pt x="44" y="272"/>
                </a:cubicBezTo>
                <a:cubicBezTo>
                  <a:pt x="68" y="272"/>
                  <a:pt x="87" y="253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ubicBezTo>
                  <a:pt x="307" y="87"/>
                  <a:pt x="371" y="151"/>
                  <a:pt x="371" y="229"/>
                </a:cubicBezTo>
                <a:cubicBezTo>
                  <a:pt x="458" y="229"/>
                  <a:pt x="458" y="229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6" name="Freeform 12"/>
          <p:cNvSpPr/>
          <p:nvPr/>
        </p:nvSpPr>
        <p:spPr bwMode="auto">
          <a:xfrm>
            <a:off x="8458201" y="2756959"/>
            <a:ext cx="2112433" cy="1255184"/>
          </a:xfrm>
          <a:custGeom>
            <a:avLst/>
            <a:gdLst>
              <a:gd name="T0" fmla="*/ 229 w 458"/>
              <a:gd name="T1" fmla="*/ 0 h 272"/>
              <a:gd name="T2" fmla="*/ 0 w 458"/>
              <a:gd name="T3" fmla="*/ 229 h 272"/>
              <a:gd name="T4" fmla="*/ 87 w 458"/>
              <a:gd name="T5" fmla="*/ 229 h 272"/>
              <a:gd name="T6" fmla="*/ 229 w 458"/>
              <a:gd name="T7" fmla="*/ 87 h 272"/>
              <a:gd name="T8" fmla="*/ 371 w 458"/>
              <a:gd name="T9" fmla="*/ 229 h 272"/>
              <a:gd name="T10" fmla="*/ 414 w 458"/>
              <a:gd name="T11" fmla="*/ 272 h 272"/>
              <a:gd name="T12" fmla="*/ 458 w 458"/>
              <a:gd name="T13" fmla="*/ 229 h 272"/>
              <a:gd name="T14" fmla="*/ 229 w 458"/>
              <a:gd name="T1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8" h="272"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87" y="229"/>
                  <a:pt x="87" y="229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ubicBezTo>
                  <a:pt x="307" y="87"/>
                  <a:pt x="371" y="151"/>
                  <a:pt x="371" y="229"/>
                </a:cubicBezTo>
                <a:cubicBezTo>
                  <a:pt x="371" y="253"/>
                  <a:pt x="390" y="272"/>
                  <a:pt x="414" y="272"/>
                </a:cubicBezTo>
                <a:cubicBezTo>
                  <a:pt x="438" y="272"/>
                  <a:pt x="458" y="253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37" name="Group 13"/>
          <p:cNvGrpSpPr/>
          <p:nvPr/>
        </p:nvGrpSpPr>
        <p:grpSpPr bwMode="auto">
          <a:xfrm>
            <a:off x="2529418" y="3622676"/>
            <a:ext cx="296333" cy="381000"/>
            <a:chOff x="0" y="0"/>
            <a:chExt cx="184" cy="236"/>
          </a:xfrm>
          <a:solidFill>
            <a:srgbClr val="00B0F0"/>
          </a:solidFill>
        </p:grpSpPr>
        <p:sp>
          <p:nvSpPr>
            <p:cNvPr id="38" name="Freeform 14"/>
            <p:cNvSpPr/>
            <p:nvPr/>
          </p:nvSpPr>
          <p:spPr bwMode="auto">
            <a:xfrm>
              <a:off x="0" y="0"/>
              <a:ext cx="184" cy="236"/>
            </a:xfrm>
            <a:custGeom>
              <a:avLst/>
              <a:gdLst>
                <a:gd name="T0" fmla="*/ 19 w 84"/>
                <a:gd name="T1" fmla="*/ 98 h 108"/>
                <a:gd name="T2" fmla="*/ 10 w 84"/>
                <a:gd name="T3" fmla="*/ 98 h 108"/>
                <a:gd name="T4" fmla="*/ 10 w 84"/>
                <a:gd name="T5" fmla="*/ 9 h 108"/>
                <a:gd name="T6" fmla="*/ 79 w 84"/>
                <a:gd name="T7" fmla="*/ 9 h 108"/>
                <a:gd name="T8" fmla="*/ 84 w 84"/>
                <a:gd name="T9" fmla="*/ 5 h 108"/>
                <a:gd name="T10" fmla="*/ 79 w 84"/>
                <a:gd name="T11" fmla="*/ 0 h 108"/>
                <a:gd name="T12" fmla="*/ 5 w 84"/>
                <a:gd name="T13" fmla="*/ 0 h 108"/>
                <a:gd name="T14" fmla="*/ 0 w 84"/>
                <a:gd name="T15" fmla="*/ 5 h 108"/>
                <a:gd name="T16" fmla="*/ 0 w 84"/>
                <a:gd name="T17" fmla="*/ 103 h 108"/>
                <a:gd name="T18" fmla="*/ 5 w 84"/>
                <a:gd name="T19" fmla="*/ 108 h 108"/>
                <a:gd name="T20" fmla="*/ 19 w 84"/>
                <a:gd name="T21" fmla="*/ 108 h 108"/>
                <a:gd name="T22" fmla="*/ 23 w 84"/>
                <a:gd name="T23" fmla="*/ 103 h 108"/>
                <a:gd name="T24" fmla="*/ 19 w 84"/>
                <a:gd name="T25" fmla="*/ 9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8">
                  <a:moveTo>
                    <a:pt x="19" y="98"/>
                  </a:moveTo>
                  <a:cubicBezTo>
                    <a:pt x="10" y="98"/>
                    <a:pt x="10" y="98"/>
                    <a:pt x="10" y="9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2" y="9"/>
                    <a:pt x="84" y="7"/>
                    <a:pt x="84" y="5"/>
                  </a:cubicBezTo>
                  <a:cubicBezTo>
                    <a:pt x="84" y="2"/>
                    <a:pt x="82" y="0"/>
                    <a:pt x="7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3" y="108"/>
                    <a:pt x="5" y="108"/>
                  </a:cubicBezTo>
                  <a:cubicBezTo>
                    <a:pt x="19" y="108"/>
                    <a:pt x="19" y="108"/>
                    <a:pt x="19" y="108"/>
                  </a:cubicBezTo>
                  <a:cubicBezTo>
                    <a:pt x="21" y="108"/>
                    <a:pt x="23" y="106"/>
                    <a:pt x="23" y="103"/>
                  </a:cubicBezTo>
                  <a:cubicBezTo>
                    <a:pt x="23" y="100"/>
                    <a:pt x="21" y="98"/>
                    <a:pt x="19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Freeform 15"/>
            <p:cNvSpPr/>
            <p:nvPr/>
          </p:nvSpPr>
          <p:spPr bwMode="auto">
            <a:xfrm>
              <a:off x="116" y="138"/>
              <a:ext cx="68" cy="98"/>
            </a:xfrm>
            <a:custGeom>
              <a:avLst/>
              <a:gdLst>
                <a:gd name="T0" fmla="*/ 26 w 31"/>
                <a:gd name="T1" fmla="*/ 0 h 45"/>
                <a:gd name="T2" fmla="*/ 21 w 31"/>
                <a:gd name="T3" fmla="*/ 5 h 45"/>
                <a:gd name="T4" fmla="*/ 21 w 31"/>
                <a:gd name="T5" fmla="*/ 35 h 45"/>
                <a:gd name="T6" fmla="*/ 4 w 31"/>
                <a:gd name="T7" fmla="*/ 35 h 45"/>
                <a:gd name="T8" fmla="*/ 0 w 31"/>
                <a:gd name="T9" fmla="*/ 40 h 45"/>
                <a:gd name="T10" fmla="*/ 4 w 31"/>
                <a:gd name="T11" fmla="*/ 45 h 45"/>
                <a:gd name="T12" fmla="*/ 26 w 31"/>
                <a:gd name="T13" fmla="*/ 45 h 45"/>
                <a:gd name="T14" fmla="*/ 29 w 31"/>
                <a:gd name="T15" fmla="*/ 43 h 45"/>
                <a:gd name="T16" fmla="*/ 31 w 31"/>
                <a:gd name="T17" fmla="*/ 40 h 45"/>
                <a:gd name="T18" fmla="*/ 31 w 31"/>
                <a:gd name="T19" fmla="*/ 5 h 45"/>
                <a:gd name="T20" fmla="*/ 26 w 31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5">
                  <a:moveTo>
                    <a:pt x="26" y="0"/>
                  </a:moveTo>
                  <a:cubicBezTo>
                    <a:pt x="23" y="0"/>
                    <a:pt x="21" y="2"/>
                    <a:pt x="21" y="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7"/>
                    <a:pt x="0" y="40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7" y="45"/>
                    <a:pt x="28" y="44"/>
                    <a:pt x="29" y="43"/>
                  </a:cubicBezTo>
                  <a:cubicBezTo>
                    <a:pt x="30" y="42"/>
                    <a:pt x="31" y="41"/>
                    <a:pt x="31" y="4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16"/>
            <p:cNvSpPr>
              <a:spLocks noEditPoints="1"/>
            </p:cNvSpPr>
            <p:nvPr/>
          </p:nvSpPr>
          <p:spPr bwMode="auto">
            <a:xfrm>
              <a:off x="66" y="51"/>
              <a:ext cx="113" cy="163"/>
            </a:xfrm>
            <a:custGeom>
              <a:avLst/>
              <a:gdLst>
                <a:gd name="T0" fmla="*/ 45 w 52"/>
                <a:gd name="T1" fmla="*/ 1 h 75"/>
                <a:gd name="T2" fmla="*/ 40 w 52"/>
                <a:gd name="T3" fmla="*/ 0 h 75"/>
                <a:gd name="T4" fmla="*/ 30 w 52"/>
                <a:gd name="T5" fmla="*/ 5 h 75"/>
                <a:gd name="T6" fmla="*/ 1 w 52"/>
                <a:gd name="T7" fmla="*/ 57 h 75"/>
                <a:gd name="T8" fmla="*/ 0 w 52"/>
                <a:gd name="T9" fmla="*/ 59 h 75"/>
                <a:gd name="T10" fmla="*/ 0 w 52"/>
                <a:gd name="T11" fmla="*/ 71 h 75"/>
                <a:gd name="T12" fmla="*/ 3 w 52"/>
                <a:gd name="T13" fmla="*/ 75 h 75"/>
                <a:gd name="T14" fmla="*/ 5 w 52"/>
                <a:gd name="T15" fmla="*/ 75 h 75"/>
                <a:gd name="T16" fmla="*/ 7 w 52"/>
                <a:gd name="T17" fmla="*/ 75 h 75"/>
                <a:gd name="T18" fmla="*/ 18 w 52"/>
                <a:gd name="T19" fmla="*/ 69 h 75"/>
                <a:gd name="T20" fmla="*/ 19 w 52"/>
                <a:gd name="T21" fmla="*/ 67 h 75"/>
                <a:gd name="T22" fmla="*/ 49 w 52"/>
                <a:gd name="T23" fmla="*/ 16 h 75"/>
                <a:gd name="T24" fmla="*/ 45 w 52"/>
                <a:gd name="T25" fmla="*/ 1 h 75"/>
                <a:gd name="T26" fmla="*/ 41 w 52"/>
                <a:gd name="T27" fmla="*/ 11 h 75"/>
                <a:gd name="T28" fmla="*/ 12 w 52"/>
                <a:gd name="T29" fmla="*/ 62 h 75"/>
                <a:gd name="T30" fmla="*/ 9 w 52"/>
                <a:gd name="T31" fmla="*/ 63 h 75"/>
                <a:gd name="T32" fmla="*/ 9 w 52"/>
                <a:gd name="T33" fmla="*/ 60 h 75"/>
                <a:gd name="T34" fmla="*/ 38 w 52"/>
                <a:gd name="T35" fmla="*/ 10 h 75"/>
                <a:gd name="T36" fmla="*/ 41 w 52"/>
                <a:gd name="T37" fmla="*/ 9 h 75"/>
                <a:gd name="T38" fmla="*/ 41 w 52"/>
                <a:gd name="T39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75">
                  <a:moveTo>
                    <a:pt x="45" y="1"/>
                  </a:moveTo>
                  <a:cubicBezTo>
                    <a:pt x="44" y="0"/>
                    <a:pt x="42" y="0"/>
                    <a:pt x="40" y="0"/>
                  </a:cubicBezTo>
                  <a:cubicBezTo>
                    <a:pt x="36" y="0"/>
                    <a:pt x="32" y="2"/>
                    <a:pt x="30" y="5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7"/>
                    <a:pt x="0" y="58"/>
                    <a:pt x="0" y="5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2"/>
                    <a:pt x="1" y="74"/>
                    <a:pt x="3" y="75"/>
                  </a:cubicBezTo>
                  <a:cubicBezTo>
                    <a:pt x="3" y="75"/>
                    <a:pt x="4" y="75"/>
                    <a:pt x="5" y="75"/>
                  </a:cubicBezTo>
                  <a:cubicBezTo>
                    <a:pt x="6" y="75"/>
                    <a:pt x="7" y="75"/>
                    <a:pt x="7" y="75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9" y="68"/>
                    <a:pt x="19" y="6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2" y="11"/>
                    <a:pt x="50" y="4"/>
                    <a:pt x="45" y="1"/>
                  </a:cubicBezTo>
                  <a:close/>
                  <a:moveTo>
                    <a:pt x="41" y="11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0" y="9"/>
                    <a:pt x="41" y="9"/>
                  </a:cubicBezTo>
                  <a:cubicBezTo>
                    <a:pt x="41" y="10"/>
                    <a:pt x="42" y="11"/>
                    <a:pt x="4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35" y="68"/>
              <a:ext cx="70" cy="20"/>
            </a:xfrm>
            <a:custGeom>
              <a:avLst/>
              <a:gdLst>
                <a:gd name="T0" fmla="*/ 32 w 32"/>
                <a:gd name="T1" fmla="*/ 4 h 9"/>
                <a:gd name="T2" fmla="*/ 28 w 32"/>
                <a:gd name="T3" fmla="*/ 0 h 9"/>
                <a:gd name="T4" fmla="*/ 4 w 32"/>
                <a:gd name="T5" fmla="*/ 0 h 9"/>
                <a:gd name="T6" fmla="*/ 0 w 32"/>
                <a:gd name="T7" fmla="*/ 4 h 9"/>
                <a:gd name="T8" fmla="*/ 4 w 32"/>
                <a:gd name="T9" fmla="*/ 9 h 9"/>
                <a:gd name="T10" fmla="*/ 28 w 32"/>
                <a:gd name="T11" fmla="*/ 9 h 9"/>
                <a:gd name="T12" fmla="*/ 32 w 32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32" y="4"/>
                  </a:move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0" y="9"/>
                    <a:pt x="32" y="7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35" y="107"/>
              <a:ext cx="46" cy="20"/>
            </a:xfrm>
            <a:custGeom>
              <a:avLst/>
              <a:gdLst>
                <a:gd name="T0" fmla="*/ 4 w 21"/>
                <a:gd name="T1" fmla="*/ 0 h 9"/>
                <a:gd name="T2" fmla="*/ 0 w 21"/>
                <a:gd name="T3" fmla="*/ 4 h 9"/>
                <a:gd name="T4" fmla="*/ 4 w 21"/>
                <a:gd name="T5" fmla="*/ 9 h 9"/>
                <a:gd name="T6" fmla="*/ 16 w 21"/>
                <a:gd name="T7" fmla="*/ 9 h 9"/>
                <a:gd name="T8" fmla="*/ 21 w 21"/>
                <a:gd name="T9" fmla="*/ 4 h 9"/>
                <a:gd name="T10" fmla="*/ 16 w 21"/>
                <a:gd name="T11" fmla="*/ 0 h 9"/>
                <a:gd name="T12" fmla="*/ 4 w 21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9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9"/>
                    <a:pt x="21" y="7"/>
                    <a:pt x="21" y="4"/>
                  </a:cubicBezTo>
                  <a:cubicBezTo>
                    <a:pt x="21" y="2"/>
                    <a:pt x="19" y="0"/>
                    <a:pt x="16" y="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3" name="Group 19"/>
          <p:cNvGrpSpPr/>
          <p:nvPr/>
        </p:nvGrpSpPr>
        <p:grpSpPr bwMode="auto">
          <a:xfrm>
            <a:off x="7615767" y="3622676"/>
            <a:ext cx="376767" cy="381000"/>
            <a:chOff x="0" y="0"/>
            <a:chExt cx="233" cy="23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0" y="0"/>
              <a:ext cx="233" cy="236"/>
            </a:xfrm>
            <a:custGeom>
              <a:avLst/>
              <a:gdLst>
                <a:gd name="T0" fmla="*/ 103 w 107"/>
                <a:gd name="T1" fmla="*/ 42 h 108"/>
                <a:gd name="T2" fmla="*/ 93 w 107"/>
                <a:gd name="T3" fmla="*/ 35 h 108"/>
                <a:gd name="T4" fmla="*/ 97 w 107"/>
                <a:gd name="T5" fmla="*/ 22 h 108"/>
                <a:gd name="T6" fmla="*/ 80 w 107"/>
                <a:gd name="T7" fmla="*/ 10 h 108"/>
                <a:gd name="T8" fmla="*/ 68 w 107"/>
                <a:gd name="T9" fmla="*/ 12 h 108"/>
                <a:gd name="T10" fmla="*/ 62 w 107"/>
                <a:gd name="T11" fmla="*/ 1 h 108"/>
                <a:gd name="T12" fmla="*/ 42 w 107"/>
                <a:gd name="T13" fmla="*/ 4 h 108"/>
                <a:gd name="T14" fmla="*/ 34 w 107"/>
                <a:gd name="T15" fmla="*/ 14 h 108"/>
                <a:gd name="T16" fmla="*/ 22 w 107"/>
                <a:gd name="T17" fmla="*/ 11 h 108"/>
                <a:gd name="T18" fmla="*/ 10 w 107"/>
                <a:gd name="T19" fmla="*/ 27 h 108"/>
                <a:gd name="T20" fmla="*/ 12 w 107"/>
                <a:gd name="T21" fmla="*/ 39 h 108"/>
                <a:gd name="T22" fmla="*/ 0 w 107"/>
                <a:gd name="T23" fmla="*/ 46 h 108"/>
                <a:gd name="T24" fmla="*/ 0 w 107"/>
                <a:gd name="T25" fmla="*/ 62 h 108"/>
                <a:gd name="T26" fmla="*/ 12 w 107"/>
                <a:gd name="T27" fmla="*/ 69 h 108"/>
                <a:gd name="T28" fmla="*/ 10 w 107"/>
                <a:gd name="T29" fmla="*/ 81 h 108"/>
                <a:gd name="T30" fmla="*/ 22 w 107"/>
                <a:gd name="T31" fmla="*/ 97 h 108"/>
                <a:gd name="T32" fmla="*/ 34 w 107"/>
                <a:gd name="T33" fmla="*/ 94 h 108"/>
                <a:gd name="T34" fmla="*/ 42 w 107"/>
                <a:gd name="T35" fmla="*/ 104 h 108"/>
                <a:gd name="T36" fmla="*/ 53 w 107"/>
                <a:gd name="T37" fmla="*/ 108 h 108"/>
                <a:gd name="T38" fmla="*/ 65 w 107"/>
                <a:gd name="T39" fmla="*/ 104 h 108"/>
                <a:gd name="T40" fmla="*/ 72 w 107"/>
                <a:gd name="T41" fmla="*/ 94 h 108"/>
                <a:gd name="T42" fmla="*/ 85 w 107"/>
                <a:gd name="T43" fmla="*/ 97 h 108"/>
                <a:gd name="T44" fmla="*/ 97 w 107"/>
                <a:gd name="T45" fmla="*/ 81 h 108"/>
                <a:gd name="T46" fmla="*/ 95 w 107"/>
                <a:gd name="T47" fmla="*/ 69 h 108"/>
                <a:gd name="T48" fmla="*/ 106 w 107"/>
                <a:gd name="T49" fmla="*/ 62 h 108"/>
                <a:gd name="T50" fmla="*/ 106 w 107"/>
                <a:gd name="T51" fmla="*/ 46 h 108"/>
                <a:gd name="T52" fmla="*/ 90 w 107"/>
                <a:gd name="T53" fmla="*/ 61 h 108"/>
                <a:gd name="T54" fmla="*/ 84 w 107"/>
                <a:gd name="T55" fmla="*/ 71 h 108"/>
                <a:gd name="T56" fmla="*/ 88 w 107"/>
                <a:gd name="T57" fmla="*/ 82 h 108"/>
                <a:gd name="T58" fmla="*/ 74 w 107"/>
                <a:gd name="T59" fmla="*/ 84 h 108"/>
                <a:gd name="T60" fmla="*/ 63 w 107"/>
                <a:gd name="T61" fmla="*/ 87 h 108"/>
                <a:gd name="T62" fmla="*/ 57 w 107"/>
                <a:gd name="T63" fmla="*/ 98 h 108"/>
                <a:gd name="T64" fmla="*/ 47 w 107"/>
                <a:gd name="T65" fmla="*/ 90 h 108"/>
                <a:gd name="T66" fmla="*/ 37 w 107"/>
                <a:gd name="T67" fmla="*/ 85 h 108"/>
                <a:gd name="T68" fmla="*/ 25 w 107"/>
                <a:gd name="T69" fmla="*/ 88 h 108"/>
                <a:gd name="T70" fmla="*/ 23 w 107"/>
                <a:gd name="T71" fmla="*/ 75 h 108"/>
                <a:gd name="T72" fmla="*/ 20 w 107"/>
                <a:gd name="T73" fmla="*/ 64 h 108"/>
                <a:gd name="T74" fmla="*/ 9 w 107"/>
                <a:gd name="T75" fmla="*/ 58 h 108"/>
                <a:gd name="T76" fmla="*/ 9 w 107"/>
                <a:gd name="T77" fmla="*/ 50 h 108"/>
                <a:gd name="T78" fmla="*/ 20 w 107"/>
                <a:gd name="T79" fmla="*/ 44 h 108"/>
                <a:gd name="T80" fmla="*/ 23 w 107"/>
                <a:gd name="T81" fmla="*/ 33 h 108"/>
                <a:gd name="T82" fmla="*/ 25 w 107"/>
                <a:gd name="T83" fmla="*/ 20 h 108"/>
                <a:gd name="T84" fmla="*/ 37 w 107"/>
                <a:gd name="T85" fmla="*/ 23 h 108"/>
                <a:gd name="T86" fmla="*/ 47 w 107"/>
                <a:gd name="T87" fmla="*/ 18 h 108"/>
                <a:gd name="T88" fmla="*/ 57 w 107"/>
                <a:gd name="T89" fmla="*/ 10 h 108"/>
                <a:gd name="T90" fmla="*/ 63 w 107"/>
                <a:gd name="T91" fmla="*/ 21 h 108"/>
                <a:gd name="T92" fmla="*/ 74 w 107"/>
                <a:gd name="T93" fmla="*/ 23 h 108"/>
                <a:gd name="T94" fmla="*/ 88 w 107"/>
                <a:gd name="T95" fmla="*/ 26 h 108"/>
                <a:gd name="T96" fmla="*/ 84 w 107"/>
                <a:gd name="T97" fmla="*/ 37 h 108"/>
                <a:gd name="T98" fmla="*/ 90 w 107"/>
                <a:gd name="T99" fmla="*/ 47 h 108"/>
                <a:gd name="T100" fmla="*/ 98 w 107"/>
                <a:gd name="T10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" h="108">
                  <a:moveTo>
                    <a:pt x="106" y="46"/>
                  </a:moveTo>
                  <a:cubicBezTo>
                    <a:pt x="106" y="44"/>
                    <a:pt x="105" y="43"/>
                    <a:pt x="103" y="42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4" y="38"/>
                    <a:pt x="94" y="36"/>
                    <a:pt x="93" y="35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8" y="25"/>
                    <a:pt x="98" y="24"/>
                    <a:pt x="97" y="22"/>
                  </a:cubicBezTo>
                  <a:cubicBezTo>
                    <a:pt x="93" y="18"/>
                    <a:pt x="89" y="14"/>
                    <a:pt x="85" y="11"/>
                  </a:cubicBezTo>
                  <a:cubicBezTo>
                    <a:pt x="84" y="10"/>
                    <a:pt x="82" y="10"/>
                    <a:pt x="80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1" y="14"/>
                    <a:pt x="70" y="13"/>
                    <a:pt x="68" y="1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"/>
                    <a:pt x="63" y="1"/>
                    <a:pt x="62" y="1"/>
                  </a:cubicBezTo>
                  <a:cubicBezTo>
                    <a:pt x="56" y="0"/>
                    <a:pt x="51" y="0"/>
                    <a:pt x="45" y="1"/>
                  </a:cubicBezTo>
                  <a:cubicBezTo>
                    <a:pt x="44" y="1"/>
                    <a:pt x="42" y="2"/>
                    <a:pt x="42" y="4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3"/>
                    <a:pt x="36" y="14"/>
                    <a:pt x="34" y="1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3" y="10"/>
                    <a:pt x="22" y="11"/>
                  </a:cubicBezTo>
                  <a:cubicBezTo>
                    <a:pt x="17" y="14"/>
                    <a:pt x="13" y="18"/>
                    <a:pt x="10" y="22"/>
                  </a:cubicBezTo>
                  <a:cubicBezTo>
                    <a:pt x="9" y="24"/>
                    <a:pt x="9" y="25"/>
                    <a:pt x="10" y="2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6"/>
                    <a:pt x="12" y="38"/>
                    <a:pt x="12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3"/>
                    <a:pt x="1" y="44"/>
                    <a:pt x="0" y="46"/>
                  </a:cubicBezTo>
                  <a:cubicBezTo>
                    <a:pt x="0" y="49"/>
                    <a:pt x="0" y="51"/>
                    <a:pt x="0" y="54"/>
                  </a:cubicBezTo>
                  <a:cubicBezTo>
                    <a:pt x="0" y="56"/>
                    <a:pt x="0" y="59"/>
                    <a:pt x="0" y="62"/>
                  </a:cubicBezTo>
                  <a:cubicBezTo>
                    <a:pt x="1" y="64"/>
                    <a:pt x="2" y="65"/>
                    <a:pt x="3" y="66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70"/>
                    <a:pt x="13" y="72"/>
                    <a:pt x="14" y="73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9" y="82"/>
                    <a:pt x="9" y="84"/>
                    <a:pt x="10" y="86"/>
                  </a:cubicBezTo>
                  <a:cubicBezTo>
                    <a:pt x="13" y="90"/>
                    <a:pt x="17" y="94"/>
                    <a:pt x="22" y="97"/>
                  </a:cubicBezTo>
                  <a:cubicBezTo>
                    <a:pt x="23" y="98"/>
                    <a:pt x="25" y="98"/>
                    <a:pt x="26" y="98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6" y="94"/>
                    <a:pt x="37" y="95"/>
                    <a:pt x="39" y="95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6"/>
                    <a:pt x="44" y="107"/>
                    <a:pt x="45" y="107"/>
                  </a:cubicBezTo>
                  <a:cubicBezTo>
                    <a:pt x="48" y="107"/>
                    <a:pt x="51" y="108"/>
                    <a:pt x="53" y="108"/>
                  </a:cubicBezTo>
                  <a:cubicBezTo>
                    <a:pt x="56" y="108"/>
                    <a:pt x="59" y="107"/>
                    <a:pt x="62" y="107"/>
                  </a:cubicBezTo>
                  <a:cubicBezTo>
                    <a:pt x="63" y="107"/>
                    <a:pt x="65" y="106"/>
                    <a:pt x="65" y="104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70" y="95"/>
                    <a:pt x="71" y="94"/>
                    <a:pt x="72" y="94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2" y="98"/>
                    <a:pt x="84" y="98"/>
                    <a:pt x="85" y="97"/>
                  </a:cubicBezTo>
                  <a:cubicBezTo>
                    <a:pt x="89" y="94"/>
                    <a:pt x="93" y="90"/>
                    <a:pt x="97" y="86"/>
                  </a:cubicBezTo>
                  <a:cubicBezTo>
                    <a:pt x="98" y="84"/>
                    <a:pt x="98" y="82"/>
                    <a:pt x="97" y="81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4" y="72"/>
                    <a:pt x="94" y="70"/>
                    <a:pt x="95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5" y="65"/>
                    <a:pt x="106" y="64"/>
                    <a:pt x="106" y="62"/>
                  </a:cubicBezTo>
                  <a:cubicBezTo>
                    <a:pt x="107" y="59"/>
                    <a:pt x="107" y="56"/>
                    <a:pt x="107" y="54"/>
                  </a:cubicBezTo>
                  <a:cubicBezTo>
                    <a:pt x="107" y="51"/>
                    <a:pt x="107" y="49"/>
                    <a:pt x="106" y="46"/>
                  </a:cubicBezTo>
                  <a:close/>
                  <a:moveTo>
                    <a:pt x="98" y="58"/>
                  </a:moveTo>
                  <a:cubicBezTo>
                    <a:pt x="90" y="61"/>
                    <a:pt x="90" y="61"/>
                    <a:pt x="90" y="61"/>
                  </a:cubicBezTo>
                  <a:cubicBezTo>
                    <a:pt x="88" y="61"/>
                    <a:pt x="87" y="62"/>
                    <a:pt x="87" y="64"/>
                  </a:cubicBezTo>
                  <a:cubicBezTo>
                    <a:pt x="86" y="66"/>
                    <a:pt x="85" y="69"/>
                    <a:pt x="84" y="71"/>
                  </a:cubicBezTo>
                  <a:cubicBezTo>
                    <a:pt x="83" y="72"/>
                    <a:pt x="83" y="73"/>
                    <a:pt x="84" y="75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6" y="84"/>
                    <a:pt x="84" y="86"/>
                    <a:pt x="82" y="8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1" y="84"/>
                    <a:pt x="70" y="85"/>
                  </a:cubicBezTo>
                  <a:cubicBezTo>
                    <a:pt x="68" y="86"/>
                    <a:pt x="66" y="87"/>
                    <a:pt x="63" y="87"/>
                  </a:cubicBezTo>
                  <a:cubicBezTo>
                    <a:pt x="62" y="88"/>
                    <a:pt x="61" y="89"/>
                    <a:pt x="60" y="90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5" y="98"/>
                    <a:pt x="52" y="98"/>
                    <a:pt x="49" y="98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5" y="88"/>
                    <a:pt x="43" y="87"/>
                  </a:cubicBezTo>
                  <a:cubicBezTo>
                    <a:pt x="41" y="87"/>
                    <a:pt x="39" y="86"/>
                    <a:pt x="37" y="85"/>
                  </a:cubicBezTo>
                  <a:cubicBezTo>
                    <a:pt x="35" y="84"/>
                    <a:pt x="34" y="84"/>
                    <a:pt x="33" y="84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3" y="86"/>
                    <a:pt x="21" y="84"/>
                    <a:pt x="19" y="8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3"/>
                    <a:pt x="23" y="72"/>
                    <a:pt x="23" y="71"/>
                  </a:cubicBezTo>
                  <a:cubicBezTo>
                    <a:pt x="22" y="69"/>
                    <a:pt x="21" y="66"/>
                    <a:pt x="20" y="64"/>
                  </a:cubicBezTo>
                  <a:cubicBezTo>
                    <a:pt x="20" y="62"/>
                    <a:pt x="18" y="61"/>
                    <a:pt x="17" y="6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5"/>
                    <a:pt x="9" y="54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20" y="45"/>
                    <a:pt x="20" y="44"/>
                  </a:cubicBezTo>
                  <a:cubicBezTo>
                    <a:pt x="21" y="42"/>
                    <a:pt x="22" y="39"/>
                    <a:pt x="23" y="37"/>
                  </a:cubicBezTo>
                  <a:cubicBezTo>
                    <a:pt x="23" y="36"/>
                    <a:pt x="23" y="34"/>
                    <a:pt x="23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3"/>
                    <a:pt x="23" y="22"/>
                    <a:pt x="25" y="2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4"/>
                    <a:pt x="37" y="23"/>
                  </a:cubicBezTo>
                  <a:cubicBezTo>
                    <a:pt x="39" y="22"/>
                    <a:pt x="41" y="21"/>
                    <a:pt x="43" y="21"/>
                  </a:cubicBezTo>
                  <a:cubicBezTo>
                    <a:pt x="45" y="20"/>
                    <a:pt x="46" y="19"/>
                    <a:pt x="47" y="18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2" y="9"/>
                    <a:pt x="55" y="9"/>
                    <a:pt x="57" y="10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0"/>
                    <a:pt x="63" y="21"/>
                  </a:cubicBezTo>
                  <a:cubicBezTo>
                    <a:pt x="66" y="21"/>
                    <a:pt x="68" y="22"/>
                    <a:pt x="70" y="23"/>
                  </a:cubicBezTo>
                  <a:cubicBezTo>
                    <a:pt x="71" y="24"/>
                    <a:pt x="73" y="24"/>
                    <a:pt x="74" y="23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4" y="22"/>
                    <a:pt x="86" y="23"/>
                    <a:pt x="88" y="26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3" y="34"/>
                    <a:pt x="83" y="36"/>
                    <a:pt x="84" y="37"/>
                  </a:cubicBezTo>
                  <a:cubicBezTo>
                    <a:pt x="85" y="39"/>
                    <a:pt x="86" y="42"/>
                    <a:pt x="87" y="44"/>
                  </a:cubicBezTo>
                  <a:cubicBezTo>
                    <a:pt x="87" y="45"/>
                    <a:pt x="88" y="47"/>
                    <a:pt x="90" y="4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51"/>
                    <a:pt x="98" y="53"/>
                    <a:pt x="98" y="54"/>
                  </a:cubicBezTo>
                  <a:cubicBezTo>
                    <a:pt x="98" y="55"/>
                    <a:pt x="98" y="57"/>
                    <a:pt x="9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Freeform 21"/>
            <p:cNvSpPr>
              <a:spLocks noEditPoints="1"/>
            </p:cNvSpPr>
            <p:nvPr/>
          </p:nvSpPr>
          <p:spPr bwMode="auto">
            <a:xfrm>
              <a:off x="70" y="70"/>
              <a:ext cx="93" cy="92"/>
            </a:xfrm>
            <a:custGeom>
              <a:avLst/>
              <a:gdLst>
                <a:gd name="T0" fmla="*/ 21 w 43"/>
                <a:gd name="T1" fmla="*/ 0 h 42"/>
                <a:gd name="T2" fmla="*/ 0 w 43"/>
                <a:gd name="T3" fmla="*/ 21 h 42"/>
                <a:gd name="T4" fmla="*/ 21 w 43"/>
                <a:gd name="T5" fmla="*/ 42 h 42"/>
                <a:gd name="T6" fmla="*/ 43 w 43"/>
                <a:gd name="T7" fmla="*/ 21 h 42"/>
                <a:gd name="T8" fmla="*/ 21 w 43"/>
                <a:gd name="T9" fmla="*/ 0 h 42"/>
                <a:gd name="T10" fmla="*/ 21 w 43"/>
                <a:gd name="T11" fmla="*/ 33 h 42"/>
                <a:gd name="T12" fmla="*/ 9 w 43"/>
                <a:gd name="T13" fmla="*/ 21 h 42"/>
                <a:gd name="T14" fmla="*/ 21 w 43"/>
                <a:gd name="T15" fmla="*/ 9 h 42"/>
                <a:gd name="T16" fmla="*/ 33 w 43"/>
                <a:gd name="T17" fmla="*/ 21 h 42"/>
                <a:gd name="T18" fmla="*/ 21 w 43"/>
                <a:gd name="T19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3" y="33"/>
                    <a:pt x="43" y="21"/>
                  </a:cubicBezTo>
                  <a:cubicBezTo>
                    <a:pt x="43" y="9"/>
                    <a:pt x="33" y="0"/>
                    <a:pt x="21" y="0"/>
                  </a:cubicBezTo>
                  <a:close/>
                  <a:moveTo>
                    <a:pt x="21" y="33"/>
                  </a:move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0" name="Group 22"/>
          <p:cNvGrpSpPr/>
          <p:nvPr/>
        </p:nvGrpSpPr>
        <p:grpSpPr bwMode="auto">
          <a:xfrm>
            <a:off x="5909734" y="3622676"/>
            <a:ext cx="372533" cy="381000"/>
            <a:chOff x="0" y="0"/>
            <a:chExt cx="232" cy="236"/>
          </a:xfrm>
          <a:solidFill>
            <a:srgbClr val="00B0F0"/>
          </a:solidFill>
        </p:grpSpPr>
        <p:sp>
          <p:nvSpPr>
            <p:cNvPr id="51" name="Freeform 23"/>
            <p:cNvSpPr/>
            <p:nvPr/>
          </p:nvSpPr>
          <p:spPr bwMode="auto">
            <a:xfrm>
              <a:off x="0" y="0"/>
              <a:ext cx="232" cy="168"/>
            </a:xfrm>
            <a:custGeom>
              <a:avLst/>
              <a:gdLst>
                <a:gd name="T0" fmla="*/ 82 w 106"/>
                <a:gd name="T1" fmla="*/ 28 h 77"/>
                <a:gd name="T2" fmla="*/ 77 w 106"/>
                <a:gd name="T3" fmla="*/ 29 h 77"/>
                <a:gd name="T4" fmla="*/ 77 w 106"/>
                <a:gd name="T5" fmla="*/ 27 h 77"/>
                <a:gd name="T6" fmla="*/ 50 w 106"/>
                <a:gd name="T7" fmla="*/ 0 h 77"/>
                <a:gd name="T8" fmla="*/ 25 w 106"/>
                <a:gd name="T9" fmla="*/ 22 h 77"/>
                <a:gd name="T10" fmla="*/ 17 w 106"/>
                <a:gd name="T11" fmla="*/ 23 h 77"/>
                <a:gd name="T12" fmla="*/ 17 w 106"/>
                <a:gd name="T13" fmla="*/ 23 h 77"/>
                <a:gd name="T14" fmla="*/ 6 w 106"/>
                <a:gd name="T15" fmla="*/ 39 h 77"/>
                <a:gd name="T16" fmla="*/ 8 w 106"/>
                <a:gd name="T17" fmla="*/ 46 h 77"/>
                <a:gd name="T18" fmla="*/ 0 w 106"/>
                <a:gd name="T19" fmla="*/ 60 h 77"/>
                <a:gd name="T20" fmla="*/ 17 w 106"/>
                <a:gd name="T21" fmla="*/ 77 h 77"/>
                <a:gd name="T22" fmla="*/ 35 w 106"/>
                <a:gd name="T23" fmla="*/ 77 h 77"/>
                <a:gd name="T24" fmla="*/ 39 w 106"/>
                <a:gd name="T25" fmla="*/ 73 h 77"/>
                <a:gd name="T26" fmla="*/ 35 w 106"/>
                <a:gd name="T27" fmla="*/ 68 h 77"/>
                <a:gd name="T28" fmla="*/ 17 w 106"/>
                <a:gd name="T29" fmla="*/ 68 h 77"/>
                <a:gd name="T30" fmla="*/ 9 w 106"/>
                <a:gd name="T31" fmla="*/ 60 h 77"/>
                <a:gd name="T32" fmla="*/ 16 w 106"/>
                <a:gd name="T33" fmla="*/ 53 h 77"/>
                <a:gd name="T34" fmla="*/ 20 w 106"/>
                <a:gd name="T35" fmla="*/ 50 h 77"/>
                <a:gd name="T36" fmla="*/ 18 w 106"/>
                <a:gd name="T37" fmla="*/ 45 h 77"/>
                <a:gd name="T38" fmla="*/ 15 w 106"/>
                <a:gd name="T39" fmla="*/ 39 h 77"/>
                <a:gd name="T40" fmla="*/ 20 w 106"/>
                <a:gd name="T41" fmla="*/ 32 h 77"/>
                <a:gd name="T42" fmla="*/ 20 w 106"/>
                <a:gd name="T43" fmla="*/ 32 h 77"/>
                <a:gd name="T44" fmla="*/ 27 w 106"/>
                <a:gd name="T45" fmla="*/ 32 h 77"/>
                <a:gd name="T46" fmla="*/ 31 w 106"/>
                <a:gd name="T47" fmla="*/ 32 h 77"/>
                <a:gd name="T48" fmla="*/ 34 w 106"/>
                <a:gd name="T49" fmla="*/ 28 h 77"/>
                <a:gd name="T50" fmla="*/ 33 w 106"/>
                <a:gd name="T51" fmla="*/ 27 h 77"/>
                <a:gd name="T52" fmla="*/ 33 w 106"/>
                <a:gd name="T53" fmla="*/ 27 h 77"/>
                <a:gd name="T54" fmla="*/ 50 w 106"/>
                <a:gd name="T55" fmla="*/ 9 h 77"/>
                <a:gd name="T56" fmla="*/ 67 w 106"/>
                <a:gd name="T57" fmla="*/ 27 h 77"/>
                <a:gd name="T58" fmla="*/ 65 w 106"/>
                <a:gd name="T59" fmla="*/ 35 h 77"/>
                <a:gd name="T60" fmla="*/ 66 w 106"/>
                <a:gd name="T61" fmla="*/ 41 h 77"/>
                <a:gd name="T62" fmla="*/ 72 w 106"/>
                <a:gd name="T63" fmla="*/ 41 h 77"/>
                <a:gd name="T64" fmla="*/ 82 w 106"/>
                <a:gd name="T65" fmla="*/ 38 h 77"/>
                <a:gd name="T66" fmla="*/ 97 w 106"/>
                <a:gd name="T67" fmla="*/ 53 h 77"/>
                <a:gd name="T68" fmla="*/ 82 w 106"/>
                <a:gd name="T69" fmla="*/ 68 h 77"/>
                <a:gd name="T70" fmla="*/ 71 w 106"/>
                <a:gd name="T71" fmla="*/ 68 h 77"/>
                <a:gd name="T72" fmla="*/ 67 w 106"/>
                <a:gd name="T73" fmla="*/ 73 h 77"/>
                <a:gd name="T74" fmla="*/ 71 w 106"/>
                <a:gd name="T75" fmla="*/ 77 h 77"/>
                <a:gd name="T76" fmla="*/ 82 w 106"/>
                <a:gd name="T77" fmla="*/ 77 h 77"/>
                <a:gd name="T78" fmla="*/ 106 w 106"/>
                <a:gd name="T79" fmla="*/ 53 h 77"/>
                <a:gd name="T80" fmla="*/ 82 w 106"/>
                <a:gd name="T81" fmla="*/ 2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" h="77">
                  <a:moveTo>
                    <a:pt x="82" y="28"/>
                  </a:moveTo>
                  <a:cubicBezTo>
                    <a:pt x="80" y="28"/>
                    <a:pt x="78" y="29"/>
                    <a:pt x="77" y="29"/>
                  </a:cubicBezTo>
                  <a:cubicBezTo>
                    <a:pt x="77" y="28"/>
                    <a:pt x="77" y="27"/>
                    <a:pt x="77" y="27"/>
                  </a:cubicBezTo>
                  <a:cubicBezTo>
                    <a:pt x="77" y="12"/>
                    <a:pt x="65" y="0"/>
                    <a:pt x="50" y="0"/>
                  </a:cubicBezTo>
                  <a:cubicBezTo>
                    <a:pt x="37" y="0"/>
                    <a:pt x="27" y="10"/>
                    <a:pt x="25" y="22"/>
                  </a:cubicBezTo>
                  <a:cubicBezTo>
                    <a:pt x="22" y="22"/>
                    <a:pt x="19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6"/>
                    <a:pt x="6" y="32"/>
                    <a:pt x="6" y="39"/>
                  </a:cubicBezTo>
                  <a:cubicBezTo>
                    <a:pt x="6" y="41"/>
                    <a:pt x="7" y="44"/>
                    <a:pt x="8" y="46"/>
                  </a:cubicBezTo>
                  <a:cubicBezTo>
                    <a:pt x="3" y="49"/>
                    <a:pt x="0" y="55"/>
                    <a:pt x="0" y="60"/>
                  </a:cubicBezTo>
                  <a:cubicBezTo>
                    <a:pt x="0" y="70"/>
                    <a:pt x="8" y="77"/>
                    <a:pt x="17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7" y="77"/>
                    <a:pt x="39" y="75"/>
                    <a:pt x="39" y="73"/>
                  </a:cubicBezTo>
                  <a:cubicBezTo>
                    <a:pt x="39" y="70"/>
                    <a:pt x="37" y="68"/>
                    <a:pt x="3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3" y="68"/>
                    <a:pt x="9" y="65"/>
                    <a:pt x="9" y="60"/>
                  </a:cubicBezTo>
                  <a:cubicBezTo>
                    <a:pt x="9" y="57"/>
                    <a:pt x="12" y="53"/>
                    <a:pt x="16" y="53"/>
                  </a:cubicBezTo>
                  <a:cubicBezTo>
                    <a:pt x="18" y="53"/>
                    <a:pt x="19" y="51"/>
                    <a:pt x="20" y="50"/>
                  </a:cubicBezTo>
                  <a:cubicBezTo>
                    <a:pt x="20" y="48"/>
                    <a:pt x="20" y="46"/>
                    <a:pt x="18" y="45"/>
                  </a:cubicBezTo>
                  <a:cubicBezTo>
                    <a:pt x="16" y="43"/>
                    <a:pt x="15" y="41"/>
                    <a:pt x="15" y="39"/>
                  </a:cubicBezTo>
                  <a:cubicBezTo>
                    <a:pt x="15" y="36"/>
                    <a:pt x="17" y="33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1"/>
                    <a:pt x="25" y="31"/>
                    <a:pt x="27" y="32"/>
                  </a:cubicBezTo>
                  <a:cubicBezTo>
                    <a:pt x="28" y="33"/>
                    <a:pt x="30" y="33"/>
                    <a:pt x="31" y="32"/>
                  </a:cubicBezTo>
                  <a:cubicBezTo>
                    <a:pt x="33" y="31"/>
                    <a:pt x="34" y="30"/>
                    <a:pt x="34" y="28"/>
                  </a:cubicBezTo>
                  <a:cubicBezTo>
                    <a:pt x="33" y="28"/>
                    <a:pt x="33" y="27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17"/>
                    <a:pt x="41" y="9"/>
                    <a:pt x="50" y="9"/>
                  </a:cubicBezTo>
                  <a:cubicBezTo>
                    <a:pt x="60" y="9"/>
                    <a:pt x="67" y="17"/>
                    <a:pt x="67" y="27"/>
                  </a:cubicBezTo>
                  <a:cubicBezTo>
                    <a:pt x="67" y="30"/>
                    <a:pt x="67" y="33"/>
                    <a:pt x="65" y="35"/>
                  </a:cubicBezTo>
                  <a:cubicBezTo>
                    <a:pt x="64" y="37"/>
                    <a:pt x="64" y="40"/>
                    <a:pt x="66" y="41"/>
                  </a:cubicBezTo>
                  <a:cubicBezTo>
                    <a:pt x="68" y="43"/>
                    <a:pt x="70" y="43"/>
                    <a:pt x="72" y="41"/>
                  </a:cubicBezTo>
                  <a:cubicBezTo>
                    <a:pt x="74" y="40"/>
                    <a:pt x="77" y="38"/>
                    <a:pt x="82" y="38"/>
                  </a:cubicBezTo>
                  <a:cubicBezTo>
                    <a:pt x="90" y="38"/>
                    <a:pt x="97" y="44"/>
                    <a:pt x="97" y="53"/>
                  </a:cubicBezTo>
                  <a:cubicBezTo>
                    <a:pt x="97" y="61"/>
                    <a:pt x="90" y="68"/>
                    <a:pt x="82" y="6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69" y="68"/>
                    <a:pt x="67" y="70"/>
                    <a:pt x="67" y="73"/>
                  </a:cubicBezTo>
                  <a:cubicBezTo>
                    <a:pt x="67" y="75"/>
                    <a:pt x="69" y="77"/>
                    <a:pt x="71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95" y="77"/>
                    <a:pt x="106" y="66"/>
                    <a:pt x="106" y="53"/>
                  </a:cubicBezTo>
                  <a:cubicBezTo>
                    <a:pt x="106" y="39"/>
                    <a:pt x="95" y="28"/>
                    <a:pt x="8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70" y="94"/>
              <a:ext cx="92" cy="142"/>
            </a:xfrm>
            <a:custGeom>
              <a:avLst/>
              <a:gdLst>
                <a:gd name="T0" fmla="*/ 33 w 42"/>
                <a:gd name="T1" fmla="*/ 41 h 65"/>
                <a:gd name="T2" fmla="*/ 26 w 42"/>
                <a:gd name="T3" fmla="*/ 49 h 65"/>
                <a:gd name="T4" fmla="*/ 26 w 42"/>
                <a:gd name="T5" fmla="*/ 5 h 65"/>
                <a:gd name="T6" fmla="*/ 21 w 42"/>
                <a:gd name="T7" fmla="*/ 0 h 65"/>
                <a:gd name="T8" fmla="*/ 16 w 42"/>
                <a:gd name="T9" fmla="*/ 5 h 65"/>
                <a:gd name="T10" fmla="*/ 16 w 42"/>
                <a:gd name="T11" fmla="*/ 49 h 65"/>
                <a:gd name="T12" fmla="*/ 9 w 42"/>
                <a:gd name="T13" fmla="*/ 41 h 65"/>
                <a:gd name="T14" fmla="*/ 2 w 42"/>
                <a:gd name="T15" fmla="*/ 41 h 65"/>
                <a:gd name="T16" fmla="*/ 2 w 42"/>
                <a:gd name="T17" fmla="*/ 48 h 65"/>
                <a:gd name="T18" fmla="*/ 18 w 42"/>
                <a:gd name="T19" fmla="*/ 63 h 65"/>
                <a:gd name="T20" fmla="*/ 21 w 42"/>
                <a:gd name="T21" fmla="*/ 65 h 65"/>
                <a:gd name="T22" fmla="*/ 24 w 42"/>
                <a:gd name="T23" fmla="*/ 63 h 65"/>
                <a:gd name="T24" fmla="*/ 40 w 42"/>
                <a:gd name="T25" fmla="*/ 48 h 65"/>
                <a:gd name="T26" fmla="*/ 40 w 42"/>
                <a:gd name="T27" fmla="*/ 41 h 65"/>
                <a:gd name="T28" fmla="*/ 33 w 42"/>
                <a:gd name="T29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65">
                  <a:moveTo>
                    <a:pt x="33" y="41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ubicBezTo>
                    <a:pt x="18" y="0"/>
                    <a:pt x="16" y="3"/>
                    <a:pt x="16" y="5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7" y="39"/>
                    <a:pt x="4" y="39"/>
                    <a:pt x="2" y="41"/>
                  </a:cubicBezTo>
                  <a:cubicBezTo>
                    <a:pt x="0" y="43"/>
                    <a:pt x="0" y="46"/>
                    <a:pt x="2" y="48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9" y="64"/>
                    <a:pt x="20" y="65"/>
                    <a:pt x="21" y="65"/>
                  </a:cubicBezTo>
                  <a:cubicBezTo>
                    <a:pt x="22" y="65"/>
                    <a:pt x="23" y="64"/>
                    <a:pt x="24" y="63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2" y="46"/>
                    <a:pt x="42" y="43"/>
                    <a:pt x="40" y="41"/>
                  </a:cubicBezTo>
                  <a:cubicBezTo>
                    <a:pt x="38" y="39"/>
                    <a:pt x="35" y="39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4" name="Group 25"/>
          <p:cNvGrpSpPr/>
          <p:nvPr/>
        </p:nvGrpSpPr>
        <p:grpSpPr bwMode="auto">
          <a:xfrm>
            <a:off x="4216400" y="3652310"/>
            <a:ext cx="381000" cy="321733"/>
            <a:chOff x="0" y="0"/>
            <a:chExt cx="235" cy="2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5" name="Freeform 26"/>
            <p:cNvSpPr>
              <a:spLocks noEditPoints="1"/>
            </p:cNvSpPr>
            <p:nvPr/>
          </p:nvSpPr>
          <p:spPr bwMode="auto">
            <a:xfrm>
              <a:off x="0" y="0"/>
              <a:ext cx="235" cy="200"/>
            </a:xfrm>
            <a:custGeom>
              <a:avLst/>
              <a:gdLst>
                <a:gd name="T0" fmla="*/ 94 w 108"/>
                <a:gd name="T1" fmla="*/ 15 h 92"/>
                <a:gd name="T2" fmla="*/ 77 w 108"/>
                <a:gd name="T3" fmla="*/ 15 h 92"/>
                <a:gd name="T4" fmla="*/ 77 w 108"/>
                <a:gd name="T5" fmla="*/ 14 h 92"/>
                <a:gd name="T6" fmla="*/ 77 w 108"/>
                <a:gd name="T7" fmla="*/ 11 h 92"/>
                <a:gd name="T8" fmla="*/ 66 w 108"/>
                <a:gd name="T9" fmla="*/ 0 h 92"/>
                <a:gd name="T10" fmla="*/ 54 w 108"/>
                <a:gd name="T11" fmla="*/ 0 h 92"/>
                <a:gd name="T12" fmla="*/ 43 w 108"/>
                <a:gd name="T13" fmla="*/ 11 h 92"/>
                <a:gd name="T14" fmla="*/ 43 w 108"/>
                <a:gd name="T15" fmla="*/ 15 h 92"/>
                <a:gd name="T16" fmla="*/ 14 w 108"/>
                <a:gd name="T17" fmla="*/ 15 h 92"/>
                <a:gd name="T18" fmla="*/ 0 w 108"/>
                <a:gd name="T19" fmla="*/ 29 h 92"/>
                <a:gd name="T20" fmla="*/ 0 w 108"/>
                <a:gd name="T21" fmla="*/ 78 h 92"/>
                <a:gd name="T22" fmla="*/ 14 w 108"/>
                <a:gd name="T23" fmla="*/ 92 h 92"/>
                <a:gd name="T24" fmla="*/ 94 w 108"/>
                <a:gd name="T25" fmla="*/ 92 h 92"/>
                <a:gd name="T26" fmla="*/ 108 w 108"/>
                <a:gd name="T27" fmla="*/ 78 h 92"/>
                <a:gd name="T28" fmla="*/ 108 w 108"/>
                <a:gd name="T29" fmla="*/ 29 h 92"/>
                <a:gd name="T30" fmla="*/ 94 w 108"/>
                <a:gd name="T31" fmla="*/ 15 h 92"/>
                <a:gd name="T32" fmla="*/ 10 w 108"/>
                <a:gd name="T33" fmla="*/ 78 h 92"/>
                <a:gd name="T34" fmla="*/ 10 w 108"/>
                <a:gd name="T35" fmla="*/ 29 h 92"/>
                <a:gd name="T36" fmla="*/ 14 w 108"/>
                <a:gd name="T37" fmla="*/ 24 h 92"/>
                <a:gd name="T38" fmla="*/ 26 w 108"/>
                <a:gd name="T39" fmla="*/ 24 h 92"/>
                <a:gd name="T40" fmla="*/ 26 w 108"/>
                <a:gd name="T41" fmla="*/ 83 h 92"/>
                <a:gd name="T42" fmla="*/ 14 w 108"/>
                <a:gd name="T43" fmla="*/ 83 h 92"/>
                <a:gd name="T44" fmla="*/ 10 w 108"/>
                <a:gd name="T45" fmla="*/ 78 h 92"/>
                <a:gd name="T46" fmla="*/ 99 w 108"/>
                <a:gd name="T47" fmla="*/ 78 h 92"/>
                <a:gd name="T48" fmla="*/ 94 w 108"/>
                <a:gd name="T49" fmla="*/ 83 h 92"/>
                <a:gd name="T50" fmla="*/ 35 w 108"/>
                <a:gd name="T51" fmla="*/ 83 h 92"/>
                <a:gd name="T52" fmla="*/ 35 w 108"/>
                <a:gd name="T53" fmla="*/ 24 h 92"/>
                <a:gd name="T54" fmla="*/ 43 w 108"/>
                <a:gd name="T55" fmla="*/ 24 h 92"/>
                <a:gd name="T56" fmla="*/ 77 w 108"/>
                <a:gd name="T57" fmla="*/ 24 h 92"/>
                <a:gd name="T58" fmla="*/ 94 w 108"/>
                <a:gd name="T59" fmla="*/ 24 h 92"/>
                <a:gd name="T60" fmla="*/ 99 w 108"/>
                <a:gd name="T61" fmla="*/ 29 h 92"/>
                <a:gd name="T62" fmla="*/ 99 w 108"/>
                <a:gd name="T63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92">
                  <a:moveTo>
                    <a:pt x="94" y="15"/>
                  </a:moveTo>
                  <a:cubicBezTo>
                    <a:pt x="77" y="15"/>
                    <a:pt x="77" y="15"/>
                    <a:pt x="77" y="15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7" y="5"/>
                    <a:pt x="72" y="0"/>
                    <a:pt x="6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8" y="0"/>
                    <a:pt x="43" y="5"/>
                    <a:pt x="43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7" y="15"/>
                    <a:pt x="0" y="21"/>
                    <a:pt x="0" y="2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6"/>
                    <a:pt x="6" y="92"/>
                    <a:pt x="14" y="92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101" y="92"/>
                    <a:pt x="108" y="86"/>
                    <a:pt x="108" y="78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1"/>
                    <a:pt x="101" y="15"/>
                    <a:pt x="94" y="15"/>
                  </a:cubicBezTo>
                  <a:close/>
                  <a:moveTo>
                    <a:pt x="10" y="78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7"/>
                    <a:pt x="12" y="24"/>
                    <a:pt x="14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1" y="83"/>
                    <a:pt x="10" y="80"/>
                    <a:pt x="10" y="78"/>
                  </a:cubicBezTo>
                  <a:close/>
                  <a:moveTo>
                    <a:pt x="99" y="78"/>
                  </a:moveTo>
                  <a:cubicBezTo>
                    <a:pt x="99" y="80"/>
                    <a:pt x="96" y="83"/>
                    <a:pt x="94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6" y="24"/>
                    <a:pt x="99" y="27"/>
                    <a:pt x="99" y="29"/>
                  </a:cubicBezTo>
                  <a:lnTo>
                    <a:pt x="99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93" y="83"/>
              <a:ext cx="74" cy="74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5 h 34"/>
                <a:gd name="T12" fmla="*/ 9 w 34"/>
                <a:gd name="T13" fmla="*/ 17 h 34"/>
                <a:gd name="T14" fmla="*/ 17 w 34"/>
                <a:gd name="T15" fmla="*/ 10 h 34"/>
                <a:gd name="T16" fmla="*/ 25 w 34"/>
                <a:gd name="T17" fmla="*/ 17 h 34"/>
                <a:gd name="T18" fmla="*/ 17 w 34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6" y="34"/>
                    <a:pt x="34" y="27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lose/>
                  <a:moveTo>
                    <a:pt x="17" y="25"/>
                  </a:moveTo>
                  <a:cubicBezTo>
                    <a:pt x="13" y="25"/>
                    <a:pt x="9" y="21"/>
                    <a:pt x="9" y="17"/>
                  </a:cubicBezTo>
                  <a:cubicBezTo>
                    <a:pt x="9" y="13"/>
                    <a:pt x="13" y="10"/>
                    <a:pt x="17" y="10"/>
                  </a:cubicBezTo>
                  <a:cubicBezTo>
                    <a:pt x="21" y="10"/>
                    <a:pt x="25" y="13"/>
                    <a:pt x="25" y="17"/>
                  </a:cubicBezTo>
                  <a:cubicBezTo>
                    <a:pt x="25" y="21"/>
                    <a:pt x="21" y="25"/>
                    <a:pt x="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8" name="Group 28"/>
          <p:cNvGrpSpPr/>
          <p:nvPr/>
        </p:nvGrpSpPr>
        <p:grpSpPr bwMode="auto">
          <a:xfrm>
            <a:off x="9328151" y="3629026"/>
            <a:ext cx="372533" cy="368300"/>
            <a:chOff x="0" y="0"/>
            <a:chExt cx="231" cy="230"/>
          </a:xfrm>
          <a:solidFill>
            <a:srgbClr val="00B0F0"/>
          </a:solidFill>
        </p:grpSpPr>
        <p:sp>
          <p:nvSpPr>
            <p:cNvPr id="59" name="Freeform 29"/>
            <p:cNvSpPr>
              <a:spLocks noEditPoints="1"/>
            </p:cNvSpPr>
            <p:nvPr/>
          </p:nvSpPr>
          <p:spPr bwMode="auto">
            <a:xfrm>
              <a:off x="0" y="0"/>
              <a:ext cx="231" cy="230"/>
            </a:xfrm>
            <a:custGeom>
              <a:avLst/>
              <a:gdLst>
                <a:gd name="T0" fmla="*/ 53 w 106"/>
                <a:gd name="T1" fmla="*/ 106 h 106"/>
                <a:gd name="T2" fmla="*/ 0 w 106"/>
                <a:gd name="T3" fmla="*/ 53 h 106"/>
                <a:gd name="T4" fmla="*/ 53 w 106"/>
                <a:gd name="T5" fmla="*/ 0 h 106"/>
                <a:gd name="T6" fmla="*/ 106 w 106"/>
                <a:gd name="T7" fmla="*/ 53 h 106"/>
                <a:gd name="T8" fmla="*/ 53 w 106"/>
                <a:gd name="T9" fmla="*/ 106 h 106"/>
                <a:gd name="T10" fmla="*/ 53 w 106"/>
                <a:gd name="T11" fmla="*/ 9 h 106"/>
                <a:gd name="T12" fmla="*/ 9 w 106"/>
                <a:gd name="T13" fmla="*/ 53 h 106"/>
                <a:gd name="T14" fmla="*/ 53 w 106"/>
                <a:gd name="T15" fmla="*/ 97 h 106"/>
                <a:gd name="T16" fmla="*/ 97 w 106"/>
                <a:gd name="T17" fmla="*/ 53 h 106"/>
                <a:gd name="T18" fmla="*/ 53 w 106"/>
                <a:gd name="T19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6">
                  <a:moveTo>
                    <a:pt x="53" y="106"/>
                  </a:moveTo>
                  <a:cubicBezTo>
                    <a:pt x="24" y="106"/>
                    <a:pt x="0" y="82"/>
                    <a:pt x="0" y="53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2" y="0"/>
                    <a:pt x="106" y="24"/>
                    <a:pt x="106" y="53"/>
                  </a:cubicBezTo>
                  <a:cubicBezTo>
                    <a:pt x="106" y="82"/>
                    <a:pt x="82" y="106"/>
                    <a:pt x="53" y="106"/>
                  </a:cubicBezTo>
                  <a:close/>
                  <a:moveTo>
                    <a:pt x="53" y="9"/>
                  </a:moveTo>
                  <a:cubicBezTo>
                    <a:pt x="29" y="9"/>
                    <a:pt x="9" y="29"/>
                    <a:pt x="9" y="53"/>
                  </a:cubicBezTo>
                  <a:cubicBezTo>
                    <a:pt x="9" y="77"/>
                    <a:pt x="29" y="97"/>
                    <a:pt x="53" y="97"/>
                  </a:cubicBezTo>
                  <a:cubicBezTo>
                    <a:pt x="77" y="97"/>
                    <a:pt x="97" y="77"/>
                    <a:pt x="97" y="53"/>
                  </a:cubicBezTo>
                  <a:cubicBezTo>
                    <a:pt x="97" y="29"/>
                    <a:pt x="77" y="9"/>
                    <a:pt x="5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Freeform 30"/>
            <p:cNvSpPr/>
            <p:nvPr/>
          </p:nvSpPr>
          <p:spPr bwMode="auto">
            <a:xfrm>
              <a:off x="104" y="43"/>
              <a:ext cx="72" cy="81"/>
            </a:xfrm>
            <a:custGeom>
              <a:avLst/>
              <a:gdLst>
                <a:gd name="T0" fmla="*/ 28 w 33"/>
                <a:gd name="T1" fmla="*/ 37 h 37"/>
                <a:gd name="T2" fmla="*/ 5 w 33"/>
                <a:gd name="T3" fmla="*/ 37 h 37"/>
                <a:gd name="T4" fmla="*/ 0 w 33"/>
                <a:gd name="T5" fmla="*/ 33 h 37"/>
                <a:gd name="T6" fmla="*/ 0 w 33"/>
                <a:gd name="T7" fmla="*/ 5 h 37"/>
                <a:gd name="T8" fmla="*/ 5 w 33"/>
                <a:gd name="T9" fmla="*/ 0 h 37"/>
                <a:gd name="T10" fmla="*/ 9 w 33"/>
                <a:gd name="T11" fmla="*/ 5 h 37"/>
                <a:gd name="T12" fmla="*/ 9 w 33"/>
                <a:gd name="T13" fmla="*/ 28 h 37"/>
                <a:gd name="T14" fmla="*/ 28 w 33"/>
                <a:gd name="T15" fmla="*/ 28 h 37"/>
                <a:gd name="T16" fmla="*/ 33 w 33"/>
                <a:gd name="T17" fmla="*/ 33 h 37"/>
                <a:gd name="T18" fmla="*/ 28 w 33"/>
                <a:gd name="T1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7">
                  <a:moveTo>
                    <a:pt x="2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2" y="37"/>
                    <a:pt x="0" y="35"/>
                    <a:pt x="0" y="3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3" y="30"/>
                    <a:pt x="33" y="33"/>
                  </a:cubicBezTo>
                  <a:cubicBezTo>
                    <a:pt x="33" y="35"/>
                    <a:pt x="31" y="37"/>
                    <a:pt x="2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1" name="Rectangle 31"/>
          <p:cNvSpPr>
            <a:spLocks noChangeArrowheads="1"/>
          </p:cNvSpPr>
          <p:nvPr/>
        </p:nvSpPr>
        <p:spPr bwMode="auto">
          <a:xfrm>
            <a:off x="1382184" y="531600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ctangle 32"/>
          <p:cNvSpPr>
            <a:spLocks noChangeArrowheads="1"/>
          </p:cNvSpPr>
          <p:nvPr/>
        </p:nvSpPr>
        <p:spPr bwMode="auto">
          <a:xfrm>
            <a:off x="4794251" y="531600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Rectangle 33"/>
          <p:cNvSpPr>
            <a:spLocks noChangeArrowheads="1"/>
          </p:cNvSpPr>
          <p:nvPr/>
        </p:nvSpPr>
        <p:spPr bwMode="auto">
          <a:xfrm>
            <a:off x="8221133" y="531600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Rectangle 34"/>
          <p:cNvSpPr>
            <a:spLocks noChangeArrowheads="1"/>
          </p:cNvSpPr>
          <p:nvPr/>
        </p:nvSpPr>
        <p:spPr bwMode="auto">
          <a:xfrm>
            <a:off x="3094567" y="13430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Rectangle 35"/>
          <p:cNvSpPr>
            <a:spLocks noChangeArrowheads="1"/>
          </p:cNvSpPr>
          <p:nvPr/>
        </p:nvSpPr>
        <p:spPr bwMode="auto">
          <a:xfrm>
            <a:off x="6506633" y="13430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Line 36"/>
          <p:cNvSpPr>
            <a:spLocks noChangeShapeType="1"/>
          </p:cNvSpPr>
          <p:nvPr/>
        </p:nvSpPr>
        <p:spPr bwMode="auto">
          <a:xfrm>
            <a:off x="2667000" y="4196292"/>
            <a:ext cx="0" cy="1016000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Line 37"/>
          <p:cNvSpPr>
            <a:spLocks noChangeShapeType="1"/>
          </p:cNvSpPr>
          <p:nvPr/>
        </p:nvSpPr>
        <p:spPr bwMode="auto">
          <a:xfrm>
            <a:off x="4425951" y="2435226"/>
            <a:ext cx="0" cy="1090084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Line 38"/>
          <p:cNvSpPr>
            <a:spLocks noChangeShapeType="1"/>
          </p:cNvSpPr>
          <p:nvPr/>
        </p:nvSpPr>
        <p:spPr bwMode="auto">
          <a:xfrm>
            <a:off x="7816851" y="2435226"/>
            <a:ext cx="0" cy="1090084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Line 39"/>
          <p:cNvSpPr>
            <a:spLocks noChangeShapeType="1"/>
          </p:cNvSpPr>
          <p:nvPr/>
        </p:nvSpPr>
        <p:spPr bwMode="auto">
          <a:xfrm>
            <a:off x="6083300" y="4196292"/>
            <a:ext cx="0" cy="1016000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Line 40"/>
          <p:cNvSpPr>
            <a:spLocks noChangeShapeType="1"/>
          </p:cNvSpPr>
          <p:nvPr/>
        </p:nvSpPr>
        <p:spPr bwMode="auto">
          <a:xfrm>
            <a:off x="9525000" y="4196292"/>
            <a:ext cx="0" cy="1016000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16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56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76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16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56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76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16000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6000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 p14:presetBounceEnd="76000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 p14:presetBounceEnd="16000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56000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 p14:presetBounceEnd="76000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16000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7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61" grpId="0"/>
          <p:bldP spid="62" grpId="0"/>
          <p:bldP spid="63" grpId="0"/>
          <p:bldP spid="64" grpId="0"/>
          <p:bldP spid="65" grpId="0"/>
          <p:bldP spid="66" grpId="0" animBg="1"/>
          <p:bldP spid="67" grpId="0" animBg="1"/>
          <p:bldP spid="68" grpId="0" animBg="1"/>
          <p:bldP spid="69" grpId="0" animBg="1"/>
          <p:bldP spid="7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61" grpId="0"/>
          <p:bldP spid="62" grpId="0"/>
          <p:bldP spid="63" grpId="0"/>
          <p:bldP spid="64" grpId="0"/>
          <p:bldP spid="65" grpId="0"/>
          <p:bldP spid="66" grpId="0" animBg="1"/>
          <p:bldP spid="67" grpId="0" animBg="1"/>
          <p:bldP spid="68" grpId="0" animBg="1"/>
          <p:bldP spid="69" grpId="0" animBg="1"/>
          <p:bldP spid="70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64618" y="2413231"/>
            <a:ext cx="2598207" cy="2595035"/>
            <a:chOff x="3573463" y="1865947"/>
            <a:chExt cx="1948655" cy="1946276"/>
          </a:xfrm>
        </p:grpSpPr>
        <p:sp>
          <p:nvSpPr>
            <p:cNvPr id="17429" name="Freeform 21"/>
            <p:cNvSpPr/>
            <p:nvPr/>
          </p:nvSpPr>
          <p:spPr bwMode="auto">
            <a:xfrm>
              <a:off x="3573463" y="1865947"/>
              <a:ext cx="974725" cy="973138"/>
            </a:xfrm>
            <a:custGeom>
              <a:avLst/>
              <a:gdLst>
                <a:gd name="T0" fmla="*/ 282 w 565"/>
                <a:gd name="T1" fmla="*/ 0 h 565"/>
                <a:gd name="T2" fmla="*/ 0 w 565"/>
                <a:gd name="T3" fmla="*/ 0 h 565"/>
                <a:gd name="T4" fmla="*/ 0 w 565"/>
                <a:gd name="T5" fmla="*/ 283 h 565"/>
                <a:gd name="T6" fmla="*/ 282 w 565"/>
                <a:gd name="T7" fmla="*/ 565 h 565"/>
                <a:gd name="T8" fmla="*/ 565 w 565"/>
                <a:gd name="T9" fmla="*/ 565 h 565"/>
                <a:gd name="T10" fmla="*/ 565 w 565"/>
                <a:gd name="T11" fmla="*/ 283 h 565"/>
                <a:gd name="T12" fmla="*/ 282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6" y="565"/>
                    <a:pt x="282" y="565"/>
                  </a:cubicBez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8" y="0"/>
                    <a:pt x="282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rgbClr val="D20000"/>
                </a:solidFill>
              </a:endParaRPr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4547393" y="2839085"/>
              <a:ext cx="974725" cy="973138"/>
            </a:xfrm>
            <a:custGeom>
              <a:avLst/>
              <a:gdLst>
                <a:gd name="T0" fmla="*/ 282 w 565"/>
                <a:gd name="T1" fmla="*/ 0 h 565"/>
                <a:gd name="T2" fmla="*/ 0 w 565"/>
                <a:gd name="T3" fmla="*/ 0 h 565"/>
                <a:gd name="T4" fmla="*/ 0 w 565"/>
                <a:gd name="T5" fmla="*/ 283 h 565"/>
                <a:gd name="T6" fmla="*/ 282 w 565"/>
                <a:gd name="T7" fmla="*/ 565 h 565"/>
                <a:gd name="T8" fmla="*/ 565 w 565"/>
                <a:gd name="T9" fmla="*/ 565 h 565"/>
                <a:gd name="T10" fmla="*/ 565 w 565"/>
                <a:gd name="T11" fmla="*/ 283 h 565"/>
                <a:gd name="T12" fmla="*/ 282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6" y="565"/>
                    <a:pt x="282" y="565"/>
                  </a:cubicBez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8" y="0"/>
                    <a:pt x="28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19817" y="2413231"/>
            <a:ext cx="2592751" cy="2595035"/>
            <a:chOff x="3614862" y="1865947"/>
            <a:chExt cx="1944563" cy="1946276"/>
          </a:xfrm>
        </p:grpSpPr>
        <p:sp>
          <p:nvSpPr>
            <p:cNvPr id="17430" name="Freeform 22"/>
            <p:cNvSpPr/>
            <p:nvPr/>
          </p:nvSpPr>
          <p:spPr bwMode="auto">
            <a:xfrm>
              <a:off x="4586288" y="1865947"/>
              <a:ext cx="973137" cy="973138"/>
            </a:xfrm>
            <a:custGeom>
              <a:avLst/>
              <a:gdLst>
                <a:gd name="T0" fmla="*/ 283 w 565"/>
                <a:gd name="T1" fmla="*/ 0 h 565"/>
                <a:gd name="T2" fmla="*/ 565 w 565"/>
                <a:gd name="T3" fmla="*/ 0 h 565"/>
                <a:gd name="T4" fmla="*/ 565 w 565"/>
                <a:gd name="T5" fmla="*/ 283 h 565"/>
                <a:gd name="T6" fmla="*/ 283 w 565"/>
                <a:gd name="T7" fmla="*/ 565 h 565"/>
                <a:gd name="T8" fmla="*/ 0 w 565"/>
                <a:gd name="T9" fmla="*/ 565 h 565"/>
                <a:gd name="T10" fmla="*/ 0 w 565"/>
                <a:gd name="T11" fmla="*/ 283 h 565"/>
                <a:gd name="T12" fmla="*/ 283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0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9" y="565"/>
                    <a:pt x="283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3614862" y="2839085"/>
              <a:ext cx="973137" cy="973138"/>
            </a:xfrm>
            <a:custGeom>
              <a:avLst/>
              <a:gdLst>
                <a:gd name="T0" fmla="*/ 283 w 565"/>
                <a:gd name="T1" fmla="*/ 0 h 565"/>
                <a:gd name="T2" fmla="*/ 565 w 565"/>
                <a:gd name="T3" fmla="*/ 0 h 565"/>
                <a:gd name="T4" fmla="*/ 565 w 565"/>
                <a:gd name="T5" fmla="*/ 283 h 565"/>
                <a:gd name="T6" fmla="*/ 283 w 565"/>
                <a:gd name="T7" fmla="*/ 565 h 565"/>
                <a:gd name="T8" fmla="*/ 0 w 565"/>
                <a:gd name="T9" fmla="*/ 565 h 565"/>
                <a:gd name="T10" fmla="*/ 0 w 565"/>
                <a:gd name="T11" fmla="*/ 283 h 565"/>
                <a:gd name="T12" fmla="*/ 283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0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9" y="565"/>
                    <a:pt x="283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64617" y="2466147"/>
            <a:ext cx="2599267" cy="2595035"/>
            <a:chOff x="3573463" y="1905634"/>
            <a:chExt cx="1949450" cy="1946276"/>
          </a:xfrm>
        </p:grpSpPr>
        <p:sp>
          <p:nvSpPr>
            <p:cNvPr id="17431" name="Freeform 23"/>
            <p:cNvSpPr/>
            <p:nvPr/>
          </p:nvSpPr>
          <p:spPr bwMode="auto">
            <a:xfrm>
              <a:off x="3573463" y="2878772"/>
              <a:ext cx="974725" cy="973138"/>
            </a:xfrm>
            <a:custGeom>
              <a:avLst/>
              <a:gdLst>
                <a:gd name="T0" fmla="*/ 282 w 565"/>
                <a:gd name="T1" fmla="*/ 565 h 565"/>
                <a:gd name="T2" fmla="*/ 0 w 565"/>
                <a:gd name="T3" fmla="*/ 565 h 565"/>
                <a:gd name="T4" fmla="*/ 0 w 565"/>
                <a:gd name="T5" fmla="*/ 283 h 565"/>
                <a:gd name="T6" fmla="*/ 282 w 565"/>
                <a:gd name="T7" fmla="*/ 0 h 565"/>
                <a:gd name="T8" fmla="*/ 565 w 565"/>
                <a:gd name="T9" fmla="*/ 0 h 565"/>
                <a:gd name="T10" fmla="*/ 565 w 565"/>
                <a:gd name="T11" fmla="*/ 283 h 565"/>
                <a:gd name="T12" fmla="*/ 282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565"/>
                  </a:move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6" y="0"/>
                    <a:pt x="28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8" y="565"/>
                    <a:pt x="282" y="565"/>
                  </a:cubicBezTo>
                  <a:close/>
                </a:path>
              </a:pathLst>
            </a:cu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" name="Freeform 23"/>
            <p:cNvSpPr/>
            <p:nvPr/>
          </p:nvSpPr>
          <p:spPr bwMode="auto">
            <a:xfrm>
              <a:off x="4548188" y="1905634"/>
              <a:ext cx="974725" cy="973138"/>
            </a:xfrm>
            <a:custGeom>
              <a:avLst/>
              <a:gdLst>
                <a:gd name="T0" fmla="*/ 282 w 565"/>
                <a:gd name="T1" fmla="*/ 565 h 565"/>
                <a:gd name="T2" fmla="*/ 0 w 565"/>
                <a:gd name="T3" fmla="*/ 565 h 565"/>
                <a:gd name="T4" fmla="*/ 0 w 565"/>
                <a:gd name="T5" fmla="*/ 283 h 565"/>
                <a:gd name="T6" fmla="*/ 282 w 565"/>
                <a:gd name="T7" fmla="*/ 0 h 565"/>
                <a:gd name="T8" fmla="*/ 565 w 565"/>
                <a:gd name="T9" fmla="*/ 0 h 565"/>
                <a:gd name="T10" fmla="*/ 565 w 565"/>
                <a:gd name="T11" fmla="*/ 283 h 565"/>
                <a:gd name="T12" fmla="*/ 282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565"/>
                  </a:move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6" y="0"/>
                    <a:pt x="28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8" y="565"/>
                    <a:pt x="282" y="5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18295" y="2466147"/>
            <a:ext cx="2594272" cy="2595035"/>
            <a:chOff x="3613721" y="1905634"/>
            <a:chExt cx="1945704" cy="1946276"/>
          </a:xfrm>
        </p:grpSpPr>
        <p:sp>
          <p:nvSpPr>
            <p:cNvPr id="17432" name="Freeform 24"/>
            <p:cNvSpPr/>
            <p:nvPr/>
          </p:nvSpPr>
          <p:spPr bwMode="auto">
            <a:xfrm>
              <a:off x="4586288" y="2878772"/>
              <a:ext cx="973137" cy="973138"/>
            </a:xfrm>
            <a:custGeom>
              <a:avLst/>
              <a:gdLst>
                <a:gd name="T0" fmla="*/ 283 w 565"/>
                <a:gd name="T1" fmla="*/ 565 h 565"/>
                <a:gd name="T2" fmla="*/ 565 w 565"/>
                <a:gd name="T3" fmla="*/ 565 h 565"/>
                <a:gd name="T4" fmla="*/ 565 w 565"/>
                <a:gd name="T5" fmla="*/ 283 h 565"/>
                <a:gd name="T6" fmla="*/ 283 w 565"/>
                <a:gd name="T7" fmla="*/ 0 h 565"/>
                <a:gd name="T8" fmla="*/ 0 w 565"/>
                <a:gd name="T9" fmla="*/ 0 h 565"/>
                <a:gd name="T10" fmla="*/ 0 w 565"/>
                <a:gd name="T11" fmla="*/ 283 h 565"/>
                <a:gd name="T12" fmla="*/ 283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565"/>
                  </a:move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9" y="0"/>
                    <a:pt x="2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7" y="565"/>
                    <a:pt x="283" y="565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24"/>
            <p:cNvSpPr/>
            <p:nvPr/>
          </p:nvSpPr>
          <p:spPr bwMode="auto">
            <a:xfrm>
              <a:off x="3613721" y="1905634"/>
              <a:ext cx="973137" cy="973138"/>
            </a:xfrm>
            <a:custGeom>
              <a:avLst/>
              <a:gdLst>
                <a:gd name="T0" fmla="*/ 283 w 565"/>
                <a:gd name="T1" fmla="*/ 565 h 565"/>
                <a:gd name="T2" fmla="*/ 565 w 565"/>
                <a:gd name="T3" fmla="*/ 565 h 565"/>
                <a:gd name="T4" fmla="*/ 565 w 565"/>
                <a:gd name="T5" fmla="*/ 283 h 565"/>
                <a:gd name="T6" fmla="*/ 283 w 565"/>
                <a:gd name="T7" fmla="*/ 0 h 565"/>
                <a:gd name="T8" fmla="*/ 0 w 565"/>
                <a:gd name="T9" fmla="*/ 0 h 565"/>
                <a:gd name="T10" fmla="*/ 0 w 565"/>
                <a:gd name="T11" fmla="*/ 283 h 565"/>
                <a:gd name="T12" fmla="*/ 283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565"/>
                  </a:move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9" y="0"/>
                    <a:pt x="2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7" y="565"/>
                    <a:pt x="283" y="5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7437" name="Oval 29"/>
          <p:cNvSpPr>
            <a:spLocks noChangeArrowheads="1"/>
          </p:cNvSpPr>
          <p:nvPr/>
        </p:nvSpPr>
        <p:spPr bwMode="auto">
          <a:xfrm>
            <a:off x="3534834" y="2823865"/>
            <a:ext cx="478367" cy="4783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38" name="Freeform 30"/>
          <p:cNvSpPr>
            <a:spLocks noEditPoints="1"/>
          </p:cNvSpPr>
          <p:nvPr/>
        </p:nvSpPr>
        <p:spPr bwMode="auto">
          <a:xfrm>
            <a:off x="3663952" y="2955097"/>
            <a:ext cx="222249" cy="222251"/>
          </a:xfrm>
          <a:custGeom>
            <a:avLst/>
            <a:gdLst>
              <a:gd name="T0" fmla="*/ 96 w 97"/>
              <a:gd name="T1" fmla="*/ 6 h 97"/>
              <a:gd name="T2" fmla="*/ 65 w 97"/>
              <a:gd name="T3" fmla="*/ 94 h 97"/>
              <a:gd name="T4" fmla="*/ 61 w 97"/>
              <a:gd name="T5" fmla="*/ 97 h 97"/>
              <a:gd name="T6" fmla="*/ 59 w 97"/>
              <a:gd name="T7" fmla="*/ 96 h 97"/>
              <a:gd name="T8" fmla="*/ 2 w 97"/>
              <a:gd name="T9" fmla="*/ 38 h 97"/>
              <a:gd name="T10" fmla="*/ 2 w 97"/>
              <a:gd name="T11" fmla="*/ 33 h 97"/>
              <a:gd name="T12" fmla="*/ 3 w 97"/>
              <a:gd name="T13" fmla="*/ 32 h 97"/>
              <a:gd name="T14" fmla="*/ 91 w 97"/>
              <a:gd name="T15" fmla="*/ 1 h 97"/>
              <a:gd name="T16" fmla="*/ 96 w 97"/>
              <a:gd name="T17" fmla="*/ 3 h 97"/>
              <a:gd name="T18" fmla="*/ 96 w 97"/>
              <a:gd name="T19" fmla="*/ 6 h 97"/>
              <a:gd name="T20" fmla="*/ 12 w 97"/>
              <a:gd name="T21" fmla="*/ 37 h 97"/>
              <a:gd name="T22" fmla="*/ 12 w 97"/>
              <a:gd name="T23" fmla="*/ 37 h 97"/>
              <a:gd name="T24" fmla="*/ 44 w 97"/>
              <a:gd name="T25" fmla="*/ 50 h 97"/>
              <a:gd name="T26" fmla="*/ 81 w 97"/>
              <a:gd name="T27" fmla="*/ 13 h 97"/>
              <a:gd name="T28" fmla="*/ 12 w 97"/>
              <a:gd name="T29" fmla="*/ 37 h 97"/>
              <a:gd name="T30" fmla="*/ 47 w 97"/>
              <a:gd name="T31" fmla="*/ 54 h 97"/>
              <a:gd name="T32" fmla="*/ 47 w 97"/>
              <a:gd name="T33" fmla="*/ 54 h 97"/>
              <a:gd name="T34" fmla="*/ 60 w 97"/>
              <a:gd name="T35" fmla="*/ 85 h 97"/>
              <a:gd name="T36" fmla="*/ 85 w 97"/>
              <a:gd name="T37" fmla="*/ 16 h 97"/>
              <a:gd name="T38" fmla="*/ 47 w 97"/>
              <a:gd name="T39" fmla="*/ 54 h 97"/>
              <a:gd name="T40" fmla="*/ 52 w 97"/>
              <a:gd name="T41" fmla="*/ 78 h 97"/>
              <a:gd name="T42" fmla="*/ 52 w 97"/>
              <a:gd name="T43" fmla="*/ 78 h 97"/>
              <a:gd name="T44" fmla="*/ 42 w 97"/>
              <a:gd name="T45" fmla="*/ 55 h 97"/>
              <a:gd name="T46" fmla="*/ 19 w 97"/>
              <a:gd name="T47" fmla="*/ 45 h 97"/>
              <a:gd name="T48" fmla="*/ 34 w 97"/>
              <a:gd name="T49" fmla="*/ 60 h 97"/>
              <a:gd name="T50" fmla="*/ 34 w 97"/>
              <a:gd name="T51" fmla="*/ 60 h 97"/>
              <a:gd name="T52" fmla="*/ 37 w 97"/>
              <a:gd name="T53" fmla="*/ 63 h 97"/>
              <a:gd name="T54" fmla="*/ 38 w 97"/>
              <a:gd name="T55" fmla="*/ 64 h 97"/>
              <a:gd name="T56" fmla="*/ 52 w 97"/>
              <a:gd name="T57" fmla="*/ 78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7" h="97">
                <a:moveTo>
                  <a:pt x="96" y="6"/>
                </a:moveTo>
                <a:cubicBezTo>
                  <a:pt x="65" y="94"/>
                  <a:pt x="65" y="94"/>
                  <a:pt x="65" y="94"/>
                </a:cubicBezTo>
                <a:cubicBezTo>
                  <a:pt x="65" y="96"/>
                  <a:pt x="63" y="97"/>
                  <a:pt x="61" y="97"/>
                </a:cubicBezTo>
                <a:cubicBezTo>
                  <a:pt x="60" y="96"/>
                  <a:pt x="59" y="96"/>
                  <a:pt x="59" y="96"/>
                </a:cubicBezTo>
                <a:cubicBezTo>
                  <a:pt x="2" y="38"/>
                  <a:pt x="2" y="38"/>
                  <a:pt x="2" y="38"/>
                </a:cubicBezTo>
                <a:cubicBezTo>
                  <a:pt x="0" y="37"/>
                  <a:pt x="0" y="34"/>
                  <a:pt x="2" y="33"/>
                </a:cubicBezTo>
                <a:cubicBezTo>
                  <a:pt x="2" y="32"/>
                  <a:pt x="2" y="32"/>
                  <a:pt x="3" y="32"/>
                </a:cubicBezTo>
                <a:cubicBezTo>
                  <a:pt x="91" y="1"/>
                  <a:pt x="91" y="1"/>
                  <a:pt x="91" y="1"/>
                </a:cubicBezTo>
                <a:cubicBezTo>
                  <a:pt x="93" y="0"/>
                  <a:pt x="96" y="1"/>
                  <a:pt x="96" y="3"/>
                </a:cubicBezTo>
                <a:cubicBezTo>
                  <a:pt x="97" y="4"/>
                  <a:pt x="97" y="5"/>
                  <a:pt x="96" y="6"/>
                </a:cubicBezTo>
                <a:close/>
                <a:moveTo>
                  <a:pt x="12" y="37"/>
                </a:moveTo>
                <a:cubicBezTo>
                  <a:pt x="12" y="37"/>
                  <a:pt x="12" y="37"/>
                  <a:pt x="12" y="37"/>
                </a:cubicBezTo>
                <a:cubicBezTo>
                  <a:pt x="44" y="50"/>
                  <a:pt x="44" y="50"/>
                  <a:pt x="44" y="50"/>
                </a:cubicBezTo>
                <a:cubicBezTo>
                  <a:pt x="81" y="13"/>
                  <a:pt x="81" y="13"/>
                  <a:pt x="81" y="13"/>
                </a:cubicBezTo>
                <a:cubicBezTo>
                  <a:pt x="12" y="37"/>
                  <a:pt x="12" y="37"/>
                  <a:pt x="12" y="37"/>
                </a:cubicBezTo>
                <a:close/>
                <a:moveTo>
                  <a:pt x="47" y="54"/>
                </a:moveTo>
                <a:cubicBezTo>
                  <a:pt x="47" y="54"/>
                  <a:pt x="47" y="54"/>
                  <a:pt x="47" y="54"/>
                </a:cubicBezTo>
                <a:cubicBezTo>
                  <a:pt x="60" y="85"/>
                  <a:pt x="60" y="85"/>
                  <a:pt x="60" y="85"/>
                </a:cubicBezTo>
                <a:cubicBezTo>
                  <a:pt x="85" y="16"/>
                  <a:pt x="85" y="16"/>
                  <a:pt x="85" y="16"/>
                </a:cubicBezTo>
                <a:cubicBezTo>
                  <a:pt x="47" y="54"/>
                  <a:pt x="47" y="54"/>
                  <a:pt x="47" y="54"/>
                </a:cubicBezTo>
                <a:close/>
                <a:moveTo>
                  <a:pt x="52" y="78"/>
                </a:moveTo>
                <a:cubicBezTo>
                  <a:pt x="52" y="78"/>
                  <a:pt x="52" y="78"/>
                  <a:pt x="52" y="78"/>
                </a:cubicBezTo>
                <a:cubicBezTo>
                  <a:pt x="42" y="55"/>
                  <a:pt x="42" y="55"/>
                  <a:pt x="42" y="55"/>
                </a:cubicBezTo>
                <a:cubicBezTo>
                  <a:pt x="19" y="45"/>
                  <a:pt x="19" y="45"/>
                  <a:pt x="19" y="45"/>
                </a:cubicBezTo>
                <a:cubicBezTo>
                  <a:pt x="34" y="60"/>
                  <a:pt x="34" y="60"/>
                  <a:pt x="34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37" y="63"/>
                  <a:pt x="37" y="63"/>
                  <a:pt x="37" y="63"/>
                </a:cubicBezTo>
                <a:cubicBezTo>
                  <a:pt x="38" y="64"/>
                  <a:pt x="38" y="64"/>
                  <a:pt x="38" y="64"/>
                </a:cubicBezTo>
                <a:cubicBezTo>
                  <a:pt x="52" y="78"/>
                  <a:pt x="52" y="78"/>
                  <a:pt x="52" y="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39" name="Oval 31"/>
          <p:cNvSpPr>
            <a:spLocks noChangeArrowheads="1"/>
          </p:cNvSpPr>
          <p:nvPr/>
        </p:nvSpPr>
        <p:spPr bwMode="auto">
          <a:xfrm>
            <a:off x="3534834" y="4174298"/>
            <a:ext cx="478367" cy="478367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0" name="Oval 32"/>
          <p:cNvSpPr>
            <a:spLocks noChangeArrowheads="1"/>
          </p:cNvSpPr>
          <p:nvPr/>
        </p:nvSpPr>
        <p:spPr bwMode="auto">
          <a:xfrm>
            <a:off x="8115301" y="2823865"/>
            <a:ext cx="478367" cy="478367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1" name="Oval 33"/>
          <p:cNvSpPr>
            <a:spLocks noChangeArrowheads="1"/>
          </p:cNvSpPr>
          <p:nvPr/>
        </p:nvSpPr>
        <p:spPr bwMode="auto">
          <a:xfrm>
            <a:off x="8115301" y="4174298"/>
            <a:ext cx="478367" cy="4783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2" name="Freeform 34"/>
          <p:cNvSpPr>
            <a:spLocks noEditPoints="1"/>
          </p:cNvSpPr>
          <p:nvPr/>
        </p:nvSpPr>
        <p:spPr bwMode="auto">
          <a:xfrm>
            <a:off x="8240185" y="2950864"/>
            <a:ext cx="232833" cy="230717"/>
          </a:xfrm>
          <a:custGeom>
            <a:avLst/>
            <a:gdLst>
              <a:gd name="T0" fmla="*/ 96 w 101"/>
              <a:gd name="T1" fmla="*/ 12 h 101"/>
              <a:gd name="T2" fmla="*/ 101 w 101"/>
              <a:gd name="T3" fmla="*/ 25 h 101"/>
              <a:gd name="T4" fmla="*/ 96 w 101"/>
              <a:gd name="T5" fmla="*/ 37 h 101"/>
              <a:gd name="T6" fmla="*/ 81 w 101"/>
              <a:gd name="T7" fmla="*/ 52 h 101"/>
              <a:gd name="T8" fmla="*/ 69 w 101"/>
              <a:gd name="T9" fmla="*/ 57 h 101"/>
              <a:gd name="T10" fmla="*/ 56 w 101"/>
              <a:gd name="T11" fmla="*/ 52 h 101"/>
              <a:gd name="T12" fmla="*/ 51 w 101"/>
              <a:gd name="T13" fmla="*/ 56 h 101"/>
              <a:gd name="T14" fmla="*/ 57 w 101"/>
              <a:gd name="T15" fmla="*/ 69 h 101"/>
              <a:gd name="T16" fmla="*/ 51 w 101"/>
              <a:gd name="T17" fmla="*/ 82 h 101"/>
              <a:gd name="T18" fmla="*/ 24 w 101"/>
              <a:gd name="T19" fmla="*/ 101 h 101"/>
              <a:gd name="T20" fmla="*/ 5 w 101"/>
              <a:gd name="T21" fmla="*/ 90 h 101"/>
              <a:gd name="T22" fmla="*/ 0 w 101"/>
              <a:gd name="T23" fmla="*/ 77 h 101"/>
              <a:gd name="T24" fmla="*/ 5 w 101"/>
              <a:gd name="T25" fmla="*/ 64 h 101"/>
              <a:gd name="T26" fmla="*/ 5 w 101"/>
              <a:gd name="T27" fmla="*/ 64 h 101"/>
              <a:gd name="T28" fmla="*/ 32 w 101"/>
              <a:gd name="T29" fmla="*/ 45 h 101"/>
              <a:gd name="T30" fmla="*/ 45 w 101"/>
              <a:gd name="T31" fmla="*/ 50 h 101"/>
              <a:gd name="T32" fmla="*/ 45 w 101"/>
              <a:gd name="T33" fmla="*/ 50 h 101"/>
              <a:gd name="T34" fmla="*/ 49 w 101"/>
              <a:gd name="T35" fmla="*/ 45 h 101"/>
              <a:gd name="T36" fmla="*/ 44 w 101"/>
              <a:gd name="T37" fmla="*/ 32 h 101"/>
              <a:gd name="T38" fmla="*/ 49 w 101"/>
              <a:gd name="T39" fmla="*/ 20 h 101"/>
              <a:gd name="T40" fmla="*/ 64 w 101"/>
              <a:gd name="T41" fmla="*/ 5 h 101"/>
              <a:gd name="T42" fmla="*/ 89 w 101"/>
              <a:gd name="T43" fmla="*/ 5 h 101"/>
              <a:gd name="T44" fmla="*/ 90 w 101"/>
              <a:gd name="T45" fmla="*/ 18 h 101"/>
              <a:gd name="T46" fmla="*/ 84 w 101"/>
              <a:gd name="T47" fmla="*/ 11 h 101"/>
              <a:gd name="T48" fmla="*/ 76 w 101"/>
              <a:gd name="T49" fmla="*/ 8 h 101"/>
              <a:gd name="T50" fmla="*/ 69 w 101"/>
              <a:gd name="T51" fmla="*/ 11 h 101"/>
              <a:gd name="T52" fmla="*/ 52 w 101"/>
              <a:gd name="T53" fmla="*/ 32 h 101"/>
              <a:gd name="T54" fmla="*/ 55 w 101"/>
              <a:gd name="T55" fmla="*/ 40 h 101"/>
              <a:gd name="T56" fmla="*/ 55 w 101"/>
              <a:gd name="T57" fmla="*/ 40 h 101"/>
              <a:gd name="T58" fmla="*/ 68 w 101"/>
              <a:gd name="T59" fmla="*/ 33 h 101"/>
              <a:gd name="T60" fmla="*/ 61 w 101"/>
              <a:gd name="T61" fmla="*/ 46 h 101"/>
              <a:gd name="T62" fmla="*/ 62 w 101"/>
              <a:gd name="T63" fmla="*/ 46 h 101"/>
              <a:gd name="T64" fmla="*/ 76 w 101"/>
              <a:gd name="T65" fmla="*/ 46 h 101"/>
              <a:gd name="T66" fmla="*/ 90 w 101"/>
              <a:gd name="T67" fmla="*/ 32 h 101"/>
              <a:gd name="T68" fmla="*/ 93 w 101"/>
              <a:gd name="T69" fmla="*/ 25 h 101"/>
              <a:gd name="T70" fmla="*/ 90 w 101"/>
              <a:gd name="T71" fmla="*/ 18 h 101"/>
              <a:gd name="T72" fmla="*/ 46 w 101"/>
              <a:gd name="T73" fmla="*/ 62 h 101"/>
              <a:gd name="T74" fmla="*/ 38 w 101"/>
              <a:gd name="T75" fmla="*/ 68 h 101"/>
              <a:gd name="T76" fmla="*/ 33 w 101"/>
              <a:gd name="T77" fmla="*/ 63 h 101"/>
              <a:gd name="T78" fmla="*/ 39 w 101"/>
              <a:gd name="T79" fmla="*/ 55 h 101"/>
              <a:gd name="T80" fmla="*/ 39 w 101"/>
              <a:gd name="T81" fmla="*/ 55 h 101"/>
              <a:gd name="T82" fmla="*/ 25 w 101"/>
              <a:gd name="T83" fmla="*/ 55 h 101"/>
              <a:gd name="T84" fmla="*/ 10 w 101"/>
              <a:gd name="T85" fmla="*/ 70 h 101"/>
              <a:gd name="T86" fmla="*/ 8 w 101"/>
              <a:gd name="T87" fmla="*/ 77 h 101"/>
              <a:gd name="T88" fmla="*/ 17 w 101"/>
              <a:gd name="T89" fmla="*/ 91 h 101"/>
              <a:gd name="T90" fmla="*/ 32 w 101"/>
              <a:gd name="T91" fmla="*/ 91 h 101"/>
              <a:gd name="T92" fmla="*/ 46 w 101"/>
              <a:gd name="T93" fmla="*/ 77 h 101"/>
              <a:gd name="T94" fmla="*/ 49 w 101"/>
              <a:gd name="T95" fmla="*/ 6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1" h="101">
                <a:moveTo>
                  <a:pt x="89" y="6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12"/>
                  <a:pt x="96" y="12"/>
                  <a:pt x="96" y="12"/>
                </a:cubicBezTo>
                <a:cubicBezTo>
                  <a:pt x="99" y="15"/>
                  <a:pt x="101" y="20"/>
                  <a:pt x="101" y="25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1" y="29"/>
                  <a:pt x="99" y="34"/>
                  <a:pt x="96" y="37"/>
                </a:cubicBezTo>
                <a:cubicBezTo>
                  <a:pt x="95" y="38"/>
                  <a:pt x="95" y="38"/>
                  <a:pt x="95" y="38"/>
                </a:cubicBezTo>
                <a:cubicBezTo>
                  <a:pt x="81" y="52"/>
                  <a:pt x="81" y="52"/>
                  <a:pt x="81" y="52"/>
                </a:cubicBezTo>
                <a:cubicBezTo>
                  <a:pt x="81" y="52"/>
                  <a:pt x="81" y="52"/>
                  <a:pt x="81" y="52"/>
                </a:cubicBezTo>
                <a:cubicBezTo>
                  <a:pt x="78" y="55"/>
                  <a:pt x="73" y="57"/>
                  <a:pt x="69" y="57"/>
                </a:cubicBezTo>
                <a:cubicBezTo>
                  <a:pt x="64" y="57"/>
                  <a:pt x="60" y="55"/>
                  <a:pt x="56" y="52"/>
                </a:cubicBezTo>
                <a:cubicBezTo>
                  <a:pt x="56" y="52"/>
                  <a:pt x="56" y="52"/>
                  <a:pt x="56" y="52"/>
                </a:cubicBezTo>
                <a:cubicBezTo>
                  <a:pt x="55" y="51"/>
                  <a:pt x="55" y="51"/>
                  <a:pt x="55" y="51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5" y="60"/>
                  <a:pt x="57" y="65"/>
                  <a:pt x="57" y="69"/>
                </a:cubicBezTo>
                <a:cubicBezTo>
                  <a:pt x="57" y="74"/>
                  <a:pt x="55" y="78"/>
                  <a:pt x="51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37" y="96"/>
                  <a:pt x="37" y="96"/>
                  <a:pt x="37" y="96"/>
                </a:cubicBezTo>
                <a:cubicBezTo>
                  <a:pt x="34" y="100"/>
                  <a:pt x="29" y="101"/>
                  <a:pt x="24" y="101"/>
                </a:cubicBezTo>
                <a:cubicBezTo>
                  <a:pt x="20" y="101"/>
                  <a:pt x="15" y="100"/>
                  <a:pt x="12" y="96"/>
                </a:cubicBezTo>
                <a:cubicBezTo>
                  <a:pt x="5" y="90"/>
                  <a:pt x="5" y="90"/>
                  <a:pt x="5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2" y="86"/>
                  <a:pt x="0" y="81"/>
                  <a:pt x="0" y="77"/>
                </a:cubicBezTo>
                <a:cubicBezTo>
                  <a:pt x="0" y="72"/>
                  <a:pt x="2" y="68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19" y="50"/>
                  <a:pt x="19" y="50"/>
                  <a:pt x="19" y="50"/>
                </a:cubicBezTo>
                <a:cubicBezTo>
                  <a:pt x="23" y="46"/>
                  <a:pt x="27" y="45"/>
                  <a:pt x="32" y="45"/>
                </a:cubicBezTo>
                <a:cubicBezTo>
                  <a:pt x="37" y="45"/>
                  <a:pt x="41" y="46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46"/>
                  <a:pt x="50" y="46"/>
                  <a:pt x="50" y="46"/>
                </a:cubicBezTo>
                <a:cubicBezTo>
                  <a:pt x="49" y="45"/>
                  <a:pt x="49" y="45"/>
                  <a:pt x="49" y="45"/>
                </a:cubicBezTo>
                <a:cubicBezTo>
                  <a:pt x="46" y="42"/>
                  <a:pt x="44" y="37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28"/>
                  <a:pt x="46" y="23"/>
                  <a:pt x="49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64" y="5"/>
                  <a:pt x="64" y="5"/>
                  <a:pt x="64" y="5"/>
                </a:cubicBezTo>
                <a:cubicBezTo>
                  <a:pt x="67" y="2"/>
                  <a:pt x="72" y="0"/>
                  <a:pt x="76" y="0"/>
                </a:cubicBezTo>
                <a:cubicBezTo>
                  <a:pt x="81" y="0"/>
                  <a:pt x="86" y="2"/>
                  <a:pt x="89" y="5"/>
                </a:cubicBezTo>
                <a:cubicBezTo>
                  <a:pt x="89" y="6"/>
                  <a:pt x="89" y="6"/>
                  <a:pt x="89" y="6"/>
                </a:cubicBezTo>
                <a:close/>
                <a:moveTo>
                  <a:pt x="90" y="18"/>
                </a:moveTo>
                <a:cubicBezTo>
                  <a:pt x="90" y="18"/>
                  <a:pt x="90" y="18"/>
                  <a:pt x="90" y="18"/>
                </a:cubicBezTo>
                <a:cubicBezTo>
                  <a:pt x="84" y="11"/>
                  <a:pt x="84" y="11"/>
                  <a:pt x="84" y="11"/>
                </a:cubicBezTo>
                <a:cubicBezTo>
                  <a:pt x="84" y="11"/>
                  <a:pt x="84" y="11"/>
                  <a:pt x="84" y="11"/>
                </a:cubicBezTo>
                <a:cubicBezTo>
                  <a:pt x="82" y="9"/>
                  <a:pt x="79" y="8"/>
                  <a:pt x="76" y="8"/>
                </a:cubicBezTo>
                <a:cubicBezTo>
                  <a:pt x="74" y="8"/>
                  <a:pt x="71" y="9"/>
                  <a:pt x="69" y="11"/>
                </a:cubicBezTo>
                <a:cubicBezTo>
                  <a:pt x="69" y="11"/>
                  <a:pt x="69" y="11"/>
                  <a:pt x="69" y="11"/>
                </a:cubicBezTo>
                <a:cubicBezTo>
                  <a:pt x="55" y="25"/>
                  <a:pt x="55" y="25"/>
                  <a:pt x="55" y="25"/>
                </a:cubicBezTo>
                <a:cubicBezTo>
                  <a:pt x="53" y="27"/>
                  <a:pt x="52" y="30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35"/>
                  <a:pt x="53" y="38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62" y="33"/>
                  <a:pt x="62" y="33"/>
                  <a:pt x="62" y="33"/>
                </a:cubicBezTo>
                <a:cubicBezTo>
                  <a:pt x="64" y="32"/>
                  <a:pt x="66" y="32"/>
                  <a:pt x="68" y="33"/>
                </a:cubicBezTo>
                <a:cubicBezTo>
                  <a:pt x="69" y="35"/>
                  <a:pt x="69" y="37"/>
                  <a:pt x="68" y="39"/>
                </a:cubicBezTo>
                <a:cubicBezTo>
                  <a:pt x="61" y="46"/>
                  <a:pt x="61" y="46"/>
                  <a:pt x="61" y="46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6"/>
                  <a:pt x="62" y="46"/>
                  <a:pt x="62" y="46"/>
                </a:cubicBezTo>
                <a:cubicBezTo>
                  <a:pt x="63" y="48"/>
                  <a:pt x="66" y="49"/>
                  <a:pt x="69" y="49"/>
                </a:cubicBezTo>
                <a:cubicBezTo>
                  <a:pt x="71" y="49"/>
                  <a:pt x="74" y="48"/>
                  <a:pt x="76" y="46"/>
                </a:cubicBezTo>
                <a:cubicBezTo>
                  <a:pt x="90" y="32"/>
                  <a:pt x="90" y="32"/>
                  <a:pt x="90" y="32"/>
                </a:cubicBezTo>
                <a:cubicBezTo>
                  <a:pt x="90" y="32"/>
                  <a:pt x="90" y="32"/>
                  <a:pt x="90" y="32"/>
                </a:cubicBezTo>
                <a:cubicBezTo>
                  <a:pt x="92" y="30"/>
                  <a:pt x="93" y="27"/>
                  <a:pt x="93" y="25"/>
                </a:cubicBezTo>
                <a:cubicBezTo>
                  <a:pt x="93" y="25"/>
                  <a:pt x="93" y="25"/>
                  <a:pt x="93" y="25"/>
                </a:cubicBezTo>
                <a:cubicBezTo>
                  <a:pt x="93" y="22"/>
                  <a:pt x="92" y="20"/>
                  <a:pt x="90" y="18"/>
                </a:cubicBezTo>
                <a:cubicBezTo>
                  <a:pt x="90" y="18"/>
                  <a:pt x="90" y="18"/>
                  <a:pt x="90" y="18"/>
                </a:cubicBezTo>
                <a:close/>
                <a:moveTo>
                  <a:pt x="46" y="62"/>
                </a:moveTo>
                <a:cubicBezTo>
                  <a:pt x="46" y="62"/>
                  <a:pt x="46" y="62"/>
                  <a:pt x="46" y="62"/>
                </a:cubicBezTo>
                <a:cubicBezTo>
                  <a:pt x="45" y="61"/>
                  <a:pt x="45" y="61"/>
                  <a:pt x="45" y="61"/>
                </a:cubicBezTo>
                <a:cubicBezTo>
                  <a:pt x="38" y="68"/>
                  <a:pt x="38" y="68"/>
                  <a:pt x="38" y="68"/>
                </a:cubicBezTo>
                <a:cubicBezTo>
                  <a:pt x="37" y="70"/>
                  <a:pt x="34" y="70"/>
                  <a:pt x="33" y="68"/>
                </a:cubicBezTo>
                <a:cubicBezTo>
                  <a:pt x="31" y="67"/>
                  <a:pt x="31" y="64"/>
                  <a:pt x="33" y="63"/>
                </a:cubicBezTo>
                <a:cubicBezTo>
                  <a:pt x="40" y="56"/>
                  <a:pt x="40" y="56"/>
                  <a:pt x="40" y="56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7" y="53"/>
                  <a:pt x="35" y="52"/>
                  <a:pt x="32" y="52"/>
                </a:cubicBezTo>
                <a:cubicBezTo>
                  <a:pt x="29" y="52"/>
                  <a:pt x="27" y="53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10" y="70"/>
                  <a:pt x="10" y="70"/>
                  <a:pt x="10" y="70"/>
                </a:cubicBezTo>
                <a:cubicBezTo>
                  <a:pt x="10" y="70"/>
                  <a:pt x="10" y="70"/>
                  <a:pt x="10" y="70"/>
                </a:cubicBezTo>
                <a:cubicBezTo>
                  <a:pt x="8" y="72"/>
                  <a:pt x="8" y="74"/>
                  <a:pt x="8" y="77"/>
                </a:cubicBezTo>
                <a:cubicBezTo>
                  <a:pt x="8" y="79"/>
                  <a:pt x="8" y="82"/>
                  <a:pt x="10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9" y="93"/>
                  <a:pt x="22" y="94"/>
                  <a:pt x="24" y="94"/>
                </a:cubicBezTo>
                <a:cubicBezTo>
                  <a:pt x="27" y="94"/>
                  <a:pt x="30" y="93"/>
                  <a:pt x="32" y="91"/>
                </a:cubicBezTo>
                <a:cubicBezTo>
                  <a:pt x="32" y="91"/>
                  <a:pt x="32" y="91"/>
                  <a:pt x="32" y="91"/>
                </a:cubicBezTo>
                <a:cubicBezTo>
                  <a:pt x="46" y="77"/>
                  <a:pt x="46" y="77"/>
                  <a:pt x="46" y="77"/>
                </a:cubicBezTo>
                <a:cubicBezTo>
                  <a:pt x="46" y="76"/>
                  <a:pt x="46" y="76"/>
                  <a:pt x="46" y="76"/>
                </a:cubicBezTo>
                <a:cubicBezTo>
                  <a:pt x="48" y="74"/>
                  <a:pt x="49" y="72"/>
                  <a:pt x="49" y="69"/>
                </a:cubicBezTo>
                <a:cubicBezTo>
                  <a:pt x="49" y="67"/>
                  <a:pt x="48" y="64"/>
                  <a:pt x="46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3" name="Freeform 35"/>
          <p:cNvSpPr>
            <a:spLocks noEditPoints="1"/>
          </p:cNvSpPr>
          <p:nvPr/>
        </p:nvSpPr>
        <p:spPr bwMode="auto">
          <a:xfrm>
            <a:off x="8240185" y="4292832"/>
            <a:ext cx="232833" cy="243417"/>
          </a:xfrm>
          <a:custGeom>
            <a:avLst/>
            <a:gdLst>
              <a:gd name="T0" fmla="*/ 86 w 101"/>
              <a:gd name="T1" fmla="*/ 14 h 106"/>
              <a:gd name="T2" fmla="*/ 89 w 101"/>
              <a:gd name="T3" fmla="*/ 83 h 106"/>
              <a:gd name="T4" fmla="*/ 93 w 101"/>
              <a:gd name="T5" fmla="*/ 53 h 106"/>
              <a:gd name="T6" fmla="*/ 76 w 101"/>
              <a:gd name="T7" fmla="*/ 71 h 106"/>
              <a:gd name="T8" fmla="*/ 74 w 101"/>
              <a:gd name="T9" fmla="*/ 53 h 106"/>
              <a:gd name="T10" fmla="*/ 29 w 101"/>
              <a:gd name="T11" fmla="*/ 70 h 106"/>
              <a:gd name="T12" fmla="*/ 22 w 101"/>
              <a:gd name="T13" fmla="*/ 53 h 106"/>
              <a:gd name="T14" fmla="*/ 18 w 101"/>
              <a:gd name="T15" fmla="*/ 78 h 106"/>
              <a:gd name="T16" fmla="*/ 0 w 101"/>
              <a:gd name="T17" fmla="*/ 50 h 106"/>
              <a:gd name="T18" fmla="*/ 50 w 101"/>
              <a:gd name="T19" fmla="*/ 0 h 106"/>
              <a:gd name="T20" fmla="*/ 66 w 101"/>
              <a:gd name="T21" fmla="*/ 91 h 106"/>
              <a:gd name="T22" fmla="*/ 62 w 101"/>
              <a:gd name="T23" fmla="*/ 106 h 106"/>
              <a:gd name="T24" fmla="*/ 39 w 101"/>
              <a:gd name="T25" fmla="*/ 106 h 106"/>
              <a:gd name="T26" fmla="*/ 35 w 101"/>
              <a:gd name="T27" fmla="*/ 102 h 106"/>
              <a:gd name="T28" fmla="*/ 23 w 101"/>
              <a:gd name="T29" fmla="*/ 91 h 106"/>
              <a:gd name="T30" fmla="*/ 20 w 101"/>
              <a:gd name="T31" fmla="*/ 85 h 106"/>
              <a:gd name="T32" fmla="*/ 53 w 101"/>
              <a:gd name="T33" fmla="*/ 57 h 106"/>
              <a:gd name="T34" fmla="*/ 80 w 101"/>
              <a:gd name="T35" fmla="*/ 85 h 106"/>
              <a:gd name="T36" fmla="*/ 78 w 101"/>
              <a:gd name="T37" fmla="*/ 91 h 106"/>
              <a:gd name="T38" fmla="*/ 66 w 101"/>
              <a:gd name="T39" fmla="*/ 91 h 106"/>
              <a:gd name="T40" fmla="*/ 58 w 101"/>
              <a:gd name="T41" fmla="*/ 98 h 106"/>
              <a:gd name="T42" fmla="*/ 58 w 101"/>
              <a:gd name="T43" fmla="*/ 87 h 106"/>
              <a:gd name="T44" fmla="*/ 68 w 101"/>
              <a:gd name="T45" fmla="*/ 83 h 106"/>
              <a:gd name="T46" fmla="*/ 33 w 101"/>
              <a:gd name="T47" fmla="*/ 83 h 106"/>
              <a:gd name="T48" fmla="*/ 39 w 101"/>
              <a:gd name="T49" fmla="*/ 83 h 106"/>
              <a:gd name="T50" fmla="*/ 43 w 101"/>
              <a:gd name="T51" fmla="*/ 98 h 106"/>
              <a:gd name="T52" fmla="*/ 81 w 101"/>
              <a:gd name="T53" fmla="*/ 20 h 106"/>
              <a:gd name="T54" fmla="*/ 80 w 101"/>
              <a:gd name="T55" fmla="*/ 19 h 106"/>
              <a:gd name="T56" fmla="*/ 78 w 101"/>
              <a:gd name="T57" fmla="*/ 48 h 106"/>
              <a:gd name="T58" fmla="*/ 81 w 101"/>
              <a:gd name="T59" fmla="*/ 20 h 106"/>
              <a:gd name="T60" fmla="*/ 76 w 101"/>
              <a:gd name="T61" fmla="*/ 16 h 106"/>
              <a:gd name="T62" fmla="*/ 71 w 101"/>
              <a:gd name="T63" fmla="*/ 16 h 106"/>
              <a:gd name="T64" fmla="*/ 76 w 101"/>
              <a:gd name="T65" fmla="*/ 16 h 106"/>
              <a:gd name="T66" fmla="*/ 57 w 101"/>
              <a:gd name="T67" fmla="*/ 8 h 106"/>
              <a:gd name="T68" fmla="*/ 53 w 101"/>
              <a:gd name="T69" fmla="*/ 24 h 106"/>
              <a:gd name="T70" fmla="*/ 68 w 101"/>
              <a:gd name="T71" fmla="*/ 20 h 106"/>
              <a:gd name="T72" fmla="*/ 57 w 101"/>
              <a:gd name="T73" fmla="*/ 8 h 106"/>
              <a:gd name="T74" fmla="*/ 48 w 101"/>
              <a:gd name="T75" fmla="*/ 8 h 106"/>
              <a:gd name="T76" fmla="*/ 34 w 101"/>
              <a:gd name="T77" fmla="*/ 18 h 106"/>
              <a:gd name="T78" fmla="*/ 35 w 101"/>
              <a:gd name="T79" fmla="*/ 21 h 106"/>
              <a:gd name="T80" fmla="*/ 48 w 101"/>
              <a:gd name="T81" fmla="*/ 8 h 106"/>
              <a:gd name="T82" fmla="*/ 34 w 101"/>
              <a:gd name="T83" fmla="*/ 11 h 106"/>
              <a:gd name="T84" fmla="*/ 29 w 101"/>
              <a:gd name="T85" fmla="*/ 18 h 106"/>
              <a:gd name="T86" fmla="*/ 34 w 101"/>
              <a:gd name="T87" fmla="*/ 11 h 106"/>
              <a:gd name="T88" fmla="*/ 21 w 101"/>
              <a:gd name="T89" fmla="*/ 19 h 106"/>
              <a:gd name="T90" fmla="*/ 8 w 101"/>
              <a:gd name="T91" fmla="*/ 48 h 106"/>
              <a:gd name="T92" fmla="*/ 27 w 101"/>
              <a:gd name="T93" fmla="*/ 23 h 106"/>
              <a:gd name="T94" fmla="*/ 69 w 101"/>
              <a:gd name="T95" fmla="*/ 25 h 106"/>
              <a:gd name="T96" fmla="*/ 67 w 101"/>
              <a:gd name="T97" fmla="*/ 26 h 106"/>
              <a:gd name="T98" fmla="*/ 53 w 101"/>
              <a:gd name="T99" fmla="*/ 48 h 106"/>
              <a:gd name="T100" fmla="*/ 69 w 101"/>
              <a:gd name="T101" fmla="*/ 25 h 106"/>
              <a:gd name="T102" fmla="*/ 48 w 101"/>
              <a:gd name="T103" fmla="*/ 29 h 106"/>
              <a:gd name="T104" fmla="*/ 31 w 101"/>
              <a:gd name="T105" fmla="*/ 25 h 106"/>
              <a:gd name="T106" fmla="*/ 48 w 101"/>
              <a:gd name="T107" fmla="*/ 4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106">
                <a:moveTo>
                  <a:pt x="50" y="0"/>
                </a:moveTo>
                <a:cubicBezTo>
                  <a:pt x="64" y="0"/>
                  <a:pt x="77" y="5"/>
                  <a:pt x="86" y="14"/>
                </a:cubicBezTo>
                <a:cubicBezTo>
                  <a:pt x="95" y="24"/>
                  <a:pt x="101" y="36"/>
                  <a:pt x="101" y="50"/>
                </a:cubicBezTo>
                <a:cubicBezTo>
                  <a:pt x="101" y="63"/>
                  <a:pt x="96" y="74"/>
                  <a:pt x="89" y="83"/>
                </a:cubicBezTo>
                <a:cubicBezTo>
                  <a:pt x="86" y="87"/>
                  <a:pt x="80" y="82"/>
                  <a:pt x="83" y="78"/>
                </a:cubicBezTo>
                <a:cubicBezTo>
                  <a:pt x="89" y="71"/>
                  <a:pt x="93" y="62"/>
                  <a:pt x="93" y="53"/>
                </a:cubicBezTo>
                <a:cubicBezTo>
                  <a:pt x="78" y="53"/>
                  <a:pt x="78" y="53"/>
                  <a:pt x="78" y="53"/>
                </a:cubicBezTo>
                <a:cubicBezTo>
                  <a:pt x="78" y="59"/>
                  <a:pt x="77" y="65"/>
                  <a:pt x="76" y="71"/>
                </a:cubicBezTo>
                <a:cubicBezTo>
                  <a:pt x="75" y="74"/>
                  <a:pt x="70" y="73"/>
                  <a:pt x="71" y="70"/>
                </a:cubicBezTo>
                <a:cubicBezTo>
                  <a:pt x="73" y="65"/>
                  <a:pt x="74" y="59"/>
                  <a:pt x="74" y="53"/>
                </a:cubicBezTo>
                <a:cubicBezTo>
                  <a:pt x="54" y="53"/>
                  <a:pt x="46" y="53"/>
                  <a:pt x="27" y="53"/>
                </a:cubicBezTo>
                <a:cubicBezTo>
                  <a:pt x="27" y="59"/>
                  <a:pt x="28" y="65"/>
                  <a:pt x="29" y="70"/>
                </a:cubicBezTo>
                <a:cubicBezTo>
                  <a:pt x="30" y="73"/>
                  <a:pt x="26" y="74"/>
                  <a:pt x="25" y="70"/>
                </a:cubicBezTo>
                <a:cubicBezTo>
                  <a:pt x="23" y="65"/>
                  <a:pt x="23" y="59"/>
                  <a:pt x="22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62"/>
                  <a:pt x="12" y="71"/>
                  <a:pt x="18" y="78"/>
                </a:cubicBezTo>
                <a:cubicBezTo>
                  <a:pt x="21" y="82"/>
                  <a:pt x="15" y="87"/>
                  <a:pt x="12" y="83"/>
                </a:cubicBezTo>
                <a:cubicBezTo>
                  <a:pt x="4" y="74"/>
                  <a:pt x="0" y="63"/>
                  <a:pt x="0" y="50"/>
                </a:cubicBezTo>
                <a:cubicBezTo>
                  <a:pt x="0" y="36"/>
                  <a:pt x="5" y="24"/>
                  <a:pt x="15" y="14"/>
                </a:cubicBezTo>
                <a:cubicBezTo>
                  <a:pt x="24" y="5"/>
                  <a:pt x="36" y="0"/>
                  <a:pt x="50" y="0"/>
                </a:cubicBezTo>
                <a:close/>
                <a:moveTo>
                  <a:pt x="66" y="91"/>
                </a:moveTo>
                <a:cubicBezTo>
                  <a:pt x="66" y="91"/>
                  <a:pt x="66" y="91"/>
                  <a:pt x="66" y="91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6" y="104"/>
                  <a:pt x="64" y="106"/>
                  <a:pt x="62" y="106"/>
                </a:cubicBezTo>
                <a:cubicBezTo>
                  <a:pt x="62" y="106"/>
                  <a:pt x="62" y="106"/>
                  <a:pt x="62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7" y="106"/>
                  <a:pt x="35" y="104"/>
                  <a:pt x="35" y="102"/>
                </a:cubicBezTo>
                <a:cubicBezTo>
                  <a:pt x="35" y="102"/>
                  <a:pt x="35" y="102"/>
                  <a:pt x="35" y="102"/>
                </a:cubicBezTo>
                <a:cubicBezTo>
                  <a:pt x="35" y="91"/>
                  <a:pt x="35" y="91"/>
                  <a:pt x="35" y="91"/>
                </a:cubicBezTo>
                <a:cubicBezTo>
                  <a:pt x="23" y="91"/>
                  <a:pt x="23" y="91"/>
                  <a:pt x="23" y="91"/>
                </a:cubicBezTo>
                <a:cubicBezTo>
                  <a:pt x="21" y="91"/>
                  <a:pt x="19" y="90"/>
                  <a:pt x="19" y="87"/>
                </a:cubicBezTo>
                <a:cubicBezTo>
                  <a:pt x="19" y="86"/>
                  <a:pt x="20" y="85"/>
                  <a:pt x="20" y="85"/>
                </a:cubicBezTo>
                <a:cubicBezTo>
                  <a:pt x="48" y="57"/>
                  <a:pt x="48" y="57"/>
                  <a:pt x="48" y="57"/>
                </a:cubicBezTo>
                <a:cubicBezTo>
                  <a:pt x="49" y="56"/>
                  <a:pt x="52" y="56"/>
                  <a:pt x="53" y="57"/>
                </a:cubicBezTo>
                <a:cubicBezTo>
                  <a:pt x="53" y="58"/>
                  <a:pt x="53" y="58"/>
                  <a:pt x="53" y="58"/>
                </a:cubicBezTo>
                <a:cubicBezTo>
                  <a:pt x="80" y="85"/>
                  <a:pt x="80" y="85"/>
                  <a:pt x="80" y="85"/>
                </a:cubicBezTo>
                <a:cubicBezTo>
                  <a:pt x="82" y="86"/>
                  <a:pt x="82" y="89"/>
                  <a:pt x="80" y="90"/>
                </a:cubicBezTo>
                <a:cubicBezTo>
                  <a:pt x="79" y="91"/>
                  <a:pt x="79" y="91"/>
                  <a:pt x="78" y="91"/>
                </a:cubicBezTo>
                <a:cubicBezTo>
                  <a:pt x="77" y="91"/>
                  <a:pt x="77" y="91"/>
                  <a:pt x="77" y="91"/>
                </a:cubicBezTo>
                <a:cubicBezTo>
                  <a:pt x="66" y="91"/>
                  <a:pt x="66" y="91"/>
                  <a:pt x="66" y="91"/>
                </a:cubicBezTo>
                <a:close/>
                <a:moveTo>
                  <a:pt x="58" y="98"/>
                </a:moveTo>
                <a:cubicBezTo>
                  <a:pt x="58" y="98"/>
                  <a:pt x="58" y="98"/>
                  <a:pt x="58" y="98"/>
                </a:cubicBezTo>
                <a:cubicBezTo>
                  <a:pt x="58" y="87"/>
                  <a:pt x="58" y="87"/>
                  <a:pt x="58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58" y="85"/>
                  <a:pt x="60" y="83"/>
                  <a:pt x="62" y="83"/>
                </a:cubicBezTo>
                <a:cubicBezTo>
                  <a:pt x="68" y="83"/>
                  <a:pt x="68" y="83"/>
                  <a:pt x="68" y="83"/>
                </a:cubicBezTo>
                <a:cubicBezTo>
                  <a:pt x="50" y="66"/>
                  <a:pt x="50" y="66"/>
                  <a:pt x="50" y="66"/>
                </a:cubicBezTo>
                <a:cubicBezTo>
                  <a:pt x="33" y="83"/>
                  <a:pt x="33" y="83"/>
                  <a:pt x="33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41" y="83"/>
                  <a:pt x="43" y="85"/>
                  <a:pt x="43" y="87"/>
                </a:cubicBezTo>
                <a:cubicBezTo>
                  <a:pt x="43" y="98"/>
                  <a:pt x="43" y="98"/>
                  <a:pt x="43" y="98"/>
                </a:cubicBezTo>
                <a:cubicBezTo>
                  <a:pt x="58" y="98"/>
                  <a:pt x="58" y="98"/>
                  <a:pt x="58" y="98"/>
                </a:cubicBezTo>
                <a:close/>
                <a:moveTo>
                  <a:pt x="81" y="20"/>
                </a:moveTo>
                <a:cubicBezTo>
                  <a:pt x="81" y="20"/>
                  <a:pt x="81" y="20"/>
                  <a:pt x="81" y="20"/>
                </a:cubicBezTo>
                <a:cubicBezTo>
                  <a:pt x="80" y="20"/>
                  <a:pt x="80" y="19"/>
                  <a:pt x="80" y="19"/>
                </a:cubicBezTo>
                <a:cubicBezTo>
                  <a:pt x="78" y="20"/>
                  <a:pt x="76" y="22"/>
                  <a:pt x="74" y="23"/>
                </a:cubicBezTo>
                <a:cubicBezTo>
                  <a:pt x="76" y="30"/>
                  <a:pt x="78" y="39"/>
                  <a:pt x="78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3" y="37"/>
                  <a:pt x="88" y="27"/>
                  <a:pt x="81" y="20"/>
                </a:cubicBezTo>
                <a:close/>
                <a:moveTo>
                  <a:pt x="76" y="16"/>
                </a:moveTo>
                <a:cubicBezTo>
                  <a:pt x="76" y="16"/>
                  <a:pt x="76" y="16"/>
                  <a:pt x="76" y="16"/>
                </a:cubicBezTo>
                <a:cubicBezTo>
                  <a:pt x="73" y="14"/>
                  <a:pt x="70" y="12"/>
                  <a:pt x="67" y="11"/>
                </a:cubicBezTo>
                <a:cubicBezTo>
                  <a:pt x="68" y="12"/>
                  <a:pt x="70" y="14"/>
                  <a:pt x="71" y="16"/>
                </a:cubicBezTo>
                <a:cubicBezTo>
                  <a:pt x="71" y="17"/>
                  <a:pt x="71" y="18"/>
                  <a:pt x="72" y="18"/>
                </a:cubicBezTo>
                <a:cubicBezTo>
                  <a:pt x="73" y="18"/>
                  <a:pt x="75" y="17"/>
                  <a:pt x="76" y="16"/>
                </a:cubicBezTo>
                <a:close/>
                <a:moveTo>
                  <a:pt x="57" y="8"/>
                </a:moveTo>
                <a:cubicBezTo>
                  <a:pt x="57" y="8"/>
                  <a:pt x="57" y="8"/>
                  <a:pt x="57" y="8"/>
                </a:cubicBezTo>
                <a:cubicBezTo>
                  <a:pt x="56" y="8"/>
                  <a:pt x="54" y="8"/>
                  <a:pt x="53" y="8"/>
                </a:cubicBezTo>
                <a:cubicBezTo>
                  <a:pt x="53" y="24"/>
                  <a:pt x="53" y="24"/>
                  <a:pt x="53" y="24"/>
                </a:cubicBezTo>
                <a:cubicBezTo>
                  <a:pt x="57" y="24"/>
                  <a:pt x="62" y="23"/>
                  <a:pt x="66" y="21"/>
                </a:cubicBezTo>
                <a:cubicBezTo>
                  <a:pt x="66" y="21"/>
                  <a:pt x="67" y="21"/>
                  <a:pt x="68" y="20"/>
                </a:cubicBezTo>
                <a:cubicBezTo>
                  <a:pt x="67" y="20"/>
                  <a:pt x="67" y="19"/>
                  <a:pt x="66" y="18"/>
                </a:cubicBezTo>
                <a:cubicBezTo>
                  <a:pt x="64" y="14"/>
                  <a:pt x="61" y="10"/>
                  <a:pt x="57" y="8"/>
                </a:cubicBezTo>
                <a:close/>
                <a:moveTo>
                  <a:pt x="48" y="8"/>
                </a:moveTo>
                <a:cubicBezTo>
                  <a:pt x="48" y="8"/>
                  <a:pt x="48" y="8"/>
                  <a:pt x="48" y="8"/>
                </a:cubicBezTo>
                <a:cubicBezTo>
                  <a:pt x="46" y="8"/>
                  <a:pt x="45" y="8"/>
                  <a:pt x="43" y="8"/>
                </a:cubicBezTo>
                <a:cubicBezTo>
                  <a:pt x="40" y="10"/>
                  <a:pt x="37" y="14"/>
                  <a:pt x="34" y="18"/>
                </a:cubicBezTo>
                <a:cubicBezTo>
                  <a:pt x="34" y="19"/>
                  <a:pt x="33" y="20"/>
                  <a:pt x="33" y="20"/>
                </a:cubicBezTo>
                <a:cubicBezTo>
                  <a:pt x="34" y="21"/>
                  <a:pt x="34" y="21"/>
                  <a:pt x="35" y="21"/>
                </a:cubicBezTo>
                <a:cubicBezTo>
                  <a:pt x="39" y="23"/>
                  <a:pt x="43" y="24"/>
                  <a:pt x="48" y="24"/>
                </a:cubicBezTo>
                <a:cubicBezTo>
                  <a:pt x="48" y="8"/>
                  <a:pt x="48" y="8"/>
                  <a:pt x="48" y="8"/>
                </a:cubicBezTo>
                <a:close/>
                <a:moveTo>
                  <a:pt x="34" y="11"/>
                </a:moveTo>
                <a:cubicBezTo>
                  <a:pt x="34" y="11"/>
                  <a:pt x="34" y="11"/>
                  <a:pt x="34" y="11"/>
                </a:cubicBezTo>
                <a:cubicBezTo>
                  <a:pt x="30" y="12"/>
                  <a:pt x="28" y="14"/>
                  <a:pt x="25" y="16"/>
                </a:cubicBezTo>
                <a:cubicBezTo>
                  <a:pt x="26" y="17"/>
                  <a:pt x="28" y="18"/>
                  <a:pt x="29" y="18"/>
                </a:cubicBezTo>
                <a:cubicBezTo>
                  <a:pt x="29" y="18"/>
                  <a:pt x="30" y="17"/>
                  <a:pt x="30" y="16"/>
                </a:cubicBezTo>
                <a:cubicBezTo>
                  <a:pt x="31" y="14"/>
                  <a:pt x="32" y="12"/>
                  <a:pt x="34" y="11"/>
                </a:cubicBezTo>
                <a:close/>
                <a:moveTo>
                  <a:pt x="21" y="19"/>
                </a:move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0" y="20"/>
                  <a:pt x="20" y="20"/>
                </a:cubicBezTo>
                <a:cubicBezTo>
                  <a:pt x="13" y="27"/>
                  <a:pt x="8" y="37"/>
                  <a:pt x="8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3" y="39"/>
                  <a:pt x="24" y="30"/>
                  <a:pt x="27" y="23"/>
                </a:cubicBezTo>
                <a:cubicBezTo>
                  <a:pt x="25" y="22"/>
                  <a:pt x="23" y="20"/>
                  <a:pt x="21" y="19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8" y="25"/>
                  <a:pt x="67" y="26"/>
                </a:cubicBezTo>
                <a:cubicBezTo>
                  <a:pt x="63" y="27"/>
                  <a:pt x="58" y="28"/>
                  <a:pt x="53" y="29"/>
                </a:cubicBezTo>
                <a:cubicBezTo>
                  <a:pt x="53" y="48"/>
                  <a:pt x="53" y="48"/>
                  <a:pt x="53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73" y="39"/>
                  <a:pt x="72" y="31"/>
                  <a:pt x="69" y="25"/>
                </a:cubicBezTo>
                <a:close/>
                <a:moveTo>
                  <a:pt x="48" y="29"/>
                </a:moveTo>
                <a:cubicBezTo>
                  <a:pt x="48" y="29"/>
                  <a:pt x="48" y="29"/>
                  <a:pt x="48" y="29"/>
                </a:cubicBezTo>
                <a:cubicBezTo>
                  <a:pt x="43" y="28"/>
                  <a:pt x="38" y="27"/>
                  <a:pt x="33" y="26"/>
                </a:cubicBezTo>
                <a:cubicBezTo>
                  <a:pt x="33" y="25"/>
                  <a:pt x="32" y="25"/>
                  <a:pt x="31" y="25"/>
                </a:cubicBezTo>
                <a:cubicBezTo>
                  <a:pt x="29" y="31"/>
                  <a:pt x="27" y="39"/>
                  <a:pt x="27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29"/>
                  <a:pt x="48" y="29"/>
                  <a:pt x="48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4" name="Freeform 36"/>
          <p:cNvSpPr>
            <a:spLocks noEditPoints="1"/>
          </p:cNvSpPr>
          <p:nvPr/>
        </p:nvSpPr>
        <p:spPr bwMode="auto">
          <a:xfrm>
            <a:off x="3659718" y="4303415"/>
            <a:ext cx="230716" cy="218016"/>
          </a:xfrm>
          <a:custGeom>
            <a:avLst/>
            <a:gdLst>
              <a:gd name="T0" fmla="*/ 29 w 101"/>
              <a:gd name="T1" fmla="*/ 79 h 95"/>
              <a:gd name="T2" fmla="*/ 86 w 101"/>
              <a:gd name="T3" fmla="*/ 76 h 95"/>
              <a:gd name="T4" fmla="*/ 86 w 101"/>
              <a:gd name="T5" fmla="*/ 81 h 95"/>
              <a:gd name="T6" fmla="*/ 31 w 101"/>
              <a:gd name="T7" fmla="*/ 13 h 95"/>
              <a:gd name="T8" fmla="*/ 29 w 101"/>
              <a:gd name="T9" fmla="*/ 16 h 95"/>
              <a:gd name="T10" fmla="*/ 29 w 101"/>
              <a:gd name="T11" fmla="*/ 32 h 95"/>
              <a:gd name="T12" fmla="*/ 31 w 101"/>
              <a:gd name="T13" fmla="*/ 34 h 95"/>
              <a:gd name="T14" fmla="*/ 86 w 101"/>
              <a:gd name="T15" fmla="*/ 34 h 95"/>
              <a:gd name="T16" fmla="*/ 89 w 101"/>
              <a:gd name="T17" fmla="*/ 16 h 95"/>
              <a:gd name="T18" fmla="*/ 86 w 101"/>
              <a:gd name="T19" fmla="*/ 13 h 95"/>
              <a:gd name="T20" fmla="*/ 33 w 101"/>
              <a:gd name="T21" fmla="*/ 30 h 95"/>
              <a:gd name="T22" fmla="*/ 33 w 101"/>
              <a:gd name="T23" fmla="*/ 18 h 95"/>
              <a:gd name="T24" fmla="*/ 84 w 101"/>
              <a:gd name="T25" fmla="*/ 30 h 95"/>
              <a:gd name="T26" fmla="*/ 16 w 101"/>
              <a:gd name="T27" fmla="*/ 29 h 95"/>
              <a:gd name="T28" fmla="*/ 8 w 101"/>
              <a:gd name="T29" fmla="*/ 29 h 95"/>
              <a:gd name="T30" fmla="*/ 16 w 101"/>
              <a:gd name="T31" fmla="*/ 83 h 95"/>
              <a:gd name="T32" fmla="*/ 12 w 101"/>
              <a:gd name="T33" fmla="*/ 95 h 95"/>
              <a:gd name="T34" fmla="*/ 3 w 101"/>
              <a:gd name="T35" fmla="*/ 92 h 95"/>
              <a:gd name="T36" fmla="*/ 0 w 101"/>
              <a:gd name="T37" fmla="*/ 83 h 95"/>
              <a:gd name="T38" fmla="*/ 0 w 101"/>
              <a:gd name="T39" fmla="*/ 25 h 95"/>
              <a:gd name="T40" fmla="*/ 16 w 101"/>
              <a:gd name="T41" fmla="*/ 21 h 95"/>
              <a:gd name="T42" fmla="*/ 20 w 101"/>
              <a:gd name="T43" fmla="*/ 0 h 95"/>
              <a:gd name="T44" fmla="*/ 97 w 101"/>
              <a:gd name="T45" fmla="*/ 0 h 95"/>
              <a:gd name="T46" fmla="*/ 101 w 101"/>
              <a:gd name="T47" fmla="*/ 4 h 95"/>
              <a:gd name="T48" fmla="*/ 98 w 101"/>
              <a:gd name="T49" fmla="*/ 92 h 95"/>
              <a:gd name="T50" fmla="*/ 89 w 101"/>
              <a:gd name="T51" fmla="*/ 95 h 95"/>
              <a:gd name="T52" fmla="*/ 12 w 101"/>
              <a:gd name="T53" fmla="*/ 95 h 95"/>
              <a:gd name="T54" fmla="*/ 93 w 101"/>
              <a:gd name="T55" fmla="*/ 83 h 95"/>
              <a:gd name="T56" fmla="*/ 93 w 101"/>
              <a:gd name="T57" fmla="*/ 8 h 95"/>
              <a:gd name="T58" fmla="*/ 24 w 101"/>
              <a:gd name="T59" fmla="*/ 83 h 95"/>
              <a:gd name="T60" fmla="*/ 89 w 101"/>
              <a:gd name="T61" fmla="*/ 88 h 95"/>
              <a:gd name="T62" fmla="*/ 92 w 101"/>
              <a:gd name="T63" fmla="*/ 86 h 95"/>
              <a:gd name="T64" fmla="*/ 61 w 101"/>
              <a:gd name="T65" fmla="*/ 39 h 95"/>
              <a:gd name="T66" fmla="*/ 61 w 101"/>
              <a:gd name="T67" fmla="*/ 39 h 95"/>
              <a:gd name="T68" fmla="*/ 89 w 101"/>
              <a:gd name="T69" fmla="*/ 41 h 95"/>
              <a:gd name="T70" fmla="*/ 89 w 101"/>
              <a:gd name="T71" fmla="*/ 54 h 95"/>
              <a:gd name="T72" fmla="*/ 86 w 101"/>
              <a:gd name="T73" fmla="*/ 56 h 95"/>
              <a:gd name="T74" fmla="*/ 59 w 101"/>
              <a:gd name="T75" fmla="*/ 54 h 95"/>
              <a:gd name="T76" fmla="*/ 59 w 101"/>
              <a:gd name="T77" fmla="*/ 41 h 95"/>
              <a:gd name="T78" fmla="*/ 84 w 101"/>
              <a:gd name="T79" fmla="*/ 44 h 95"/>
              <a:gd name="T80" fmla="*/ 64 w 101"/>
              <a:gd name="T81" fmla="*/ 44 h 95"/>
              <a:gd name="T82" fmla="*/ 84 w 101"/>
              <a:gd name="T83" fmla="*/ 52 h 95"/>
              <a:gd name="T84" fmla="*/ 31 w 101"/>
              <a:gd name="T85" fmla="*/ 44 h 95"/>
              <a:gd name="T86" fmla="*/ 29 w 101"/>
              <a:gd name="T87" fmla="*/ 41 h 95"/>
              <a:gd name="T88" fmla="*/ 54 w 101"/>
              <a:gd name="T89" fmla="*/ 39 h 95"/>
              <a:gd name="T90" fmla="*/ 54 w 101"/>
              <a:gd name="T91" fmla="*/ 44 h 95"/>
              <a:gd name="T92" fmla="*/ 31 w 101"/>
              <a:gd name="T93" fmla="*/ 56 h 95"/>
              <a:gd name="T94" fmla="*/ 29 w 101"/>
              <a:gd name="T95" fmla="*/ 54 h 95"/>
              <a:gd name="T96" fmla="*/ 54 w 101"/>
              <a:gd name="T97" fmla="*/ 52 h 95"/>
              <a:gd name="T98" fmla="*/ 54 w 101"/>
              <a:gd name="T99" fmla="*/ 56 h 95"/>
              <a:gd name="T100" fmla="*/ 31 w 101"/>
              <a:gd name="T101" fmla="*/ 69 h 95"/>
              <a:gd name="T102" fmla="*/ 29 w 101"/>
              <a:gd name="T103" fmla="*/ 66 h 95"/>
              <a:gd name="T104" fmla="*/ 86 w 101"/>
              <a:gd name="T105" fmla="*/ 64 h 95"/>
              <a:gd name="T106" fmla="*/ 86 w 101"/>
              <a:gd name="T107" fmla="*/ 6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95">
                <a:moveTo>
                  <a:pt x="31" y="81"/>
                </a:moveTo>
                <a:cubicBezTo>
                  <a:pt x="30" y="81"/>
                  <a:pt x="29" y="80"/>
                  <a:pt x="29" y="79"/>
                </a:cubicBezTo>
                <a:cubicBezTo>
                  <a:pt x="29" y="78"/>
                  <a:pt x="30" y="76"/>
                  <a:pt x="31" y="76"/>
                </a:cubicBezTo>
                <a:cubicBezTo>
                  <a:pt x="86" y="76"/>
                  <a:pt x="86" y="76"/>
                  <a:pt x="86" y="76"/>
                </a:cubicBezTo>
                <a:cubicBezTo>
                  <a:pt x="87" y="76"/>
                  <a:pt x="89" y="78"/>
                  <a:pt x="89" y="79"/>
                </a:cubicBezTo>
                <a:cubicBezTo>
                  <a:pt x="89" y="80"/>
                  <a:pt x="87" y="81"/>
                  <a:pt x="86" y="81"/>
                </a:cubicBezTo>
                <a:cubicBezTo>
                  <a:pt x="31" y="81"/>
                  <a:pt x="31" y="81"/>
                  <a:pt x="31" y="81"/>
                </a:cubicBezTo>
                <a:close/>
                <a:moveTo>
                  <a:pt x="31" y="13"/>
                </a:moveTo>
                <a:cubicBezTo>
                  <a:pt x="31" y="13"/>
                  <a:pt x="31" y="13"/>
                  <a:pt x="31" y="13"/>
                </a:cubicBezTo>
                <a:cubicBezTo>
                  <a:pt x="30" y="13"/>
                  <a:pt x="29" y="14"/>
                  <a:pt x="29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2"/>
                  <a:pt x="29" y="32"/>
                  <a:pt x="29" y="32"/>
                </a:cubicBezTo>
                <a:cubicBezTo>
                  <a:pt x="29" y="33"/>
                  <a:pt x="30" y="34"/>
                  <a:pt x="31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7" y="34"/>
                  <a:pt x="89" y="33"/>
                  <a:pt x="89" y="32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4"/>
                  <a:pt x="87" y="13"/>
                  <a:pt x="86" y="13"/>
                </a:cubicBezTo>
                <a:cubicBezTo>
                  <a:pt x="31" y="13"/>
                  <a:pt x="31" y="13"/>
                  <a:pt x="31" y="13"/>
                </a:cubicBezTo>
                <a:close/>
                <a:moveTo>
                  <a:pt x="33" y="30"/>
                </a:moveTo>
                <a:cubicBezTo>
                  <a:pt x="33" y="30"/>
                  <a:pt x="33" y="30"/>
                  <a:pt x="33" y="30"/>
                </a:cubicBezTo>
                <a:cubicBezTo>
                  <a:pt x="33" y="18"/>
                  <a:pt x="33" y="18"/>
                  <a:pt x="33" y="18"/>
                </a:cubicBezTo>
                <a:cubicBezTo>
                  <a:pt x="84" y="18"/>
                  <a:pt x="84" y="18"/>
                  <a:pt x="84" y="18"/>
                </a:cubicBezTo>
                <a:cubicBezTo>
                  <a:pt x="84" y="30"/>
                  <a:pt x="84" y="30"/>
                  <a:pt x="84" y="30"/>
                </a:cubicBezTo>
                <a:cubicBezTo>
                  <a:pt x="33" y="30"/>
                  <a:pt x="33" y="30"/>
                  <a:pt x="33" y="30"/>
                </a:cubicBezTo>
                <a:close/>
                <a:moveTo>
                  <a:pt x="16" y="29"/>
                </a:moveTo>
                <a:cubicBezTo>
                  <a:pt x="16" y="29"/>
                  <a:pt x="16" y="29"/>
                  <a:pt x="16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9"/>
                  <a:pt x="16" y="89"/>
                  <a:pt x="16" y="83"/>
                </a:cubicBezTo>
                <a:cubicBezTo>
                  <a:pt x="16" y="29"/>
                  <a:pt x="16" y="29"/>
                  <a:pt x="16" y="29"/>
                </a:cubicBezTo>
                <a:close/>
                <a:moveTo>
                  <a:pt x="12" y="95"/>
                </a:moveTo>
                <a:cubicBezTo>
                  <a:pt x="12" y="95"/>
                  <a:pt x="12" y="95"/>
                  <a:pt x="12" y="95"/>
                </a:cubicBezTo>
                <a:cubicBezTo>
                  <a:pt x="9" y="95"/>
                  <a:pt x="6" y="94"/>
                  <a:pt x="3" y="92"/>
                </a:cubicBezTo>
                <a:cubicBezTo>
                  <a:pt x="3" y="92"/>
                  <a:pt x="3" y="92"/>
                  <a:pt x="3" y="92"/>
                </a:cubicBezTo>
                <a:cubicBezTo>
                  <a:pt x="1" y="90"/>
                  <a:pt x="0" y="87"/>
                  <a:pt x="0" y="83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3"/>
                  <a:pt x="2" y="21"/>
                  <a:pt x="4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2"/>
                  <a:pt x="18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99" y="0"/>
                  <a:pt x="101" y="2"/>
                  <a:pt x="101" y="4"/>
                </a:cubicBezTo>
                <a:cubicBezTo>
                  <a:pt x="101" y="4"/>
                  <a:pt x="101" y="4"/>
                  <a:pt x="101" y="4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7"/>
                  <a:pt x="100" y="90"/>
                  <a:pt x="98" y="92"/>
                </a:cubicBezTo>
                <a:cubicBezTo>
                  <a:pt x="97" y="92"/>
                  <a:pt x="97" y="92"/>
                  <a:pt x="97" y="92"/>
                </a:cubicBezTo>
                <a:cubicBezTo>
                  <a:pt x="95" y="94"/>
                  <a:pt x="92" y="95"/>
                  <a:pt x="89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5"/>
                  <a:pt x="12" y="95"/>
                  <a:pt x="12" y="95"/>
                </a:cubicBezTo>
                <a:close/>
                <a:moveTo>
                  <a:pt x="93" y="83"/>
                </a:moveTo>
                <a:cubicBezTo>
                  <a:pt x="93" y="83"/>
                  <a:pt x="93" y="83"/>
                  <a:pt x="93" y="83"/>
                </a:cubicBezTo>
                <a:cubicBezTo>
                  <a:pt x="93" y="8"/>
                  <a:pt x="93" y="8"/>
                  <a:pt x="93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33"/>
                  <a:pt x="24" y="58"/>
                  <a:pt x="24" y="83"/>
                </a:cubicBezTo>
                <a:cubicBezTo>
                  <a:pt x="24" y="85"/>
                  <a:pt x="24" y="86"/>
                  <a:pt x="23" y="88"/>
                </a:cubicBezTo>
                <a:cubicBezTo>
                  <a:pt x="89" y="88"/>
                  <a:pt x="89" y="88"/>
                  <a:pt x="89" y="88"/>
                </a:cubicBezTo>
                <a:cubicBezTo>
                  <a:pt x="90" y="88"/>
                  <a:pt x="91" y="87"/>
                  <a:pt x="92" y="86"/>
                </a:cubicBezTo>
                <a:cubicBezTo>
                  <a:pt x="92" y="86"/>
                  <a:pt x="92" y="86"/>
                  <a:pt x="92" y="86"/>
                </a:cubicBezTo>
                <a:cubicBezTo>
                  <a:pt x="93" y="86"/>
                  <a:pt x="93" y="85"/>
                  <a:pt x="93" y="83"/>
                </a:cubicBezTo>
                <a:close/>
                <a:moveTo>
                  <a:pt x="61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61" y="39"/>
                  <a:pt x="61" y="39"/>
                  <a:pt x="61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7" y="39"/>
                  <a:pt x="89" y="40"/>
                  <a:pt x="89" y="41"/>
                </a:cubicBezTo>
                <a:cubicBezTo>
                  <a:pt x="89" y="42"/>
                  <a:pt x="89" y="42"/>
                  <a:pt x="89" y="42"/>
                </a:cubicBezTo>
                <a:cubicBezTo>
                  <a:pt x="89" y="54"/>
                  <a:pt x="89" y="54"/>
                  <a:pt x="89" y="54"/>
                </a:cubicBezTo>
                <a:cubicBezTo>
                  <a:pt x="89" y="55"/>
                  <a:pt x="87" y="56"/>
                  <a:pt x="86" y="56"/>
                </a:cubicBezTo>
                <a:cubicBezTo>
                  <a:pt x="86" y="56"/>
                  <a:pt x="86" y="56"/>
                  <a:pt x="86" y="56"/>
                </a:cubicBezTo>
                <a:cubicBezTo>
                  <a:pt x="61" y="56"/>
                  <a:pt x="61" y="56"/>
                  <a:pt x="61" y="56"/>
                </a:cubicBezTo>
                <a:cubicBezTo>
                  <a:pt x="60" y="56"/>
                  <a:pt x="59" y="55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41"/>
                  <a:pt x="59" y="41"/>
                  <a:pt x="59" y="41"/>
                </a:cubicBezTo>
                <a:cubicBezTo>
                  <a:pt x="59" y="40"/>
                  <a:pt x="60" y="39"/>
                  <a:pt x="61" y="39"/>
                </a:cubicBezTo>
                <a:close/>
                <a:moveTo>
                  <a:pt x="84" y="44"/>
                </a:moveTo>
                <a:cubicBezTo>
                  <a:pt x="84" y="44"/>
                  <a:pt x="84" y="44"/>
                  <a:pt x="84" y="44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52"/>
                  <a:pt x="64" y="52"/>
                  <a:pt x="64" y="52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44"/>
                  <a:pt x="84" y="44"/>
                  <a:pt x="84" y="44"/>
                </a:cubicBezTo>
                <a:close/>
                <a:moveTo>
                  <a:pt x="31" y="44"/>
                </a:move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29" y="43"/>
                  <a:pt x="29" y="41"/>
                </a:cubicBezTo>
                <a:cubicBezTo>
                  <a:pt x="29" y="40"/>
                  <a:pt x="30" y="39"/>
                  <a:pt x="31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5" y="39"/>
                  <a:pt x="56" y="40"/>
                  <a:pt x="56" y="41"/>
                </a:cubicBezTo>
                <a:cubicBezTo>
                  <a:pt x="56" y="43"/>
                  <a:pt x="55" y="44"/>
                  <a:pt x="54" y="44"/>
                </a:cubicBezTo>
                <a:cubicBezTo>
                  <a:pt x="31" y="44"/>
                  <a:pt x="31" y="44"/>
                  <a:pt x="31" y="44"/>
                </a:cubicBezTo>
                <a:close/>
                <a:moveTo>
                  <a:pt x="31" y="56"/>
                </a:moveTo>
                <a:cubicBezTo>
                  <a:pt x="31" y="56"/>
                  <a:pt x="31" y="56"/>
                  <a:pt x="31" y="56"/>
                </a:cubicBezTo>
                <a:cubicBezTo>
                  <a:pt x="30" y="56"/>
                  <a:pt x="29" y="55"/>
                  <a:pt x="29" y="54"/>
                </a:cubicBezTo>
                <a:cubicBezTo>
                  <a:pt x="29" y="53"/>
                  <a:pt x="30" y="52"/>
                  <a:pt x="31" y="52"/>
                </a:cubicBezTo>
                <a:cubicBezTo>
                  <a:pt x="54" y="52"/>
                  <a:pt x="54" y="52"/>
                  <a:pt x="54" y="52"/>
                </a:cubicBezTo>
                <a:cubicBezTo>
                  <a:pt x="55" y="52"/>
                  <a:pt x="56" y="53"/>
                  <a:pt x="56" y="54"/>
                </a:cubicBezTo>
                <a:cubicBezTo>
                  <a:pt x="56" y="55"/>
                  <a:pt x="55" y="56"/>
                  <a:pt x="54" y="56"/>
                </a:cubicBezTo>
                <a:cubicBezTo>
                  <a:pt x="31" y="56"/>
                  <a:pt x="31" y="56"/>
                  <a:pt x="31" y="56"/>
                </a:cubicBezTo>
                <a:close/>
                <a:moveTo>
                  <a:pt x="31" y="69"/>
                </a:moveTo>
                <a:cubicBezTo>
                  <a:pt x="31" y="69"/>
                  <a:pt x="31" y="69"/>
                  <a:pt x="31" y="69"/>
                </a:cubicBezTo>
                <a:cubicBezTo>
                  <a:pt x="30" y="69"/>
                  <a:pt x="29" y="68"/>
                  <a:pt x="29" y="66"/>
                </a:cubicBezTo>
                <a:cubicBezTo>
                  <a:pt x="29" y="65"/>
                  <a:pt x="30" y="64"/>
                  <a:pt x="31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87" y="64"/>
                  <a:pt x="89" y="65"/>
                  <a:pt x="89" y="66"/>
                </a:cubicBezTo>
                <a:cubicBezTo>
                  <a:pt x="89" y="68"/>
                  <a:pt x="87" y="69"/>
                  <a:pt x="86" y="69"/>
                </a:cubicBezTo>
                <a:cubicBezTo>
                  <a:pt x="31" y="69"/>
                  <a:pt x="31" y="69"/>
                  <a:pt x="31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5" name="Rectangle 37"/>
          <p:cNvSpPr>
            <a:spLocks noChangeArrowheads="1"/>
          </p:cNvSpPr>
          <p:nvPr/>
        </p:nvSpPr>
        <p:spPr bwMode="auto">
          <a:xfrm>
            <a:off x="912285" y="2777298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0B0F0"/>
                </a:solidFill>
              </a:rPr>
              <a:t>Strengths</a:t>
            </a:r>
            <a:endParaRPr lang="zh-CN" altLang="en-US" sz="1600" b="1" dirty="0">
              <a:solidFill>
                <a:srgbClr val="00B0F0"/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912285" y="4131965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Opportunities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8727018" y="2777298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Weakness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8727018" y="4131965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</a:rPr>
              <a:t>Threats</a:t>
            </a:r>
            <a:endParaRPr lang="zh-CN" altLang="en-US" sz="1600" b="1" dirty="0">
              <a:solidFill>
                <a:srgbClr val="00B0F0"/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5197647" y="2637597"/>
            <a:ext cx="456855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>
                <a:solidFill>
                  <a:schemeClr val="bg1"/>
                </a:solidFill>
              </a:rPr>
              <a:t>S</a:t>
            </a:r>
            <a:endParaRPr lang="zh-CN" altLang="zh-CN" sz="5335">
              <a:solidFill>
                <a:schemeClr val="bg1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386830" y="2637597"/>
            <a:ext cx="64601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>
                <a:solidFill>
                  <a:schemeClr val="bg1"/>
                </a:solidFill>
              </a:rPr>
              <a:t>W</a:t>
            </a:r>
            <a:endParaRPr lang="zh-CN" altLang="zh-CN" sz="5335">
              <a:solidFill>
                <a:schemeClr val="bg1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5193844" y="3907597"/>
            <a:ext cx="532197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 dirty="0">
                <a:solidFill>
                  <a:schemeClr val="bg1"/>
                </a:solidFill>
              </a:rPr>
              <a:t>O</a:t>
            </a:r>
            <a:endParaRPr lang="zh-CN" altLang="zh-CN" sz="5335" dirty="0">
              <a:solidFill>
                <a:schemeClr val="bg1"/>
              </a:solidFill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6527101" y="3907597"/>
            <a:ext cx="418383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>
                <a:solidFill>
                  <a:schemeClr val="bg1"/>
                </a:solidFill>
              </a:rPr>
              <a:t>T</a:t>
            </a:r>
            <a:endParaRPr lang="zh-CN" altLang="zh-CN" sz="5335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174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17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17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174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17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" fill="hold"/>
                                            <p:tgtEl>
                                              <p:spTgt spid="174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17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174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2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37" grpId="0" animBg="1"/>
          <p:bldP spid="17438" grpId="0" animBg="1"/>
          <p:bldP spid="17439" grpId="0" animBg="1"/>
          <p:bldP spid="17440" grpId="0" animBg="1"/>
          <p:bldP spid="17441" grpId="0" animBg="1"/>
          <p:bldP spid="17442" grpId="0" animBg="1"/>
          <p:bldP spid="17443" grpId="0" animBg="1"/>
          <p:bldP spid="17444" grpId="0" animBg="1"/>
          <p:bldP spid="17445" grpId="0"/>
          <p:bldP spid="17446" grpId="0"/>
          <p:bldP spid="17447" grpId="0"/>
          <p:bldP spid="17448" grpId="0"/>
          <p:bldP spid="17433" grpId="0"/>
          <p:bldP spid="17433" grpId="1"/>
          <p:bldP spid="17434" grpId="0"/>
          <p:bldP spid="17434" grpId="1"/>
          <p:bldP spid="17435" grpId="0"/>
          <p:bldP spid="17435" grpId="1"/>
          <p:bldP spid="17436" grpId="0"/>
          <p:bldP spid="1743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174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17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17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174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17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" fill="hold"/>
                                            <p:tgtEl>
                                              <p:spTgt spid="174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17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174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37" grpId="0" animBg="1"/>
          <p:bldP spid="17438" grpId="0" animBg="1"/>
          <p:bldP spid="17439" grpId="0" animBg="1"/>
          <p:bldP spid="17440" grpId="0" animBg="1"/>
          <p:bldP spid="17441" grpId="0" animBg="1"/>
          <p:bldP spid="17442" grpId="0" animBg="1"/>
          <p:bldP spid="17443" grpId="0" animBg="1"/>
          <p:bldP spid="17444" grpId="0" animBg="1"/>
          <p:bldP spid="17445" grpId="0"/>
          <p:bldP spid="17446" grpId="0"/>
          <p:bldP spid="17447" grpId="0"/>
          <p:bldP spid="17448" grpId="0"/>
          <p:bldP spid="17433" grpId="0"/>
          <p:bldP spid="17433" grpId="1"/>
          <p:bldP spid="17434" grpId="0"/>
          <p:bldP spid="17434" grpId="1"/>
          <p:bldP spid="17435" grpId="0"/>
          <p:bldP spid="17435" grpId="1"/>
          <p:bldP spid="17436" grpId="0"/>
          <p:bldP spid="17436" grpId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05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存在不足及努力方向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descr="Nipic_3101644_20100731214305051552"/>
          <p:cNvSpPr>
            <a:spLocks noChangeArrowheads="1"/>
          </p:cNvSpPr>
          <p:nvPr/>
        </p:nvSpPr>
        <p:spPr bwMode="auto">
          <a:xfrm>
            <a:off x="3" y="1465793"/>
            <a:ext cx="12191997" cy="4848000"/>
          </a:xfrm>
          <a:prstGeom prst="rect">
            <a:avLst/>
          </a:prstGeom>
          <a:blipFill dpi="0" rotWithShape="1">
            <a:blip r:embed="rId1">
              <a:alphaModFix amt="90000"/>
            </a:blip>
            <a:srcRect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" y="1465793"/>
            <a:ext cx="12189883" cy="4843528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3556" name="Freeform 4"/>
          <p:cNvSpPr/>
          <p:nvPr/>
        </p:nvSpPr>
        <p:spPr bwMode="auto">
          <a:xfrm>
            <a:off x="4870451" y="2330451"/>
            <a:ext cx="2029883" cy="1244600"/>
          </a:xfrm>
          <a:custGeom>
            <a:avLst/>
            <a:gdLst>
              <a:gd name="T0" fmla="*/ 97 w 514"/>
              <a:gd name="T1" fmla="*/ 141 h 315"/>
              <a:gd name="T2" fmla="*/ 227 w 514"/>
              <a:gd name="T3" fmla="*/ 0 h 315"/>
              <a:gd name="T4" fmla="*/ 348 w 514"/>
              <a:gd name="T5" fmla="*/ 92 h 315"/>
              <a:gd name="T6" fmla="*/ 474 w 514"/>
              <a:gd name="T7" fmla="*/ 154 h 315"/>
              <a:gd name="T8" fmla="*/ 384 w 514"/>
              <a:gd name="T9" fmla="*/ 315 h 315"/>
              <a:gd name="T10" fmla="*/ 71 w 514"/>
              <a:gd name="T11" fmla="*/ 315 h 315"/>
              <a:gd name="T12" fmla="*/ 0 w 514"/>
              <a:gd name="T13" fmla="*/ 223 h 315"/>
              <a:gd name="T14" fmla="*/ 97 w 514"/>
              <a:gd name="T15" fmla="*/ 14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4" h="315">
                <a:moveTo>
                  <a:pt x="97" y="141"/>
                </a:moveTo>
                <a:cubicBezTo>
                  <a:pt x="97" y="141"/>
                  <a:pt x="87" y="0"/>
                  <a:pt x="227" y="0"/>
                </a:cubicBezTo>
                <a:cubicBezTo>
                  <a:pt x="328" y="0"/>
                  <a:pt x="348" y="92"/>
                  <a:pt x="348" y="92"/>
                </a:cubicBezTo>
                <a:cubicBezTo>
                  <a:pt x="348" y="92"/>
                  <a:pt x="433" y="68"/>
                  <a:pt x="474" y="154"/>
                </a:cubicBezTo>
                <a:cubicBezTo>
                  <a:pt x="514" y="238"/>
                  <a:pt x="450" y="315"/>
                  <a:pt x="384" y="315"/>
                </a:cubicBezTo>
                <a:cubicBezTo>
                  <a:pt x="330" y="315"/>
                  <a:pt x="108" y="315"/>
                  <a:pt x="71" y="315"/>
                </a:cubicBezTo>
                <a:cubicBezTo>
                  <a:pt x="34" y="315"/>
                  <a:pt x="0" y="283"/>
                  <a:pt x="0" y="223"/>
                </a:cubicBezTo>
                <a:cubicBezTo>
                  <a:pt x="0" y="168"/>
                  <a:pt x="44" y="141"/>
                  <a:pt x="97" y="14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8" name="Freeform 6"/>
          <p:cNvSpPr/>
          <p:nvPr/>
        </p:nvSpPr>
        <p:spPr bwMode="auto">
          <a:xfrm>
            <a:off x="2781995" y="2389089"/>
            <a:ext cx="1005416" cy="615951"/>
          </a:xfrm>
          <a:custGeom>
            <a:avLst/>
            <a:gdLst>
              <a:gd name="T0" fmla="*/ 48 w 255"/>
              <a:gd name="T1" fmla="*/ 70 h 156"/>
              <a:gd name="T2" fmla="*/ 113 w 255"/>
              <a:gd name="T3" fmla="*/ 0 h 156"/>
              <a:gd name="T4" fmla="*/ 172 w 255"/>
              <a:gd name="T5" fmla="*/ 46 h 156"/>
              <a:gd name="T6" fmla="*/ 235 w 255"/>
              <a:gd name="T7" fmla="*/ 76 h 156"/>
              <a:gd name="T8" fmla="*/ 191 w 255"/>
              <a:gd name="T9" fmla="*/ 156 h 156"/>
              <a:gd name="T10" fmla="*/ 35 w 255"/>
              <a:gd name="T11" fmla="*/ 156 h 156"/>
              <a:gd name="T12" fmla="*/ 0 w 255"/>
              <a:gd name="T13" fmla="*/ 110 h 156"/>
              <a:gd name="T14" fmla="*/ 48 w 255"/>
              <a:gd name="T15" fmla="*/ 7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5" h="156">
                <a:moveTo>
                  <a:pt x="48" y="70"/>
                </a:moveTo>
                <a:cubicBezTo>
                  <a:pt x="48" y="70"/>
                  <a:pt x="43" y="0"/>
                  <a:pt x="113" y="0"/>
                </a:cubicBezTo>
                <a:cubicBezTo>
                  <a:pt x="162" y="0"/>
                  <a:pt x="172" y="46"/>
                  <a:pt x="172" y="46"/>
                </a:cubicBezTo>
                <a:cubicBezTo>
                  <a:pt x="172" y="46"/>
                  <a:pt x="215" y="34"/>
                  <a:pt x="235" y="76"/>
                </a:cubicBezTo>
                <a:cubicBezTo>
                  <a:pt x="255" y="118"/>
                  <a:pt x="223" y="156"/>
                  <a:pt x="191" y="156"/>
                </a:cubicBezTo>
                <a:cubicBezTo>
                  <a:pt x="164" y="156"/>
                  <a:pt x="53" y="156"/>
                  <a:pt x="35" y="156"/>
                </a:cubicBezTo>
                <a:cubicBezTo>
                  <a:pt x="17" y="156"/>
                  <a:pt x="0" y="140"/>
                  <a:pt x="0" y="110"/>
                </a:cubicBezTo>
                <a:cubicBezTo>
                  <a:pt x="0" y="83"/>
                  <a:pt x="22" y="70"/>
                  <a:pt x="48" y="70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9" name="Freeform 7"/>
          <p:cNvSpPr/>
          <p:nvPr/>
        </p:nvSpPr>
        <p:spPr bwMode="auto">
          <a:xfrm>
            <a:off x="669342" y="1900767"/>
            <a:ext cx="1007533" cy="615951"/>
          </a:xfrm>
          <a:custGeom>
            <a:avLst/>
            <a:gdLst>
              <a:gd name="T0" fmla="*/ 48 w 255"/>
              <a:gd name="T1" fmla="*/ 70 h 156"/>
              <a:gd name="T2" fmla="*/ 113 w 255"/>
              <a:gd name="T3" fmla="*/ 0 h 156"/>
              <a:gd name="T4" fmla="*/ 172 w 255"/>
              <a:gd name="T5" fmla="*/ 46 h 156"/>
              <a:gd name="T6" fmla="*/ 235 w 255"/>
              <a:gd name="T7" fmla="*/ 76 h 156"/>
              <a:gd name="T8" fmla="*/ 191 w 255"/>
              <a:gd name="T9" fmla="*/ 156 h 156"/>
              <a:gd name="T10" fmla="*/ 35 w 255"/>
              <a:gd name="T11" fmla="*/ 156 h 156"/>
              <a:gd name="T12" fmla="*/ 0 w 255"/>
              <a:gd name="T13" fmla="*/ 110 h 156"/>
              <a:gd name="T14" fmla="*/ 48 w 255"/>
              <a:gd name="T15" fmla="*/ 7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5" h="156">
                <a:moveTo>
                  <a:pt x="48" y="70"/>
                </a:moveTo>
                <a:cubicBezTo>
                  <a:pt x="48" y="70"/>
                  <a:pt x="43" y="0"/>
                  <a:pt x="113" y="0"/>
                </a:cubicBezTo>
                <a:cubicBezTo>
                  <a:pt x="162" y="0"/>
                  <a:pt x="172" y="46"/>
                  <a:pt x="172" y="46"/>
                </a:cubicBezTo>
                <a:cubicBezTo>
                  <a:pt x="172" y="46"/>
                  <a:pt x="215" y="34"/>
                  <a:pt x="235" y="76"/>
                </a:cubicBezTo>
                <a:cubicBezTo>
                  <a:pt x="255" y="118"/>
                  <a:pt x="223" y="156"/>
                  <a:pt x="191" y="156"/>
                </a:cubicBezTo>
                <a:cubicBezTo>
                  <a:pt x="164" y="156"/>
                  <a:pt x="53" y="156"/>
                  <a:pt x="35" y="156"/>
                </a:cubicBezTo>
                <a:cubicBezTo>
                  <a:pt x="17" y="156"/>
                  <a:pt x="0" y="140"/>
                  <a:pt x="0" y="110"/>
                </a:cubicBezTo>
                <a:cubicBezTo>
                  <a:pt x="0" y="83"/>
                  <a:pt x="22" y="70"/>
                  <a:pt x="48" y="7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0" name="Freeform 8"/>
          <p:cNvSpPr/>
          <p:nvPr/>
        </p:nvSpPr>
        <p:spPr bwMode="auto">
          <a:xfrm>
            <a:off x="7909686" y="1866900"/>
            <a:ext cx="1113367" cy="683683"/>
          </a:xfrm>
          <a:custGeom>
            <a:avLst/>
            <a:gdLst>
              <a:gd name="T0" fmla="*/ 53 w 282"/>
              <a:gd name="T1" fmla="*/ 77 h 173"/>
              <a:gd name="T2" fmla="*/ 124 w 282"/>
              <a:gd name="T3" fmla="*/ 0 h 173"/>
              <a:gd name="T4" fmla="*/ 191 w 282"/>
              <a:gd name="T5" fmla="*/ 51 h 173"/>
              <a:gd name="T6" fmla="*/ 260 w 282"/>
              <a:gd name="T7" fmla="*/ 85 h 173"/>
              <a:gd name="T8" fmla="*/ 211 w 282"/>
              <a:gd name="T9" fmla="*/ 173 h 173"/>
              <a:gd name="T10" fmla="*/ 39 w 282"/>
              <a:gd name="T11" fmla="*/ 173 h 173"/>
              <a:gd name="T12" fmla="*/ 0 w 282"/>
              <a:gd name="T13" fmla="*/ 123 h 173"/>
              <a:gd name="T14" fmla="*/ 53 w 282"/>
              <a:gd name="T15" fmla="*/ 7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2" h="173">
                <a:moveTo>
                  <a:pt x="53" y="77"/>
                </a:moveTo>
                <a:cubicBezTo>
                  <a:pt x="53" y="77"/>
                  <a:pt x="47" y="0"/>
                  <a:pt x="124" y="0"/>
                </a:cubicBezTo>
                <a:cubicBezTo>
                  <a:pt x="180" y="0"/>
                  <a:pt x="191" y="51"/>
                  <a:pt x="191" y="51"/>
                </a:cubicBezTo>
                <a:cubicBezTo>
                  <a:pt x="191" y="51"/>
                  <a:pt x="237" y="37"/>
                  <a:pt x="260" y="85"/>
                </a:cubicBezTo>
                <a:cubicBezTo>
                  <a:pt x="282" y="131"/>
                  <a:pt x="247" y="173"/>
                  <a:pt x="211" y="173"/>
                </a:cubicBezTo>
                <a:cubicBezTo>
                  <a:pt x="181" y="173"/>
                  <a:pt x="59" y="173"/>
                  <a:pt x="39" y="173"/>
                </a:cubicBezTo>
                <a:cubicBezTo>
                  <a:pt x="18" y="173"/>
                  <a:pt x="0" y="155"/>
                  <a:pt x="0" y="123"/>
                </a:cubicBezTo>
                <a:cubicBezTo>
                  <a:pt x="0" y="92"/>
                  <a:pt x="24" y="77"/>
                  <a:pt x="53" y="77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1" name="Freeform 9"/>
          <p:cNvSpPr/>
          <p:nvPr/>
        </p:nvSpPr>
        <p:spPr bwMode="auto">
          <a:xfrm>
            <a:off x="7525907" y="3401903"/>
            <a:ext cx="1054100" cy="497416"/>
          </a:xfrm>
          <a:custGeom>
            <a:avLst/>
            <a:gdLst>
              <a:gd name="T0" fmla="*/ 52 w 267"/>
              <a:gd name="T1" fmla="*/ 50 h 126"/>
              <a:gd name="T2" fmla="*/ 117 w 267"/>
              <a:gd name="T3" fmla="*/ 37 h 126"/>
              <a:gd name="T4" fmla="*/ 159 w 267"/>
              <a:gd name="T5" fmla="*/ 6 h 126"/>
              <a:gd name="T6" fmla="*/ 217 w 267"/>
              <a:gd name="T7" fmla="*/ 31 h 126"/>
              <a:gd name="T8" fmla="*/ 264 w 267"/>
              <a:gd name="T9" fmla="*/ 58 h 126"/>
              <a:gd name="T10" fmla="*/ 221 w 267"/>
              <a:gd name="T11" fmla="*/ 88 h 126"/>
              <a:gd name="T12" fmla="*/ 158 w 267"/>
              <a:gd name="T13" fmla="*/ 99 h 126"/>
              <a:gd name="T14" fmla="*/ 108 w 267"/>
              <a:gd name="T15" fmla="*/ 125 h 126"/>
              <a:gd name="T16" fmla="*/ 59 w 267"/>
              <a:gd name="T17" fmla="*/ 102 h 126"/>
              <a:gd name="T18" fmla="*/ 5 w 267"/>
              <a:gd name="T19" fmla="*/ 77 h 126"/>
              <a:gd name="T20" fmla="*/ 52 w 267"/>
              <a:gd name="T21" fmla="*/ 5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7" h="126">
                <a:moveTo>
                  <a:pt x="52" y="50"/>
                </a:moveTo>
                <a:cubicBezTo>
                  <a:pt x="52" y="50"/>
                  <a:pt x="78" y="16"/>
                  <a:pt x="117" y="37"/>
                </a:cubicBezTo>
                <a:cubicBezTo>
                  <a:pt x="117" y="37"/>
                  <a:pt x="128" y="12"/>
                  <a:pt x="159" y="6"/>
                </a:cubicBezTo>
                <a:cubicBezTo>
                  <a:pt x="189" y="0"/>
                  <a:pt x="213" y="22"/>
                  <a:pt x="217" y="31"/>
                </a:cubicBezTo>
                <a:cubicBezTo>
                  <a:pt x="217" y="31"/>
                  <a:pt x="260" y="24"/>
                  <a:pt x="264" y="58"/>
                </a:cubicBezTo>
                <a:cubicBezTo>
                  <a:pt x="267" y="92"/>
                  <a:pt x="221" y="88"/>
                  <a:pt x="221" y="88"/>
                </a:cubicBezTo>
                <a:cubicBezTo>
                  <a:pt x="221" y="88"/>
                  <a:pt x="197" y="115"/>
                  <a:pt x="158" y="99"/>
                </a:cubicBezTo>
                <a:cubicBezTo>
                  <a:pt x="158" y="99"/>
                  <a:pt x="144" y="126"/>
                  <a:pt x="108" y="125"/>
                </a:cubicBezTo>
                <a:cubicBezTo>
                  <a:pt x="73" y="124"/>
                  <a:pt x="59" y="102"/>
                  <a:pt x="59" y="102"/>
                </a:cubicBezTo>
                <a:cubicBezTo>
                  <a:pt x="59" y="102"/>
                  <a:pt x="11" y="110"/>
                  <a:pt x="5" y="77"/>
                </a:cubicBezTo>
                <a:cubicBezTo>
                  <a:pt x="0" y="42"/>
                  <a:pt x="42" y="37"/>
                  <a:pt x="52" y="5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2" name="Freeform 10"/>
          <p:cNvSpPr/>
          <p:nvPr/>
        </p:nvSpPr>
        <p:spPr bwMode="auto">
          <a:xfrm>
            <a:off x="3820584" y="1231903"/>
            <a:ext cx="919533" cy="433915"/>
          </a:xfrm>
          <a:custGeom>
            <a:avLst/>
            <a:gdLst>
              <a:gd name="T0" fmla="*/ 52 w 267"/>
              <a:gd name="T1" fmla="*/ 50 h 126"/>
              <a:gd name="T2" fmla="*/ 117 w 267"/>
              <a:gd name="T3" fmla="*/ 37 h 126"/>
              <a:gd name="T4" fmla="*/ 159 w 267"/>
              <a:gd name="T5" fmla="*/ 6 h 126"/>
              <a:gd name="T6" fmla="*/ 217 w 267"/>
              <a:gd name="T7" fmla="*/ 31 h 126"/>
              <a:gd name="T8" fmla="*/ 264 w 267"/>
              <a:gd name="T9" fmla="*/ 58 h 126"/>
              <a:gd name="T10" fmla="*/ 221 w 267"/>
              <a:gd name="T11" fmla="*/ 88 h 126"/>
              <a:gd name="T12" fmla="*/ 158 w 267"/>
              <a:gd name="T13" fmla="*/ 99 h 126"/>
              <a:gd name="T14" fmla="*/ 108 w 267"/>
              <a:gd name="T15" fmla="*/ 125 h 126"/>
              <a:gd name="T16" fmla="*/ 59 w 267"/>
              <a:gd name="T17" fmla="*/ 102 h 126"/>
              <a:gd name="T18" fmla="*/ 5 w 267"/>
              <a:gd name="T19" fmla="*/ 77 h 126"/>
              <a:gd name="T20" fmla="*/ 52 w 267"/>
              <a:gd name="T21" fmla="*/ 5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7" h="126">
                <a:moveTo>
                  <a:pt x="52" y="50"/>
                </a:moveTo>
                <a:cubicBezTo>
                  <a:pt x="52" y="50"/>
                  <a:pt x="78" y="16"/>
                  <a:pt x="117" y="37"/>
                </a:cubicBezTo>
                <a:cubicBezTo>
                  <a:pt x="117" y="37"/>
                  <a:pt x="128" y="12"/>
                  <a:pt x="159" y="6"/>
                </a:cubicBezTo>
                <a:cubicBezTo>
                  <a:pt x="189" y="0"/>
                  <a:pt x="213" y="22"/>
                  <a:pt x="217" y="31"/>
                </a:cubicBezTo>
                <a:cubicBezTo>
                  <a:pt x="217" y="31"/>
                  <a:pt x="260" y="24"/>
                  <a:pt x="264" y="58"/>
                </a:cubicBezTo>
                <a:cubicBezTo>
                  <a:pt x="267" y="92"/>
                  <a:pt x="221" y="88"/>
                  <a:pt x="221" y="88"/>
                </a:cubicBezTo>
                <a:cubicBezTo>
                  <a:pt x="221" y="88"/>
                  <a:pt x="197" y="115"/>
                  <a:pt x="158" y="99"/>
                </a:cubicBezTo>
                <a:cubicBezTo>
                  <a:pt x="158" y="99"/>
                  <a:pt x="144" y="126"/>
                  <a:pt x="108" y="125"/>
                </a:cubicBezTo>
                <a:cubicBezTo>
                  <a:pt x="73" y="124"/>
                  <a:pt x="59" y="102"/>
                  <a:pt x="59" y="102"/>
                </a:cubicBezTo>
                <a:cubicBezTo>
                  <a:pt x="59" y="102"/>
                  <a:pt x="11" y="110"/>
                  <a:pt x="5" y="77"/>
                </a:cubicBezTo>
                <a:cubicBezTo>
                  <a:pt x="0" y="42"/>
                  <a:pt x="42" y="37"/>
                  <a:pt x="52" y="5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3" name="Freeform 11"/>
          <p:cNvSpPr/>
          <p:nvPr/>
        </p:nvSpPr>
        <p:spPr bwMode="auto">
          <a:xfrm>
            <a:off x="9840385" y="1033992"/>
            <a:ext cx="1519767" cy="719667"/>
          </a:xfrm>
          <a:custGeom>
            <a:avLst/>
            <a:gdLst>
              <a:gd name="T0" fmla="*/ 75 w 385"/>
              <a:gd name="T1" fmla="*/ 72 h 182"/>
              <a:gd name="T2" fmla="*/ 168 w 385"/>
              <a:gd name="T3" fmla="*/ 54 h 182"/>
              <a:gd name="T4" fmla="*/ 229 w 385"/>
              <a:gd name="T5" fmla="*/ 9 h 182"/>
              <a:gd name="T6" fmla="*/ 313 w 385"/>
              <a:gd name="T7" fmla="*/ 45 h 182"/>
              <a:gd name="T8" fmla="*/ 381 w 385"/>
              <a:gd name="T9" fmla="*/ 84 h 182"/>
              <a:gd name="T10" fmla="*/ 319 w 385"/>
              <a:gd name="T11" fmla="*/ 127 h 182"/>
              <a:gd name="T12" fmla="*/ 228 w 385"/>
              <a:gd name="T13" fmla="*/ 143 h 182"/>
              <a:gd name="T14" fmla="*/ 156 w 385"/>
              <a:gd name="T15" fmla="*/ 181 h 182"/>
              <a:gd name="T16" fmla="*/ 85 w 385"/>
              <a:gd name="T17" fmla="*/ 148 h 182"/>
              <a:gd name="T18" fmla="*/ 8 w 385"/>
              <a:gd name="T19" fmla="*/ 111 h 182"/>
              <a:gd name="T20" fmla="*/ 75 w 385"/>
              <a:gd name="T21" fmla="*/ 7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5" h="182">
                <a:moveTo>
                  <a:pt x="75" y="72"/>
                </a:moveTo>
                <a:cubicBezTo>
                  <a:pt x="75" y="72"/>
                  <a:pt x="113" y="23"/>
                  <a:pt x="168" y="54"/>
                </a:cubicBezTo>
                <a:cubicBezTo>
                  <a:pt x="168" y="54"/>
                  <a:pt x="185" y="17"/>
                  <a:pt x="229" y="9"/>
                </a:cubicBezTo>
                <a:cubicBezTo>
                  <a:pt x="273" y="0"/>
                  <a:pt x="308" y="32"/>
                  <a:pt x="313" y="45"/>
                </a:cubicBezTo>
                <a:cubicBezTo>
                  <a:pt x="313" y="45"/>
                  <a:pt x="376" y="35"/>
                  <a:pt x="381" y="84"/>
                </a:cubicBezTo>
                <a:cubicBezTo>
                  <a:pt x="385" y="133"/>
                  <a:pt x="319" y="127"/>
                  <a:pt x="319" y="127"/>
                </a:cubicBezTo>
                <a:cubicBezTo>
                  <a:pt x="319" y="127"/>
                  <a:pt x="285" y="167"/>
                  <a:pt x="228" y="143"/>
                </a:cubicBezTo>
                <a:cubicBezTo>
                  <a:pt x="228" y="143"/>
                  <a:pt x="207" y="182"/>
                  <a:pt x="156" y="181"/>
                </a:cubicBezTo>
                <a:cubicBezTo>
                  <a:pt x="105" y="180"/>
                  <a:pt x="85" y="148"/>
                  <a:pt x="85" y="148"/>
                </a:cubicBezTo>
                <a:cubicBezTo>
                  <a:pt x="85" y="148"/>
                  <a:pt x="16" y="159"/>
                  <a:pt x="8" y="111"/>
                </a:cubicBezTo>
                <a:cubicBezTo>
                  <a:pt x="0" y="62"/>
                  <a:pt x="60" y="54"/>
                  <a:pt x="75" y="7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2078567" y="4595284"/>
            <a:ext cx="419100" cy="4148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7" name="Freeform 15"/>
          <p:cNvSpPr>
            <a:spLocks noEditPoints="1"/>
          </p:cNvSpPr>
          <p:nvPr/>
        </p:nvSpPr>
        <p:spPr bwMode="auto">
          <a:xfrm>
            <a:off x="2176001" y="4707949"/>
            <a:ext cx="224232" cy="188215"/>
          </a:xfrm>
          <a:custGeom>
            <a:avLst/>
            <a:gdLst>
              <a:gd name="T0" fmla="*/ 3 w 90"/>
              <a:gd name="T1" fmla="*/ 0 h 76"/>
              <a:gd name="T2" fmla="*/ 3 w 90"/>
              <a:gd name="T3" fmla="*/ 0 h 76"/>
              <a:gd name="T4" fmla="*/ 86 w 90"/>
              <a:gd name="T5" fmla="*/ 0 h 76"/>
              <a:gd name="T6" fmla="*/ 90 w 90"/>
              <a:gd name="T7" fmla="*/ 4 h 76"/>
              <a:gd name="T8" fmla="*/ 90 w 90"/>
              <a:gd name="T9" fmla="*/ 4 h 76"/>
              <a:gd name="T10" fmla="*/ 90 w 90"/>
              <a:gd name="T11" fmla="*/ 64 h 76"/>
              <a:gd name="T12" fmla="*/ 86 w 90"/>
              <a:gd name="T13" fmla="*/ 67 h 76"/>
              <a:gd name="T14" fmla="*/ 86 w 90"/>
              <a:gd name="T15" fmla="*/ 67 h 76"/>
              <a:gd name="T16" fmla="*/ 48 w 90"/>
              <a:gd name="T17" fmla="*/ 67 h 76"/>
              <a:gd name="T18" fmla="*/ 48 w 90"/>
              <a:gd name="T19" fmla="*/ 71 h 76"/>
              <a:gd name="T20" fmla="*/ 48 w 90"/>
              <a:gd name="T21" fmla="*/ 71 h 76"/>
              <a:gd name="T22" fmla="*/ 67 w 90"/>
              <a:gd name="T23" fmla="*/ 71 h 76"/>
              <a:gd name="T24" fmla="*/ 69 w 90"/>
              <a:gd name="T25" fmla="*/ 73 h 76"/>
              <a:gd name="T26" fmla="*/ 67 w 90"/>
              <a:gd name="T27" fmla="*/ 76 h 76"/>
              <a:gd name="T28" fmla="*/ 22 w 90"/>
              <a:gd name="T29" fmla="*/ 76 h 76"/>
              <a:gd name="T30" fmla="*/ 20 w 90"/>
              <a:gd name="T31" fmla="*/ 73 h 76"/>
              <a:gd name="T32" fmla="*/ 22 w 90"/>
              <a:gd name="T33" fmla="*/ 71 h 76"/>
              <a:gd name="T34" fmla="*/ 41 w 90"/>
              <a:gd name="T35" fmla="*/ 71 h 76"/>
              <a:gd name="T36" fmla="*/ 41 w 90"/>
              <a:gd name="T37" fmla="*/ 71 h 76"/>
              <a:gd name="T38" fmla="*/ 41 w 90"/>
              <a:gd name="T39" fmla="*/ 67 h 76"/>
              <a:gd name="T40" fmla="*/ 3 w 90"/>
              <a:gd name="T41" fmla="*/ 67 h 76"/>
              <a:gd name="T42" fmla="*/ 0 w 90"/>
              <a:gd name="T43" fmla="*/ 64 h 76"/>
              <a:gd name="T44" fmla="*/ 0 w 90"/>
              <a:gd name="T45" fmla="*/ 64 h 76"/>
              <a:gd name="T46" fmla="*/ 0 w 90"/>
              <a:gd name="T47" fmla="*/ 4 h 76"/>
              <a:gd name="T48" fmla="*/ 3 w 90"/>
              <a:gd name="T49" fmla="*/ 0 h 76"/>
              <a:gd name="T50" fmla="*/ 43 w 90"/>
              <a:gd name="T51" fmla="*/ 16 h 76"/>
              <a:gd name="T52" fmla="*/ 43 w 90"/>
              <a:gd name="T53" fmla="*/ 16 h 76"/>
              <a:gd name="T54" fmla="*/ 55 w 90"/>
              <a:gd name="T55" fmla="*/ 21 h 76"/>
              <a:gd name="T56" fmla="*/ 59 w 90"/>
              <a:gd name="T57" fmla="*/ 32 h 76"/>
              <a:gd name="T58" fmla="*/ 56 w 90"/>
              <a:gd name="T59" fmla="*/ 42 h 76"/>
              <a:gd name="T60" fmla="*/ 62 w 90"/>
              <a:gd name="T61" fmla="*/ 48 h 76"/>
              <a:gd name="T62" fmla="*/ 62 w 90"/>
              <a:gd name="T63" fmla="*/ 51 h 76"/>
              <a:gd name="T64" fmla="*/ 59 w 90"/>
              <a:gd name="T65" fmla="*/ 51 h 76"/>
              <a:gd name="T66" fmla="*/ 53 w 90"/>
              <a:gd name="T67" fmla="*/ 45 h 76"/>
              <a:gd name="T68" fmla="*/ 43 w 90"/>
              <a:gd name="T69" fmla="*/ 48 h 76"/>
              <a:gd name="T70" fmla="*/ 32 w 90"/>
              <a:gd name="T71" fmla="*/ 44 h 76"/>
              <a:gd name="T72" fmla="*/ 27 w 90"/>
              <a:gd name="T73" fmla="*/ 32 h 76"/>
              <a:gd name="T74" fmla="*/ 43 w 90"/>
              <a:gd name="T75" fmla="*/ 16 h 76"/>
              <a:gd name="T76" fmla="*/ 43 w 90"/>
              <a:gd name="T77" fmla="*/ 20 h 76"/>
              <a:gd name="T78" fmla="*/ 43 w 90"/>
              <a:gd name="T79" fmla="*/ 20 h 76"/>
              <a:gd name="T80" fmla="*/ 31 w 90"/>
              <a:gd name="T81" fmla="*/ 32 h 76"/>
              <a:gd name="T82" fmla="*/ 35 w 90"/>
              <a:gd name="T83" fmla="*/ 41 h 76"/>
              <a:gd name="T84" fmla="*/ 43 w 90"/>
              <a:gd name="T85" fmla="*/ 44 h 76"/>
              <a:gd name="T86" fmla="*/ 52 w 90"/>
              <a:gd name="T87" fmla="*/ 41 h 76"/>
              <a:gd name="T88" fmla="*/ 55 w 90"/>
              <a:gd name="T89" fmla="*/ 32 h 76"/>
              <a:gd name="T90" fmla="*/ 52 w 90"/>
              <a:gd name="T91" fmla="*/ 24 h 76"/>
              <a:gd name="T92" fmla="*/ 43 w 90"/>
              <a:gd name="T93" fmla="*/ 20 h 76"/>
              <a:gd name="T94" fmla="*/ 77 w 90"/>
              <a:gd name="T95" fmla="*/ 51 h 76"/>
              <a:gd name="T96" fmla="*/ 77 w 90"/>
              <a:gd name="T97" fmla="*/ 51 h 76"/>
              <a:gd name="T98" fmla="*/ 80 w 90"/>
              <a:gd name="T99" fmla="*/ 54 h 76"/>
              <a:gd name="T100" fmla="*/ 77 w 90"/>
              <a:gd name="T101" fmla="*/ 57 h 76"/>
              <a:gd name="T102" fmla="*/ 73 w 90"/>
              <a:gd name="T103" fmla="*/ 54 h 76"/>
              <a:gd name="T104" fmla="*/ 77 w 90"/>
              <a:gd name="T105" fmla="*/ 51 h 76"/>
              <a:gd name="T106" fmla="*/ 83 w 90"/>
              <a:gd name="T107" fmla="*/ 7 h 76"/>
              <a:gd name="T108" fmla="*/ 83 w 90"/>
              <a:gd name="T109" fmla="*/ 7 h 76"/>
              <a:gd name="T110" fmla="*/ 7 w 90"/>
              <a:gd name="T111" fmla="*/ 7 h 76"/>
              <a:gd name="T112" fmla="*/ 7 w 90"/>
              <a:gd name="T113" fmla="*/ 60 h 76"/>
              <a:gd name="T114" fmla="*/ 83 w 90"/>
              <a:gd name="T115" fmla="*/ 60 h 76"/>
              <a:gd name="T116" fmla="*/ 83 w 90"/>
              <a:gd name="T117" fmla="*/ 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" h="76">
                <a:moveTo>
                  <a:pt x="3" y="0"/>
                </a:moveTo>
                <a:cubicBezTo>
                  <a:pt x="3" y="0"/>
                  <a:pt x="3" y="0"/>
                  <a:pt x="3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8" y="0"/>
                  <a:pt x="90" y="2"/>
                  <a:pt x="90" y="4"/>
                </a:cubicBezTo>
                <a:cubicBezTo>
                  <a:pt x="90" y="4"/>
                  <a:pt x="90" y="4"/>
                  <a:pt x="90" y="4"/>
                </a:cubicBezTo>
                <a:cubicBezTo>
                  <a:pt x="90" y="64"/>
                  <a:pt x="90" y="64"/>
                  <a:pt x="90" y="64"/>
                </a:cubicBezTo>
                <a:cubicBezTo>
                  <a:pt x="90" y="66"/>
                  <a:pt x="88" y="67"/>
                  <a:pt x="86" y="67"/>
                </a:cubicBezTo>
                <a:cubicBezTo>
                  <a:pt x="86" y="67"/>
                  <a:pt x="86" y="67"/>
                  <a:pt x="86" y="67"/>
                </a:cubicBezTo>
                <a:cubicBezTo>
                  <a:pt x="48" y="67"/>
                  <a:pt x="48" y="67"/>
                  <a:pt x="48" y="67"/>
                </a:cubicBezTo>
                <a:cubicBezTo>
                  <a:pt x="48" y="71"/>
                  <a:pt x="48" y="71"/>
                  <a:pt x="48" y="71"/>
                </a:cubicBezTo>
                <a:cubicBezTo>
                  <a:pt x="48" y="71"/>
                  <a:pt x="48" y="71"/>
                  <a:pt x="48" y="71"/>
                </a:cubicBezTo>
                <a:cubicBezTo>
                  <a:pt x="67" y="71"/>
                  <a:pt x="67" y="71"/>
                  <a:pt x="67" y="71"/>
                </a:cubicBezTo>
                <a:cubicBezTo>
                  <a:pt x="69" y="71"/>
                  <a:pt x="69" y="72"/>
                  <a:pt x="69" y="73"/>
                </a:cubicBezTo>
                <a:cubicBezTo>
                  <a:pt x="69" y="75"/>
                  <a:pt x="69" y="76"/>
                  <a:pt x="67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1" y="76"/>
                  <a:pt x="20" y="75"/>
                  <a:pt x="20" y="73"/>
                </a:cubicBezTo>
                <a:cubicBezTo>
                  <a:pt x="20" y="72"/>
                  <a:pt x="21" y="71"/>
                  <a:pt x="22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67"/>
                  <a:pt x="41" y="67"/>
                  <a:pt x="41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1" y="67"/>
                  <a:pt x="0" y="66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0"/>
                  <a:pt x="3" y="0"/>
                </a:cubicBezTo>
                <a:close/>
                <a:moveTo>
                  <a:pt x="43" y="16"/>
                </a:moveTo>
                <a:cubicBezTo>
                  <a:pt x="43" y="16"/>
                  <a:pt x="43" y="16"/>
                  <a:pt x="43" y="16"/>
                </a:cubicBezTo>
                <a:cubicBezTo>
                  <a:pt x="47" y="16"/>
                  <a:pt x="52" y="18"/>
                  <a:pt x="55" y="21"/>
                </a:cubicBezTo>
                <a:cubicBezTo>
                  <a:pt x="58" y="24"/>
                  <a:pt x="59" y="28"/>
                  <a:pt x="59" y="32"/>
                </a:cubicBezTo>
                <a:cubicBezTo>
                  <a:pt x="59" y="36"/>
                  <a:pt x="58" y="39"/>
                  <a:pt x="56" y="42"/>
                </a:cubicBezTo>
                <a:cubicBezTo>
                  <a:pt x="62" y="48"/>
                  <a:pt x="62" y="48"/>
                  <a:pt x="62" y="48"/>
                </a:cubicBezTo>
                <a:cubicBezTo>
                  <a:pt x="63" y="49"/>
                  <a:pt x="63" y="50"/>
                  <a:pt x="62" y="51"/>
                </a:cubicBezTo>
                <a:cubicBezTo>
                  <a:pt x="61" y="52"/>
                  <a:pt x="60" y="52"/>
                  <a:pt x="59" y="51"/>
                </a:cubicBezTo>
                <a:cubicBezTo>
                  <a:pt x="53" y="45"/>
                  <a:pt x="53" y="45"/>
                  <a:pt x="53" y="45"/>
                </a:cubicBezTo>
                <a:cubicBezTo>
                  <a:pt x="50" y="47"/>
                  <a:pt x="47" y="48"/>
                  <a:pt x="43" y="48"/>
                </a:cubicBezTo>
                <a:cubicBezTo>
                  <a:pt x="39" y="48"/>
                  <a:pt x="35" y="47"/>
                  <a:pt x="32" y="44"/>
                </a:cubicBezTo>
                <a:cubicBezTo>
                  <a:pt x="29" y="41"/>
                  <a:pt x="27" y="37"/>
                  <a:pt x="27" y="32"/>
                </a:cubicBezTo>
                <a:cubicBezTo>
                  <a:pt x="27" y="23"/>
                  <a:pt x="34" y="16"/>
                  <a:pt x="43" y="16"/>
                </a:cubicBezTo>
                <a:close/>
                <a:moveTo>
                  <a:pt x="43" y="20"/>
                </a:moveTo>
                <a:cubicBezTo>
                  <a:pt x="43" y="20"/>
                  <a:pt x="43" y="20"/>
                  <a:pt x="43" y="20"/>
                </a:cubicBezTo>
                <a:cubicBezTo>
                  <a:pt x="36" y="20"/>
                  <a:pt x="31" y="26"/>
                  <a:pt x="31" y="32"/>
                </a:cubicBezTo>
                <a:cubicBezTo>
                  <a:pt x="31" y="35"/>
                  <a:pt x="33" y="38"/>
                  <a:pt x="35" y="41"/>
                </a:cubicBezTo>
                <a:cubicBezTo>
                  <a:pt x="37" y="43"/>
                  <a:pt x="40" y="44"/>
                  <a:pt x="43" y="44"/>
                </a:cubicBezTo>
                <a:cubicBezTo>
                  <a:pt x="47" y="44"/>
                  <a:pt x="50" y="43"/>
                  <a:pt x="52" y="41"/>
                </a:cubicBezTo>
                <a:cubicBezTo>
                  <a:pt x="54" y="38"/>
                  <a:pt x="55" y="35"/>
                  <a:pt x="55" y="32"/>
                </a:cubicBezTo>
                <a:cubicBezTo>
                  <a:pt x="55" y="29"/>
                  <a:pt x="54" y="26"/>
                  <a:pt x="52" y="24"/>
                </a:cubicBezTo>
                <a:cubicBezTo>
                  <a:pt x="49" y="21"/>
                  <a:pt x="46" y="20"/>
                  <a:pt x="43" y="20"/>
                </a:cubicBezTo>
                <a:close/>
                <a:moveTo>
                  <a:pt x="77" y="51"/>
                </a:moveTo>
                <a:cubicBezTo>
                  <a:pt x="77" y="51"/>
                  <a:pt x="77" y="51"/>
                  <a:pt x="77" y="51"/>
                </a:cubicBezTo>
                <a:cubicBezTo>
                  <a:pt x="78" y="51"/>
                  <a:pt x="80" y="52"/>
                  <a:pt x="80" y="54"/>
                </a:cubicBezTo>
                <a:cubicBezTo>
                  <a:pt x="80" y="56"/>
                  <a:pt x="78" y="57"/>
                  <a:pt x="77" y="57"/>
                </a:cubicBezTo>
                <a:cubicBezTo>
                  <a:pt x="75" y="57"/>
                  <a:pt x="73" y="56"/>
                  <a:pt x="73" y="54"/>
                </a:cubicBezTo>
                <a:cubicBezTo>
                  <a:pt x="73" y="52"/>
                  <a:pt x="75" y="51"/>
                  <a:pt x="77" y="51"/>
                </a:cubicBezTo>
                <a:close/>
                <a:moveTo>
                  <a:pt x="83" y="7"/>
                </a:moveTo>
                <a:cubicBezTo>
                  <a:pt x="83" y="7"/>
                  <a:pt x="83" y="7"/>
                  <a:pt x="83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25"/>
                  <a:pt x="7" y="43"/>
                  <a:pt x="7" y="60"/>
                </a:cubicBezTo>
                <a:cubicBezTo>
                  <a:pt x="32" y="60"/>
                  <a:pt x="57" y="60"/>
                  <a:pt x="83" y="60"/>
                </a:cubicBezTo>
                <a:cubicBezTo>
                  <a:pt x="83" y="43"/>
                  <a:pt x="83" y="25"/>
                  <a:pt x="83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4593167" y="4595284"/>
            <a:ext cx="419100" cy="414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0" name="Freeform 18"/>
          <p:cNvSpPr>
            <a:spLocks noEditPoints="1"/>
          </p:cNvSpPr>
          <p:nvPr/>
        </p:nvSpPr>
        <p:spPr bwMode="auto">
          <a:xfrm>
            <a:off x="4690913" y="4686740"/>
            <a:ext cx="224948" cy="209421"/>
          </a:xfrm>
          <a:custGeom>
            <a:avLst/>
            <a:gdLst>
              <a:gd name="T0" fmla="*/ 70 w 90"/>
              <a:gd name="T1" fmla="*/ 47 h 85"/>
              <a:gd name="T2" fmla="*/ 74 w 90"/>
              <a:gd name="T3" fmla="*/ 44 h 85"/>
              <a:gd name="T4" fmla="*/ 77 w 90"/>
              <a:gd name="T5" fmla="*/ 47 h 85"/>
              <a:gd name="T6" fmla="*/ 77 w 90"/>
              <a:gd name="T7" fmla="*/ 81 h 85"/>
              <a:gd name="T8" fmla="*/ 74 w 90"/>
              <a:gd name="T9" fmla="*/ 85 h 85"/>
              <a:gd name="T10" fmla="*/ 73 w 90"/>
              <a:gd name="T11" fmla="*/ 85 h 85"/>
              <a:gd name="T12" fmla="*/ 16 w 90"/>
              <a:gd name="T13" fmla="*/ 85 h 85"/>
              <a:gd name="T14" fmla="*/ 13 w 90"/>
              <a:gd name="T15" fmla="*/ 81 h 85"/>
              <a:gd name="T16" fmla="*/ 13 w 90"/>
              <a:gd name="T17" fmla="*/ 81 h 85"/>
              <a:gd name="T18" fmla="*/ 13 w 90"/>
              <a:gd name="T19" fmla="*/ 47 h 85"/>
              <a:gd name="T20" fmla="*/ 16 w 90"/>
              <a:gd name="T21" fmla="*/ 44 h 85"/>
              <a:gd name="T22" fmla="*/ 20 w 90"/>
              <a:gd name="T23" fmla="*/ 47 h 85"/>
              <a:gd name="T24" fmla="*/ 20 w 90"/>
              <a:gd name="T25" fmla="*/ 78 h 85"/>
              <a:gd name="T26" fmla="*/ 31 w 90"/>
              <a:gd name="T27" fmla="*/ 78 h 85"/>
              <a:gd name="T28" fmla="*/ 31 w 90"/>
              <a:gd name="T29" fmla="*/ 43 h 85"/>
              <a:gd name="T30" fmla="*/ 33 w 90"/>
              <a:gd name="T31" fmla="*/ 41 h 85"/>
              <a:gd name="T32" fmla="*/ 33 w 90"/>
              <a:gd name="T33" fmla="*/ 41 h 85"/>
              <a:gd name="T34" fmla="*/ 57 w 90"/>
              <a:gd name="T35" fmla="*/ 41 h 85"/>
              <a:gd name="T36" fmla="*/ 59 w 90"/>
              <a:gd name="T37" fmla="*/ 43 h 85"/>
              <a:gd name="T38" fmla="*/ 59 w 90"/>
              <a:gd name="T39" fmla="*/ 43 h 85"/>
              <a:gd name="T40" fmla="*/ 59 w 90"/>
              <a:gd name="T41" fmla="*/ 78 h 85"/>
              <a:gd name="T42" fmla="*/ 70 w 90"/>
              <a:gd name="T43" fmla="*/ 78 h 85"/>
              <a:gd name="T44" fmla="*/ 70 w 90"/>
              <a:gd name="T45" fmla="*/ 47 h 85"/>
              <a:gd name="T46" fmla="*/ 35 w 90"/>
              <a:gd name="T47" fmla="*/ 78 h 85"/>
              <a:gd name="T48" fmla="*/ 35 w 90"/>
              <a:gd name="T49" fmla="*/ 78 h 85"/>
              <a:gd name="T50" fmla="*/ 55 w 90"/>
              <a:gd name="T51" fmla="*/ 78 h 85"/>
              <a:gd name="T52" fmla="*/ 55 w 90"/>
              <a:gd name="T53" fmla="*/ 46 h 85"/>
              <a:gd name="T54" fmla="*/ 35 w 90"/>
              <a:gd name="T55" fmla="*/ 46 h 85"/>
              <a:gd name="T56" fmla="*/ 35 w 90"/>
              <a:gd name="T57" fmla="*/ 78 h 85"/>
              <a:gd name="T58" fmla="*/ 6 w 90"/>
              <a:gd name="T59" fmla="*/ 48 h 85"/>
              <a:gd name="T60" fmla="*/ 6 w 90"/>
              <a:gd name="T61" fmla="*/ 48 h 85"/>
              <a:gd name="T62" fmla="*/ 1 w 90"/>
              <a:gd name="T63" fmla="*/ 48 h 85"/>
              <a:gd name="T64" fmla="*/ 1 w 90"/>
              <a:gd name="T65" fmla="*/ 43 h 85"/>
              <a:gd name="T66" fmla="*/ 43 w 90"/>
              <a:gd name="T67" fmla="*/ 2 h 85"/>
              <a:gd name="T68" fmla="*/ 47 w 90"/>
              <a:gd name="T69" fmla="*/ 2 h 85"/>
              <a:gd name="T70" fmla="*/ 48 w 90"/>
              <a:gd name="T71" fmla="*/ 2 h 85"/>
              <a:gd name="T72" fmla="*/ 89 w 90"/>
              <a:gd name="T73" fmla="*/ 43 h 85"/>
              <a:gd name="T74" fmla="*/ 89 w 90"/>
              <a:gd name="T75" fmla="*/ 48 h 85"/>
              <a:gd name="T76" fmla="*/ 84 w 90"/>
              <a:gd name="T77" fmla="*/ 48 h 85"/>
              <a:gd name="T78" fmla="*/ 45 w 90"/>
              <a:gd name="T79" fmla="*/ 9 h 85"/>
              <a:gd name="T80" fmla="*/ 6 w 90"/>
              <a:gd name="T81" fmla="*/ 48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0" h="85">
                <a:moveTo>
                  <a:pt x="70" y="47"/>
                </a:moveTo>
                <a:cubicBezTo>
                  <a:pt x="70" y="45"/>
                  <a:pt x="72" y="44"/>
                  <a:pt x="74" y="44"/>
                </a:cubicBezTo>
                <a:cubicBezTo>
                  <a:pt x="75" y="44"/>
                  <a:pt x="77" y="45"/>
                  <a:pt x="77" y="47"/>
                </a:cubicBezTo>
                <a:cubicBezTo>
                  <a:pt x="77" y="81"/>
                  <a:pt x="77" y="81"/>
                  <a:pt x="77" y="81"/>
                </a:cubicBezTo>
                <a:cubicBezTo>
                  <a:pt x="77" y="83"/>
                  <a:pt x="75" y="85"/>
                  <a:pt x="74" y="85"/>
                </a:cubicBezTo>
                <a:cubicBezTo>
                  <a:pt x="73" y="85"/>
                  <a:pt x="73" y="85"/>
                  <a:pt x="73" y="85"/>
                </a:cubicBezTo>
                <a:cubicBezTo>
                  <a:pt x="16" y="85"/>
                  <a:pt x="16" y="85"/>
                  <a:pt x="16" y="85"/>
                </a:cubicBezTo>
                <a:cubicBezTo>
                  <a:pt x="15" y="85"/>
                  <a:pt x="13" y="83"/>
                  <a:pt x="13" y="81"/>
                </a:cubicBezTo>
                <a:cubicBezTo>
                  <a:pt x="13" y="81"/>
                  <a:pt x="13" y="81"/>
                  <a:pt x="13" y="81"/>
                </a:cubicBezTo>
                <a:cubicBezTo>
                  <a:pt x="13" y="47"/>
                  <a:pt x="13" y="47"/>
                  <a:pt x="13" y="47"/>
                </a:cubicBezTo>
                <a:cubicBezTo>
                  <a:pt x="13" y="45"/>
                  <a:pt x="15" y="44"/>
                  <a:pt x="16" y="44"/>
                </a:cubicBezTo>
                <a:cubicBezTo>
                  <a:pt x="18" y="44"/>
                  <a:pt x="20" y="45"/>
                  <a:pt x="20" y="47"/>
                </a:cubicBezTo>
                <a:cubicBezTo>
                  <a:pt x="20" y="78"/>
                  <a:pt x="20" y="78"/>
                  <a:pt x="20" y="78"/>
                </a:cubicBezTo>
                <a:cubicBezTo>
                  <a:pt x="31" y="78"/>
                  <a:pt x="31" y="78"/>
                  <a:pt x="31" y="78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2"/>
                  <a:pt x="32" y="41"/>
                  <a:pt x="33" y="41"/>
                </a:cubicBezTo>
                <a:cubicBezTo>
                  <a:pt x="33" y="41"/>
                  <a:pt x="33" y="41"/>
                  <a:pt x="33" y="41"/>
                </a:cubicBezTo>
                <a:cubicBezTo>
                  <a:pt x="57" y="41"/>
                  <a:pt x="57" y="41"/>
                  <a:pt x="57" y="41"/>
                </a:cubicBezTo>
                <a:cubicBezTo>
                  <a:pt x="58" y="41"/>
                  <a:pt x="59" y="42"/>
                  <a:pt x="59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78"/>
                  <a:pt x="59" y="78"/>
                  <a:pt x="59" y="78"/>
                </a:cubicBezTo>
                <a:cubicBezTo>
                  <a:pt x="70" y="78"/>
                  <a:pt x="70" y="78"/>
                  <a:pt x="70" y="78"/>
                </a:cubicBezTo>
                <a:cubicBezTo>
                  <a:pt x="70" y="47"/>
                  <a:pt x="70" y="47"/>
                  <a:pt x="70" y="47"/>
                </a:cubicBezTo>
                <a:close/>
                <a:moveTo>
                  <a:pt x="35" y="78"/>
                </a:moveTo>
                <a:cubicBezTo>
                  <a:pt x="35" y="78"/>
                  <a:pt x="35" y="78"/>
                  <a:pt x="35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55" y="46"/>
                  <a:pt x="55" y="46"/>
                  <a:pt x="55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78"/>
                  <a:pt x="35" y="78"/>
                  <a:pt x="35" y="78"/>
                </a:cubicBezTo>
                <a:close/>
                <a:moveTo>
                  <a:pt x="6" y="48"/>
                </a:moveTo>
                <a:cubicBezTo>
                  <a:pt x="6" y="48"/>
                  <a:pt x="6" y="48"/>
                  <a:pt x="6" y="48"/>
                </a:cubicBezTo>
                <a:cubicBezTo>
                  <a:pt x="5" y="49"/>
                  <a:pt x="2" y="49"/>
                  <a:pt x="1" y="48"/>
                </a:cubicBezTo>
                <a:cubicBezTo>
                  <a:pt x="0" y="47"/>
                  <a:pt x="0" y="45"/>
                  <a:pt x="1" y="43"/>
                </a:cubicBezTo>
                <a:cubicBezTo>
                  <a:pt x="43" y="2"/>
                  <a:pt x="43" y="2"/>
                  <a:pt x="43" y="2"/>
                </a:cubicBezTo>
                <a:cubicBezTo>
                  <a:pt x="44" y="0"/>
                  <a:pt x="46" y="0"/>
                  <a:pt x="47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89" y="43"/>
                  <a:pt x="89" y="43"/>
                  <a:pt x="89" y="43"/>
                </a:cubicBezTo>
                <a:cubicBezTo>
                  <a:pt x="90" y="45"/>
                  <a:pt x="90" y="47"/>
                  <a:pt x="89" y="48"/>
                </a:cubicBezTo>
                <a:cubicBezTo>
                  <a:pt x="88" y="49"/>
                  <a:pt x="85" y="49"/>
                  <a:pt x="84" y="48"/>
                </a:cubicBezTo>
                <a:cubicBezTo>
                  <a:pt x="45" y="9"/>
                  <a:pt x="45" y="9"/>
                  <a:pt x="45" y="9"/>
                </a:cubicBezTo>
                <a:cubicBezTo>
                  <a:pt x="6" y="48"/>
                  <a:pt x="6" y="48"/>
                  <a:pt x="6" y="48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9637185" y="4595284"/>
            <a:ext cx="419100" cy="414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3" name="Freeform 21"/>
          <p:cNvSpPr>
            <a:spLocks noEditPoints="1"/>
          </p:cNvSpPr>
          <p:nvPr/>
        </p:nvSpPr>
        <p:spPr bwMode="auto">
          <a:xfrm>
            <a:off x="9734930" y="4693369"/>
            <a:ext cx="224948" cy="217375"/>
          </a:xfrm>
          <a:custGeom>
            <a:avLst/>
            <a:gdLst>
              <a:gd name="T0" fmla="*/ 25 w 90"/>
              <a:gd name="T1" fmla="*/ 71 h 88"/>
              <a:gd name="T2" fmla="*/ 14 w 90"/>
              <a:gd name="T3" fmla="*/ 75 h 88"/>
              <a:gd name="T4" fmla="*/ 14 w 90"/>
              <a:gd name="T5" fmla="*/ 66 h 88"/>
              <a:gd name="T6" fmla="*/ 11 w 90"/>
              <a:gd name="T7" fmla="*/ 0 h 88"/>
              <a:gd name="T8" fmla="*/ 87 w 90"/>
              <a:gd name="T9" fmla="*/ 4 h 88"/>
              <a:gd name="T10" fmla="*/ 90 w 90"/>
              <a:gd name="T11" fmla="*/ 23 h 88"/>
              <a:gd name="T12" fmla="*/ 90 w 90"/>
              <a:gd name="T13" fmla="*/ 50 h 88"/>
              <a:gd name="T14" fmla="*/ 90 w 90"/>
              <a:gd name="T15" fmla="*/ 77 h 88"/>
              <a:gd name="T16" fmla="*/ 80 w 90"/>
              <a:gd name="T17" fmla="*/ 88 h 88"/>
              <a:gd name="T18" fmla="*/ 3 w 90"/>
              <a:gd name="T19" fmla="*/ 84 h 88"/>
              <a:gd name="T20" fmla="*/ 3 w 90"/>
              <a:gd name="T21" fmla="*/ 57 h 88"/>
              <a:gd name="T22" fmla="*/ 3 w 90"/>
              <a:gd name="T23" fmla="*/ 31 h 88"/>
              <a:gd name="T24" fmla="*/ 3 w 90"/>
              <a:gd name="T25" fmla="*/ 4 h 88"/>
              <a:gd name="T26" fmla="*/ 80 w 90"/>
              <a:gd name="T27" fmla="*/ 7 h 88"/>
              <a:gd name="T28" fmla="*/ 8 w 90"/>
              <a:gd name="T29" fmla="*/ 8 h 88"/>
              <a:gd name="T30" fmla="*/ 7 w 90"/>
              <a:gd name="T31" fmla="*/ 11 h 88"/>
              <a:gd name="T32" fmla="*/ 8 w 90"/>
              <a:gd name="T33" fmla="*/ 26 h 88"/>
              <a:gd name="T34" fmla="*/ 11 w 90"/>
              <a:gd name="T35" fmla="*/ 27 h 88"/>
              <a:gd name="T36" fmla="*/ 82 w 90"/>
              <a:gd name="T37" fmla="*/ 26 h 88"/>
              <a:gd name="T38" fmla="*/ 83 w 90"/>
              <a:gd name="T39" fmla="*/ 23 h 88"/>
              <a:gd name="T40" fmla="*/ 82 w 90"/>
              <a:gd name="T41" fmla="*/ 8 h 88"/>
              <a:gd name="T42" fmla="*/ 80 w 90"/>
              <a:gd name="T43" fmla="*/ 34 h 88"/>
              <a:gd name="T44" fmla="*/ 11 w 90"/>
              <a:gd name="T45" fmla="*/ 34 h 88"/>
              <a:gd name="T46" fmla="*/ 8 w 90"/>
              <a:gd name="T47" fmla="*/ 35 h 88"/>
              <a:gd name="T48" fmla="*/ 7 w 90"/>
              <a:gd name="T49" fmla="*/ 50 h 88"/>
              <a:gd name="T50" fmla="*/ 8 w 90"/>
              <a:gd name="T51" fmla="*/ 53 h 88"/>
              <a:gd name="T52" fmla="*/ 80 w 90"/>
              <a:gd name="T53" fmla="*/ 54 h 88"/>
              <a:gd name="T54" fmla="*/ 82 w 90"/>
              <a:gd name="T55" fmla="*/ 53 h 88"/>
              <a:gd name="T56" fmla="*/ 83 w 90"/>
              <a:gd name="T57" fmla="*/ 38 h 88"/>
              <a:gd name="T58" fmla="*/ 82 w 90"/>
              <a:gd name="T59" fmla="*/ 35 h 88"/>
              <a:gd name="T60" fmla="*/ 80 w 90"/>
              <a:gd name="T61" fmla="*/ 61 h 88"/>
              <a:gd name="T62" fmla="*/ 11 w 90"/>
              <a:gd name="T63" fmla="*/ 61 h 88"/>
              <a:gd name="T64" fmla="*/ 8 w 90"/>
              <a:gd name="T65" fmla="*/ 62 h 88"/>
              <a:gd name="T66" fmla="*/ 8 w 90"/>
              <a:gd name="T67" fmla="*/ 79 h 88"/>
              <a:gd name="T68" fmla="*/ 11 w 90"/>
              <a:gd name="T69" fmla="*/ 81 h 88"/>
              <a:gd name="T70" fmla="*/ 82 w 90"/>
              <a:gd name="T71" fmla="*/ 80 h 88"/>
              <a:gd name="T72" fmla="*/ 83 w 90"/>
              <a:gd name="T73" fmla="*/ 65 h 88"/>
              <a:gd name="T74" fmla="*/ 82 w 90"/>
              <a:gd name="T75" fmla="*/ 62 h 88"/>
              <a:gd name="T76" fmla="*/ 19 w 90"/>
              <a:gd name="T77" fmla="*/ 11 h 88"/>
              <a:gd name="T78" fmla="*/ 23 w 90"/>
              <a:gd name="T79" fmla="*/ 22 h 88"/>
              <a:gd name="T80" fmla="*/ 14 w 90"/>
              <a:gd name="T81" fmla="*/ 22 h 88"/>
              <a:gd name="T82" fmla="*/ 14 w 90"/>
              <a:gd name="T83" fmla="*/ 13 h 88"/>
              <a:gd name="T84" fmla="*/ 20 w 90"/>
              <a:gd name="T85" fmla="*/ 16 h 88"/>
              <a:gd name="T86" fmla="*/ 17 w 90"/>
              <a:gd name="T87" fmla="*/ 16 h 88"/>
              <a:gd name="T88" fmla="*/ 17 w 90"/>
              <a:gd name="T89" fmla="*/ 19 h 88"/>
              <a:gd name="T90" fmla="*/ 20 w 90"/>
              <a:gd name="T91" fmla="*/ 19 h 88"/>
              <a:gd name="T92" fmla="*/ 20 w 90"/>
              <a:gd name="T93" fmla="*/ 16 h 88"/>
              <a:gd name="T94" fmla="*/ 19 w 90"/>
              <a:gd name="T95" fmla="*/ 38 h 88"/>
              <a:gd name="T96" fmla="*/ 23 w 90"/>
              <a:gd name="T97" fmla="*/ 48 h 88"/>
              <a:gd name="T98" fmla="*/ 14 w 90"/>
              <a:gd name="T99" fmla="*/ 48 h 88"/>
              <a:gd name="T100" fmla="*/ 14 w 90"/>
              <a:gd name="T101" fmla="*/ 40 h 88"/>
              <a:gd name="T102" fmla="*/ 20 w 90"/>
              <a:gd name="T103" fmla="*/ 42 h 88"/>
              <a:gd name="T104" fmla="*/ 17 w 90"/>
              <a:gd name="T105" fmla="*/ 42 h 88"/>
              <a:gd name="T106" fmla="*/ 17 w 90"/>
              <a:gd name="T107" fmla="*/ 45 h 88"/>
              <a:gd name="T108" fmla="*/ 20 w 90"/>
              <a:gd name="T109" fmla="*/ 45 h 88"/>
              <a:gd name="T110" fmla="*/ 20 w 90"/>
              <a:gd name="T111" fmla="*/ 43 h 88"/>
              <a:gd name="T112" fmla="*/ 20 w 90"/>
              <a:gd name="T113" fmla="*/ 69 h 88"/>
              <a:gd name="T114" fmla="*/ 17 w 90"/>
              <a:gd name="T115" fmla="*/ 69 h 88"/>
              <a:gd name="T116" fmla="*/ 17 w 90"/>
              <a:gd name="T117" fmla="*/ 72 h 88"/>
              <a:gd name="T118" fmla="*/ 20 w 90"/>
              <a:gd name="T119" fmla="*/ 72 h 88"/>
              <a:gd name="T120" fmla="*/ 20 w 90"/>
              <a:gd name="T121" fmla="*/ 69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" h="88">
                <a:moveTo>
                  <a:pt x="19" y="65"/>
                </a:moveTo>
                <a:cubicBezTo>
                  <a:pt x="20" y="65"/>
                  <a:pt x="22" y="65"/>
                  <a:pt x="23" y="66"/>
                </a:cubicBezTo>
                <a:cubicBezTo>
                  <a:pt x="24" y="67"/>
                  <a:pt x="25" y="69"/>
                  <a:pt x="25" y="71"/>
                </a:cubicBezTo>
                <a:cubicBezTo>
                  <a:pt x="25" y="72"/>
                  <a:pt x="24" y="74"/>
                  <a:pt x="23" y="75"/>
                </a:cubicBezTo>
                <a:cubicBezTo>
                  <a:pt x="22" y="76"/>
                  <a:pt x="20" y="77"/>
                  <a:pt x="19" y="77"/>
                </a:cubicBezTo>
                <a:cubicBezTo>
                  <a:pt x="17" y="77"/>
                  <a:pt x="15" y="76"/>
                  <a:pt x="14" y="75"/>
                </a:cubicBezTo>
                <a:cubicBezTo>
                  <a:pt x="14" y="75"/>
                  <a:pt x="14" y="75"/>
                  <a:pt x="14" y="75"/>
                </a:cubicBezTo>
                <a:cubicBezTo>
                  <a:pt x="13" y="74"/>
                  <a:pt x="12" y="72"/>
                  <a:pt x="12" y="71"/>
                </a:cubicBezTo>
                <a:cubicBezTo>
                  <a:pt x="12" y="69"/>
                  <a:pt x="13" y="67"/>
                  <a:pt x="14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5" y="65"/>
                  <a:pt x="17" y="65"/>
                  <a:pt x="19" y="65"/>
                </a:cubicBezTo>
                <a:close/>
                <a:moveTo>
                  <a:pt x="11" y="0"/>
                </a:moveTo>
                <a:cubicBezTo>
                  <a:pt x="11" y="0"/>
                  <a:pt x="11" y="0"/>
                  <a:pt x="11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3" y="0"/>
                  <a:pt x="85" y="2"/>
                  <a:pt x="87" y="4"/>
                </a:cubicBezTo>
                <a:cubicBezTo>
                  <a:pt x="87" y="4"/>
                  <a:pt x="87" y="4"/>
                  <a:pt x="87" y="4"/>
                </a:cubicBezTo>
                <a:cubicBezTo>
                  <a:pt x="89" y="5"/>
                  <a:pt x="90" y="8"/>
                  <a:pt x="90" y="11"/>
                </a:cubicBezTo>
                <a:cubicBezTo>
                  <a:pt x="90" y="23"/>
                  <a:pt x="90" y="23"/>
                  <a:pt x="90" y="23"/>
                </a:cubicBezTo>
                <a:cubicBezTo>
                  <a:pt x="90" y="26"/>
                  <a:pt x="89" y="29"/>
                  <a:pt x="88" y="31"/>
                </a:cubicBezTo>
                <a:cubicBezTo>
                  <a:pt x="89" y="33"/>
                  <a:pt x="90" y="35"/>
                  <a:pt x="90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90" y="53"/>
                  <a:pt x="89" y="55"/>
                  <a:pt x="88" y="57"/>
                </a:cubicBezTo>
                <a:cubicBezTo>
                  <a:pt x="89" y="59"/>
                  <a:pt x="90" y="62"/>
                  <a:pt x="90" y="65"/>
                </a:cubicBezTo>
                <a:cubicBezTo>
                  <a:pt x="90" y="77"/>
                  <a:pt x="90" y="77"/>
                  <a:pt x="90" y="77"/>
                </a:cubicBezTo>
                <a:cubicBezTo>
                  <a:pt x="90" y="80"/>
                  <a:pt x="89" y="82"/>
                  <a:pt x="87" y="84"/>
                </a:cubicBezTo>
                <a:cubicBezTo>
                  <a:pt x="87" y="84"/>
                  <a:pt x="87" y="84"/>
                  <a:pt x="87" y="84"/>
                </a:cubicBezTo>
                <a:cubicBezTo>
                  <a:pt x="85" y="86"/>
                  <a:pt x="83" y="88"/>
                  <a:pt x="80" y="88"/>
                </a:cubicBezTo>
                <a:cubicBezTo>
                  <a:pt x="11" y="88"/>
                  <a:pt x="11" y="88"/>
                  <a:pt x="11" y="88"/>
                </a:cubicBezTo>
                <a:cubicBezTo>
                  <a:pt x="8" y="88"/>
                  <a:pt x="5" y="86"/>
                  <a:pt x="3" y="84"/>
                </a:cubicBezTo>
                <a:cubicBezTo>
                  <a:pt x="3" y="84"/>
                  <a:pt x="3" y="84"/>
                  <a:pt x="3" y="84"/>
                </a:cubicBezTo>
                <a:cubicBezTo>
                  <a:pt x="2" y="82"/>
                  <a:pt x="0" y="80"/>
                  <a:pt x="0" y="77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2"/>
                  <a:pt x="1" y="59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5"/>
                  <a:pt x="1" y="33"/>
                  <a:pt x="3" y="31"/>
                </a:cubicBezTo>
                <a:cubicBezTo>
                  <a:pt x="1" y="29"/>
                  <a:pt x="0" y="26"/>
                  <a:pt x="0" y="2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8"/>
                  <a:pt x="2" y="5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5" y="2"/>
                  <a:pt x="8" y="0"/>
                  <a:pt x="11" y="0"/>
                </a:cubicBezTo>
                <a:close/>
                <a:moveTo>
                  <a:pt x="80" y="7"/>
                </a:moveTo>
                <a:cubicBezTo>
                  <a:pt x="80" y="7"/>
                  <a:pt x="80" y="7"/>
                  <a:pt x="8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7"/>
                  <a:pt x="9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9"/>
                  <a:pt x="7" y="10"/>
                  <a:pt x="7" y="11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4"/>
                  <a:pt x="8" y="25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9" y="27"/>
                  <a:pt x="10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1" y="27"/>
                  <a:pt x="82" y="27"/>
                  <a:pt x="8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3" y="25"/>
                  <a:pt x="83" y="24"/>
                  <a:pt x="83" y="23"/>
                </a:cubicBezTo>
                <a:cubicBezTo>
                  <a:pt x="83" y="11"/>
                  <a:pt x="83" y="11"/>
                  <a:pt x="83" y="11"/>
                </a:cubicBezTo>
                <a:cubicBezTo>
                  <a:pt x="83" y="10"/>
                  <a:pt x="83" y="9"/>
                  <a:pt x="82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1" y="7"/>
                  <a:pt x="80" y="7"/>
                </a:cubicBezTo>
                <a:close/>
                <a:moveTo>
                  <a:pt x="80" y="34"/>
                </a:moveTo>
                <a:cubicBezTo>
                  <a:pt x="80" y="34"/>
                  <a:pt x="80" y="34"/>
                  <a:pt x="80" y="34"/>
                </a:cubicBezTo>
                <a:cubicBezTo>
                  <a:pt x="80" y="34"/>
                  <a:pt x="80" y="34"/>
                  <a:pt x="80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0" y="34"/>
                  <a:pt x="9" y="34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6"/>
                  <a:pt x="7" y="37"/>
                  <a:pt x="7" y="38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1"/>
                  <a:pt x="8" y="52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9" y="53"/>
                  <a:pt x="10" y="54"/>
                  <a:pt x="11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80" y="54"/>
                  <a:pt x="80" y="54"/>
                  <a:pt x="80" y="54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4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3" y="52"/>
                  <a:pt x="83" y="51"/>
                  <a:pt x="83" y="50"/>
                </a:cubicBezTo>
                <a:cubicBezTo>
                  <a:pt x="83" y="38"/>
                  <a:pt x="83" y="38"/>
                  <a:pt x="83" y="38"/>
                </a:cubicBezTo>
                <a:cubicBezTo>
                  <a:pt x="83" y="37"/>
                  <a:pt x="83" y="36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1" y="34"/>
                  <a:pt x="80" y="34"/>
                </a:cubicBezTo>
                <a:close/>
                <a:moveTo>
                  <a:pt x="80" y="61"/>
                </a:moveTo>
                <a:cubicBezTo>
                  <a:pt x="80" y="61"/>
                  <a:pt x="80" y="61"/>
                  <a:pt x="80" y="61"/>
                </a:cubicBezTo>
                <a:cubicBezTo>
                  <a:pt x="80" y="61"/>
                  <a:pt x="80" y="61"/>
                  <a:pt x="80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0" y="61"/>
                  <a:pt x="9" y="61"/>
                  <a:pt x="8" y="6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3"/>
                  <a:pt x="7" y="64"/>
                  <a:pt x="7" y="65"/>
                </a:cubicBezTo>
                <a:cubicBezTo>
                  <a:pt x="7" y="77"/>
                  <a:pt x="7" y="77"/>
                  <a:pt x="7" y="77"/>
                </a:cubicBezTo>
                <a:cubicBezTo>
                  <a:pt x="7" y="78"/>
                  <a:pt x="8" y="79"/>
                  <a:pt x="8" y="79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9" y="80"/>
                  <a:pt x="10" y="81"/>
                  <a:pt x="11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81" y="81"/>
                  <a:pt x="82" y="80"/>
                  <a:pt x="82" y="80"/>
                </a:cubicBezTo>
                <a:cubicBezTo>
                  <a:pt x="82" y="80"/>
                  <a:pt x="82" y="80"/>
                  <a:pt x="82" y="80"/>
                </a:cubicBezTo>
                <a:cubicBezTo>
                  <a:pt x="82" y="80"/>
                  <a:pt x="82" y="80"/>
                  <a:pt x="82" y="80"/>
                </a:cubicBezTo>
                <a:cubicBezTo>
                  <a:pt x="83" y="79"/>
                  <a:pt x="83" y="78"/>
                  <a:pt x="83" y="77"/>
                </a:cubicBezTo>
                <a:cubicBezTo>
                  <a:pt x="83" y="65"/>
                  <a:pt x="83" y="65"/>
                  <a:pt x="83" y="65"/>
                </a:cubicBezTo>
                <a:cubicBezTo>
                  <a:pt x="83" y="64"/>
                  <a:pt x="83" y="63"/>
                  <a:pt x="82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1"/>
                  <a:pt x="81" y="61"/>
                  <a:pt x="80" y="61"/>
                </a:cubicBezTo>
                <a:close/>
                <a:moveTo>
                  <a:pt x="19" y="11"/>
                </a:move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2" y="12"/>
                  <a:pt x="23" y="13"/>
                </a:cubicBezTo>
                <a:cubicBezTo>
                  <a:pt x="24" y="14"/>
                  <a:pt x="25" y="15"/>
                  <a:pt x="25" y="17"/>
                </a:cubicBezTo>
                <a:cubicBezTo>
                  <a:pt x="25" y="19"/>
                  <a:pt x="24" y="20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3"/>
                  <a:pt x="20" y="23"/>
                  <a:pt x="19" y="23"/>
                </a:cubicBezTo>
                <a:cubicBezTo>
                  <a:pt x="17" y="23"/>
                  <a:pt x="15" y="23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0"/>
                  <a:pt x="12" y="19"/>
                  <a:pt x="12" y="17"/>
                </a:cubicBezTo>
                <a:cubicBezTo>
                  <a:pt x="12" y="15"/>
                  <a:pt x="13" y="14"/>
                  <a:pt x="14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5" y="12"/>
                  <a:pt x="17" y="11"/>
                  <a:pt x="19" y="11"/>
                </a:cubicBezTo>
                <a:close/>
                <a:moveTo>
                  <a:pt x="20" y="16"/>
                </a:moveTo>
                <a:cubicBezTo>
                  <a:pt x="20" y="16"/>
                  <a:pt x="20" y="16"/>
                  <a:pt x="20" y="16"/>
                </a:cubicBezTo>
                <a:cubicBezTo>
                  <a:pt x="20" y="15"/>
                  <a:pt x="19" y="15"/>
                  <a:pt x="19" y="15"/>
                </a:cubicBezTo>
                <a:cubicBezTo>
                  <a:pt x="18" y="15"/>
                  <a:pt x="18" y="15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6"/>
                  <a:pt x="16" y="17"/>
                  <a:pt x="16" y="17"/>
                </a:cubicBezTo>
                <a:cubicBezTo>
                  <a:pt x="16" y="18"/>
                  <a:pt x="17" y="18"/>
                  <a:pt x="17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8" y="19"/>
                  <a:pt x="18" y="19"/>
                  <a:pt x="19" y="19"/>
                </a:cubicBezTo>
                <a:cubicBezTo>
                  <a:pt x="19" y="19"/>
                  <a:pt x="20" y="19"/>
                  <a:pt x="20" y="19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18"/>
                  <a:pt x="21" y="18"/>
                  <a:pt x="21" y="17"/>
                </a:cubicBezTo>
                <a:cubicBezTo>
                  <a:pt x="21" y="17"/>
                  <a:pt x="20" y="16"/>
                  <a:pt x="20" y="16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9" y="38"/>
                </a:moveTo>
                <a:cubicBezTo>
                  <a:pt x="19" y="38"/>
                  <a:pt x="19" y="38"/>
                  <a:pt x="19" y="38"/>
                </a:cubicBezTo>
                <a:cubicBezTo>
                  <a:pt x="20" y="38"/>
                  <a:pt x="22" y="38"/>
                  <a:pt x="23" y="40"/>
                </a:cubicBezTo>
                <a:cubicBezTo>
                  <a:pt x="24" y="41"/>
                  <a:pt x="25" y="42"/>
                  <a:pt x="25" y="44"/>
                </a:cubicBezTo>
                <a:cubicBezTo>
                  <a:pt x="25" y="46"/>
                  <a:pt x="24" y="47"/>
                  <a:pt x="23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2" y="50"/>
                  <a:pt x="20" y="50"/>
                  <a:pt x="19" y="50"/>
                </a:cubicBezTo>
                <a:cubicBezTo>
                  <a:pt x="17" y="50"/>
                  <a:pt x="15" y="50"/>
                  <a:pt x="14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13" y="47"/>
                  <a:pt x="12" y="46"/>
                  <a:pt x="12" y="44"/>
                </a:cubicBezTo>
                <a:cubicBezTo>
                  <a:pt x="12" y="42"/>
                  <a:pt x="13" y="41"/>
                  <a:pt x="14" y="40"/>
                </a:cubicBezTo>
                <a:cubicBezTo>
                  <a:pt x="14" y="40"/>
                  <a:pt x="14" y="40"/>
                  <a:pt x="14" y="40"/>
                </a:cubicBezTo>
                <a:cubicBezTo>
                  <a:pt x="15" y="38"/>
                  <a:pt x="17" y="38"/>
                  <a:pt x="19" y="38"/>
                </a:cubicBezTo>
                <a:close/>
                <a:moveTo>
                  <a:pt x="20" y="42"/>
                </a:move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19" y="42"/>
                  <a:pt x="19" y="42"/>
                </a:cubicBezTo>
                <a:cubicBezTo>
                  <a:pt x="18" y="42"/>
                  <a:pt x="18" y="42"/>
                  <a:pt x="17" y="42"/>
                </a:cubicBezTo>
                <a:cubicBezTo>
                  <a:pt x="17" y="43"/>
                  <a:pt x="17" y="43"/>
                  <a:pt x="17" y="43"/>
                </a:cubicBezTo>
                <a:cubicBezTo>
                  <a:pt x="17" y="43"/>
                  <a:pt x="16" y="43"/>
                  <a:pt x="16" y="44"/>
                </a:cubicBezTo>
                <a:cubicBezTo>
                  <a:pt x="16" y="45"/>
                  <a:pt x="17" y="45"/>
                  <a:pt x="17" y="45"/>
                </a:cubicBezTo>
                <a:cubicBezTo>
                  <a:pt x="17" y="45"/>
                  <a:pt x="17" y="45"/>
                  <a:pt x="17" y="45"/>
                </a:cubicBezTo>
                <a:cubicBezTo>
                  <a:pt x="18" y="46"/>
                  <a:pt x="18" y="46"/>
                  <a:pt x="19" y="46"/>
                </a:cubicBezTo>
                <a:cubicBezTo>
                  <a:pt x="19" y="46"/>
                  <a:pt x="20" y="46"/>
                  <a:pt x="20" y="45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5"/>
                  <a:pt x="21" y="45"/>
                  <a:pt x="21" y="44"/>
                </a:cubicBezTo>
                <a:cubicBezTo>
                  <a:pt x="21" y="43"/>
                  <a:pt x="20" y="43"/>
                  <a:pt x="20" y="43"/>
                </a:cubicBezTo>
                <a:cubicBezTo>
                  <a:pt x="20" y="42"/>
                  <a:pt x="20" y="42"/>
                  <a:pt x="20" y="42"/>
                </a:cubicBezTo>
                <a:close/>
                <a:moveTo>
                  <a:pt x="20" y="69"/>
                </a:moveTo>
                <a:cubicBezTo>
                  <a:pt x="20" y="69"/>
                  <a:pt x="20" y="69"/>
                  <a:pt x="20" y="69"/>
                </a:cubicBezTo>
                <a:cubicBezTo>
                  <a:pt x="20" y="69"/>
                  <a:pt x="19" y="69"/>
                  <a:pt x="19" y="69"/>
                </a:cubicBezTo>
                <a:cubicBezTo>
                  <a:pt x="18" y="69"/>
                  <a:pt x="18" y="69"/>
                  <a:pt x="17" y="69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70"/>
                  <a:pt x="16" y="70"/>
                  <a:pt x="16" y="71"/>
                </a:cubicBezTo>
                <a:cubicBezTo>
                  <a:pt x="16" y="71"/>
                  <a:pt x="17" y="72"/>
                  <a:pt x="17" y="72"/>
                </a:cubicBezTo>
                <a:cubicBezTo>
                  <a:pt x="17" y="72"/>
                  <a:pt x="17" y="72"/>
                  <a:pt x="17" y="72"/>
                </a:cubicBezTo>
                <a:cubicBezTo>
                  <a:pt x="18" y="73"/>
                  <a:pt x="18" y="73"/>
                  <a:pt x="19" y="73"/>
                </a:cubicBezTo>
                <a:cubicBezTo>
                  <a:pt x="19" y="73"/>
                  <a:pt x="20" y="73"/>
                  <a:pt x="20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1" y="71"/>
                  <a:pt x="21" y="71"/>
                </a:cubicBezTo>
                <a:cubicBezTo>
                  <a:pt x="21" y="70"/>
                  <a:pt x="20" y="70"/>
                  <a:pt x="20" y="69"/>
                </a:cubicBezTo>
                <a:cubicBezTo>
                  <a:pt x="20" y="69"/>
                  <a:pt x="20" y="69"/>
                  <a:pt x="20" y="69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118351" y="4595284"/>
            <a:ext cx="419100" cy="4148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6" name="Freeform 24"/>
          <p:cNvSpPr>
            <a:spLocks noEditPoints="1"/>
          </p:cNvSpPr>
          <p:nvPr/>
        </p:nvSpPr>
        <p:spPr bwMode="auto">
          <a:xfrm>
            <a:off x="7215785" y="4690717"/>
            <a:ext cx="224232" cy="222676"/>
          </a:xfrm>
          <a:custGeom>
            <a:avLst/>
            <a:gdLst>
              <a:gd name="T0" fmla="*/ 45 w 90"/>
              <a:gd name="T1" fmla="*/ 66 h 90"/>
              <a:gd name="T2" fmla="*/ 56 w 90"/>
              <a:gd name="T3" fmla="*/ 10 h 90"/>
              <a:gd name="T4" fmla="*/ 62 w 90"/>
              <a:gd name="T5" fmla="*/ 12 h 90"/>
              <a:gd name="T6" fmla="*/ 71 w 90"/>
              <a:gd name="T7" fmla="*/ 8 h 90"/>
              <a:gd name="T8" fmla="*/ 82 w 90"/>
              <a:gd name="T9" fmla="*/ 24 h 90"/>
              <a:gd name="T10" fmla="*/ 80 w 90"/>
              <a:gd name="T11" fmla="*/ 34 h 90"/>
              <a:gd name="T12" fmla="*/ 90 w 90"/>
              <a:gd name="T13" fmla="*/ 38 h 90"/>
              <a:gd name="T14" fmla="*/ 86 w 90"/>
              <a:gd name="T15" fmla="*/ 56 h 90"/>
              <a:gd name="T16" fmla="*/ 78 w 90"/>
              <a:gd name="T17" fmla="*/ 62 h 90"/>
              <a:gd name="T18" fmla="*/ 82 w 90"/>
              <a:gd name="T19" fmla="*/ 71 h 90"/>
              <a:gd name="T20" fmla="*/ 66 w 90"/>
              <a:gd name="T21" fmla="*/ 82 h 90"/>
              <a:gd name="T22" fmla="*/ 59 w 90"/>
              <a:gd name="T23" fmla="*/ 79 h 90"/>
              <a:gd name="T24" fmla="*/ 52 w 90"/>
              <a:gd name="T25" fmla="*/ 90 h 90"/>
              <a:gd name="T26" fmla="*/ 33 w 90"/>
              <a:gd name="T27" fmla="*/ 87 h 90"/>
              <a:gd name="T28" fmla="*/ 30 w 90"/>
              <a:gd name="T29" fmla="*/ 79 h 90"/>
              <a:gd name="T30" fmla="*/ 28 w 90"/>
              <a:gd name="T31" fmla="*/ 78 h 90"/>
              <a:gd name="T32" fmla="*/ 18 w 90"/>
              <a:gd name="T33" fmla="*/ 82 h 90"/>
              <a:gd name="T34" fmla="*/ 7 w 90"/>
              <a:gd name="T35" fmla="*/ 66 h 90"/>
              <a:gd name="T36" fmla="*/ 9 w 90"/>
              <a:gd name="T37" fmla="*/ 56 h 90"/>
              <a:gd name="T38" fmla="*/ 0 w 90"/>
              <a:gd name="T39" fmla="*/ 52 h 90"/>
              <a:gd name="T40" fmla="*/ 9 w 90"/>
              <a:gd name="T41" fmla="*/ 34 h 90"/>
              <a:gd name="T42" fmla="*/ 7 w 90"/>
              <a:gd name="T43" fmla="*/ 24 h 90"/>
              <a:gd name="T44" fmla="*/ 7 w 90"/>
              <a:gd name="T45" fmla="*/ 19 h 90"/>
              <a:gd name="T46" fmla="*/ 28 w 90"/>
              <a:gd name="T47" fmla="*/ 12 h 90"/>
              <a:gd name="T48" fmla="*/ 37 w 90"/>
              <a:gd name="T49" fmla="*/ 0 h 90"/>
              <a:gd name="T50" fmla="*/ 56 w 90"/>
              <a:gd name="T51" fmla="*/ 3 h 90"/>
              <a:gd name="T52" fmla="*/ 56 w 90"/>
              <a:gd name="T53" fmla="*/ 17 h 90"/>
              <a:gd name="T54" fmla="*/ 49 w 90"/>
              <a:gd name="T55" fmla="*/ 12 h 90"/>
              <a:gd name="T56" fmla="*/ 40 w 90"/>
              <a:gd name="T57" fmla="*/ 12 h 90"/>
              <a:gd name="T58" fmla="*/ 29 w 90"/>
              <a:gd name="T59" fmla="*/ 19 h 90"/>
              <a:gd name="T60" fmla="*/ 15 w 90"/>
              <a:gd name="T61" fmla="*/ 21 h 90"/>
              <a:gd name="T62" fmla="*/ 17 w 90"/>
              <a:gd name="T63" fmla="*/ 33 h 90"/>
              <a:gd name="T64" fmla="*/ 7 w 90"/>
              <a:gd name="T65" fmla="*/ 41 h 90"/>
              <a:gd name="T66" fmla="*/ 15 w 90"/>
              <a:gd name="T67" fmla="*/ 52 h 90"/>
              <a:gd name="T68" fmla="*/ 18 w 90"/>
              <a:gd name="T69" fmla="*/ 65 h 90"/>
              <a:gd name="T70" fmla="*/ 24 w 90"/>
              <a:gd name="T71" fmla="*/ 71 h 90"/>
              <a:gd name="T72" fmla="*/ 38 w 90"/>
              <a:gd name="T73" fmla="*/ 74 h 90"/>
              <a:gd name="T74" fmla="*/ 49 w 90"/>
              <a:gd name="T75" fmla="*/ 83 h 90"/>
              <a:gd name="T76" fmla="*/ 52 w 90"/>
              <a:gd name="T77" fmla="*/ 74 h 90"/>
              <a:gd name="T78" fmla="*/ 61 w 90"/>
              <a:gd name="T79" fmla="*/ 71 h 90"/>
              <a:gd name="T80" fmla="*/ 75 w 90"/>
              <a:gd name="T81" fmla="*/ 69 h 90"/>
              <a:gd name="T82" fmla="*/ 73 w 90"/>
              <a:gd name="T83" fmla="*/ 57 h 90"/>
              <a:gd name="T84" fmla="*/ 83 w 90"/>
              <a:gd name="T85" fmla="*/ 49 h 90"/>
              <a:gd name="T86" fmla="*/ 74 w 90"/>
              <a:gd name="T87" fmla="*/ 38 h 90"/>
              <a:gd name="T88" fmla="*/ 71 w 90"/>
              <a:gd name="T89" fmla="*/ 25 h 90"/>
              <a:gd name="T90" fmla="*/ 65 w 90"/>
              <a:gd name="T91" fmla="*/ 19 h 90"/>
              <a:gd name="T92" fmla="*/ 45 w 90"/>
              <a:gd name="T93" fmla="*/ 28 h 90"/>
              <a:gd name="T94" fmla="*/ 45 w 90"/>
              <a:gd name="T95" fmla="*/ 6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0" h="90">
                <a:moveTo>
                  <a:pt x="45" y="24"/>
                </a:moveTo>
                <a:cubicBezTo>
                  <a:pt x="56" y="24"/>
                  <a:pt x="66" y="33"/>
                  <a:pt x="66" y="45"/>
                </a:cubicBezTo>
                <a:cubicBezTo>
                  <a:pt x="66" y="57"/>
                  <a:pt x="56" y="66"/>
                  <a:pt x="45" y="66"/>
                </a:cubicBezTo>
                <a:cubicBezTo>
                  <a:pt x="33" y="66"/>
                  <a:pt x="23" y="57"/>
                  <a:pt x="23" y="45"/>
                </a:cubicBezTo>
                <a:cubicBezTo>
                  <a:pt x="23" y="33"/>
                  <a:pt x="33" y="24"/>
                  <a:pt x="45" y="24"/>
                </a:cubicBezTo>
                <a:close/>
                <a:moveTo>
                  <a:pt x="56" y="10"/>
                </a:moveTo>
                <a:cubicBezTo>
                  <a:pt x="56" y="10"/>
                  <a:pt x="56" y="10"/>
                  <a:pt x="56" y="10"/>
                </a:cubicBezTo>
                <a:cubicBezTo>
                  <a:pt x="57" y="10"/>
                  <a:pt x="58" y="10"/>
                  <a:pt x="59" y="11"/>
                </a:cubicBezTo>
                <a:cubicBezTo>
                  <a:pt x="60" y="11"/>
                  <a:pt x="61" y="12"/>
                  <a:pt x="62" y="12"/>
                </a:cubicBezTo>
                <a:cubicBezTo>
                  <a:pt x="66" y="8"/>
                  <a:pt x="66" y="8"/>
                  <a:pt x="66" y="8"/>
                </a:cubicBezTo>
                <a:cubicBezTo>
                  <a:pt x="67" y="6"/>
                  <a:pt x="70" y="6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82" y="19"/>
                  <a:pt x="82" y="19"/>
                  <a:pt x="82" y="19"/>
                </a:cubicBezTo>
                <a:cubicBezTo>
                  <a:pt x="83" y="20"/>
                  <a:pt x="83" y="22"/>
                  <a:pt x="82" y="24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9"/>
                  <a:pt x="79" y="30"/>
                  <a:pt x="79" y="31"/>
                </a:cubicBezTo>
                <a:cubicBezTo>
                  <a:pt x="79" y="32"/>
                  <a:pt x="80" y="33"/>
                  <a:pt x="80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8" y="34"/>
                  <a:pt x="90" y="35"/>
                  <a:pt x="90" y="37"/>
                </a:cubicBezTo>
                <a:cubicBezTo>
                  <a:pt x="90" y="38"/>
                  <a:pt x="90" y="38"/>
                  <a:pt x="90" y="38"/>
                </a:cubicBezTo>
                <a:cubicBezTo>
                  <a:pt x="90" y="53"/>
                  <a:pt x="90" y="53"/>
                  <a:pt x="90" y="53"/>
                </a:cubicBezTo>
                <a:cubicBezTo>
                  <a:pt x="90" y="55"/>
                  <a:pt x="88" y="56"/>
                  <a:pt x="86" y="56"/>
                </a:cubicBezTo>
                <a:cubicBezTo>
                  <a:pt x="86" y="56"/>
                  <a:pt x="86" y="56"/>
                  <a:pt x="86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7"/>
                  <a:pt x="79" y="58"/>
                  <a:pt x="79" y="59"/>
                </a:cubicBezTo>
                <a:cubicBezTo>
                  <a:pt x="79" y="60"/>
                  <a:pt x="78" y="61"/>
                  <a:pt x="78" y="62"/>
                </a:cubicBezTo>
                <a:cubicBezTo>
                  <a:pt x="82" y="67"/>
                  <a:pt x="82" y="67"/>
                  <a:pt x="82" y="67"/>
                </a:cubicBezTo>
                <a:cubicBezTo>
                  <a:pt x="83" y="68"/>
                  <a:pt x="83" y="70"/>
                  <a:pt x="82" y="71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71"/>
                  <a:pt x="82" y="71"/>
                  <a:pt x="82" y="71"/>
                </a:cubicBezTo>
                <a:cubicBezTo>
                  <a:pt x="71" y="82"/>
                  <a:pt x="71" y="82"/>
                  <a:pt x="71" y="82"/>
                </a:cubicBezTo>
                <a:cubicBezTo>
                  <a:pt x="70" y="84"/>
                  <a:pt x="67" y="84"/>
                  <a:pt x="66" y="82"/>
                </a:cubicBezTo>
                <a:cubicBezTo>
                  <a:pt x="62" y="78"/>
                  <a:pt x="62" y="78"/>
                  <a:pt x="62" y="78"/>
                </a:cubicBezTo>
                <a:cubicBezTo>
                  <a:pt x="61" y="78"/>
                  <a:pt x="60" y="79"/>
                  <a:pt x="59" y="79"/>
                </a:cubicBezTo>
                <a:cubicBezTo>
                  <a:pt x="59" y="79"/>
                  <a:pt x="59" y="79"/>
                  <a:pt x="59" y="79"/>
                </a:cubicBezTo>
                <a:cubicBezTo>
                  <a:pt x="58" y="80"/>
                  <a:pt x="57" y="80"/>
                  <a:pt x="56" y="80"/>
                </a:cubicBezTo>
                <a:cubicBezTo>
                  <a:pt x="56" y="87"/>
                  <a:pt x="56" y="87"/>
                  <a:pt x="56" y="87"/>
                </a:cubicBezTo>
                <a:cubicBezTo>
                  <a:pt x="56" y="88"/>
                  <a:pt x="54" y="90"/>
                  <a:pt x="52" y="90"/>
                </a:cubicBezTo>
                <a:cubicBezTo>
                  <a:pt x="52" y="90"/>
                  <a:pt x="52" y="90"/>
                  <a:pt x="52" y="90"/>
                </a:cubicBezTo>
                <a:cubicBezTo>
                  <a:pt x="37" y="90"/>
                  <a:pt x="37" y="90"/>
                  <a:pt x="37" y="90"/>
                </a:cubicBezTo>
                <a:cubicBezTo>
                  <a:pt x="35" y="90"/>
                  <a:pt x="33" y="88"/>
                  <a:pt x="33" y="87"/>
                </a:cubicBezTo>
                <a:cubicBezTo>
                  <a:pt x="33" y="87"/>
                  <a:pt x="33" y="87"/>
                  <a:pt x="33" y="87"/>
                </a:cubicBezTo>
                <a:cubicBezTo>
                  <a:pt x="33" y="80"/>
                  <a:pt x="33" y="80"/>
                  <a:pt x="33" y="80"/>
                </a:cubicBezTo>
                <a:cubicBezTo>
                  <a:pt x="32" y="80"/>
                  <a:pt x="31" y="80"/>
                  <a:pt x="30" y="79"/>
                </a:cubicBezTo>
                <a:cubicBezTo>
                  <a:pt x="30" y="79"/>
                  <a:pt x="30" y="79"/>
                  <a:pt x="30" y="79"/>
                </a:cubicBezTo>
                <a:cubicBezTo>
                  <a:pt x="30" y="79"/>
                  <a:pt x="30" y="79"/>
                  <a:pt x="30" y="79"/>
                </a:cubicBezTo>
                <a:cubicBezTo>
                  <a:pt x="29" y="79"/>
                  <a:pt x="28" y="78"/>
                  <a:pt x="28" y="78"/>
                </a:cubicBezTo>
                <a:cubicBezTo>
                  <a:pt x="23" y="82"/>
                  <a:pt x="23" y="82"/>
                  <a:pt x="23" y="82"/>
                </a:cubicBezTo>
                <a:cubicBezTo>
                  <a:pt x="22" y="84"/>
                  <a:pt x="20" y="84"/>
                  <a:pt x="18" y="82"/>
                </a:cubicBezTo>
                <a:cubicBezTo>
                  <a:pt x="18" y="82"/>
                  <a:pt x="18" y="82"/>
                  <a:pt x="18" y="82"/>
                </a:cubicBezTo>
                <a:cubicBezTo>
                  <a:pt x="18" y="82"/>
                  <a:pt x="18" y="82"/>
                  <a:pt x="18" y="82"/>
                </a:cubicBezTo>
                <a:cubicBezTo>
                  <a:pt x="7" y="71"/>
                  <a:pt x="7" y="71"/>
                  <a:pt x="7" y="71"/>
                </a:cubicBezTo>
                <a:cubicBezTo>
                  <a:pt x="6" y="70"/>
                  <a:pt x="6" y="68"/>
                  <a:pt x="7" y="66"/>
                </a:cubicBezTo>
                <a:cubicBezTo>
                  <a:pt x="12" y="62"/>
                  <a:pt x="12" y="62"/>
                  <a:pt x="12" y="62"/>
                </a:cubicBezTo>
                <a:cubicBezTo>
                  <a:pt x="11" y="61"/>
                  <a:pt x="11" y="60"/>
                  <a:pt x="10" y="59"/>
                </a:cubicBezTo>
                <a:cubicBezTo>
                  <a:pt x="10" y="58"/>
                  <a:pt x="10" y="57"/>
                  <a:pt x="9" y="56"/>
                </a:cubicBezTo>
                <a:cubicBezTo>
                  <a:pt x="3" y="56"/>
                  <a:pt x="3" y="56"/>
                  <a:pt x="3" y="56"/>
                </a:cubicBezTo>
                <a:cubicBezTo>
                  <a:pt x="1" y="56"/>
                  <a:pt x="0" y="55"/>
                  <a:pt x="0" y="53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4"/>
                  <a:pt x="3" y="34"/>
                </a:cubicBezTo>
                <a:cubicBezTo>
                  <a:pt x="9" y="34"/>
                  <a:pt x="9" y="34"/>
                  <a:pt x="9" y="34"/>
                </a:cubicBezTo>
                <a:cubicBezTo>
                  <a:pt x="10" y="33"/>
                  <a:pt x="10" y="32"/>
                  <a:pt x="10" y="31"/>
                </a:cubicBezTo>
                <a:cubicBezTo>
                  <a:pt x="11" y="30"/>
                  <a:pt x="11" y="29"/>
                  <a:pt x="12" y="28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2"/>
                  <a:pt x="6" y="20"/>
                  <a:pt x="7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18" y="8"/>
                  <a:pt x="18" y="8"/>
                  <a:pt x="18" y="8"/>
                </a:cubicBezTo>
                <a:cubicBezTo>
                  <a:pt x="20" y="6"/>
                  <a:pt x="22" y="6"/>
                  <a:pt x="23" y="8"/>
                </a:cubicBezTo>
                <a:cubicBezTo>
                  <a:pt x="28" y="12"/>
                  <a:pt x="28" y="12"/>
                  <a:pt x="28" y="12"/>
                </a:cubicBezTo>
                <a:cubicBezTo>
                  <a:pt x="29" y="11"/>
                  <a:pt x="31" y="10"/>
                  <a:pt x="33" y="10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1"/>
                  <a:pt x="35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4" y="0"/>
                  <a:pt x="56" y="1"/>
                  <a:pt x="56" y="3"/>
                </a:cubicBezTo>
                <a:cubicBezTo>
                  <a:pt x="56" y="4"/>
                  <a:pt x="56" y="4"/>
                  <a:pt x="56" y="4"/>
                </a:cubicBezTo>
                <a:cubicBezTo>
                  <a:pt x="56" y="10"/>
                  <a:pt x="56" y="10"/>
                  <a:pt x="56" y="10"/>
                </a:cubicBezTo>
                <a:close/>
                <a:moveTo>
                  <a:pt x="56" y="17"/>
                </a:moveTo>
                <a:cubicBezTo>
                  <a:pt x="56" y="17"/>
                  <a:pt x="56" y="17"/>
                  <a:pt x="56" y="17"/>
                </a:cubicBezTo>
                <a:cubicBezTo>
                  <a:pt x="55" y="16"/>
                  <a:pt x="53" y="16"/>
                  <a:pt x="52" y="16"/>
                </a:cubicBezTo>
                <a:cubicBezTo>
                  <a:pt x="50" y="15"/>
                  <a:pt x="49" y="14"/>
                  <a:pt x="49" y="12"/>
                </a:cubicBezTo>
                <a:cubicBezTo>
                  <a:pt x="49" y="7"/>
                  <a:pt x="49" y="7"/>
                  <a:pt x="49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4"/>
                  <a:pt x="39" y="15"/>
                  <a:pt x="38" y="16"/>
                </a:cubicBezTo>
                <a:cubicBezTo>
                  <a:pt x="35" y="16"/>
                  <a:pt x="32" y="18"/>
                  <a:pt x="29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7" y="20"/>
                  <a:pt x="26" y="20"/>
                  <a:pt x="25" y="19"/>
                </a:cubicBezTo>
                <a:cubicBezTo>
                  <a:pt x="21" y="15"/>
                  <a:pt x="21" y="15"/>
                  <a:pt x="21" y="15"/>
                </a:cubicBezTo>
                <a:cubicBezTo>
                  <a:pt x="15" y="21"/>
                  <a:pt x="15" y="21"/>
                  <a:pt x="15" y="21"/>
                </a:cubicBezTo>
                <a:cubicBezTo>
                  <a:pt x="18" y="25"/>
                  <a:pt x="18" y="25"/>
                  <a:pt x="18" y="25"/>
                </a:cubicBezTo>
                <a:cubicBezTo>
                  <a:pt x="20" y="26"/>
                  <a:pt x="20" y="28"/>
                  <a:pt x="19" y="29"/>
                </a:cubicBezTo>
                <a:cubicBezTo>
                  <a:pt x="18" y="30"/>
                  <a:pt x="17" y="32"/>
                  <a:pt x="17" y="33"/>
                </a:cubicBezTo>
                <a:cubicBezTo>
                  <a:pt x="16" y="35"/>
                  <a:pt x="16" y="36"/>
                  <a:pt x="15" y="38"/>
                </a:cubicBezTo>
                <a:cubicBezTo>
                  <a:pt x="15" y="39"/>
                  <a:pt x="14" y="41"/>
                  <a:pt x="12" y="41"/>
                </a:cubicBezTo>
                <a:cubicBezTo>
                  <a:pt x="7" y="41"/>
                  <a:pt x="7" y="41"/>
                  <a:pt x="7" y="41"/>
                </a:cubicBezTo>
                <a:cubicBezTo>
                  <a:pt x="7" y="49"/>
                  <a:pt x="7" y="49"/>
                  <a:pt x="7" y="49"/>
                </a:cubicBezTo>
                <a:cubicBezTo>
                  <a:pt x="12" y="49"/>
                  <a:pt x="12" y="49"/>
                  <a:pt x="12" y="49"/>
                </a:cubicBezTo>
                <a:cubicBezTo>
                  <a:pt x="13" y="49"/>
                  <a:pt x="15" y="50"/>
                  <a:pt x="15" y="52"/>
                </a:cubicBezTo>
                <a:cubicBezTo>
                  <a:pt x="16" y="54"/>
                  <a:pt x="16" y="55"/>
                  <a:pt x="17" y="57"/>
                </a:cubicBezTo>
                <a:cubicBezTo>
                  <a:pt x="17" y="58"/>
                  <a:pt x="18" y="60"/>
                  <a:pt x="19" y="61"/>
                </a:cubicBezTo>
                <a:cubicBezTo>
                  <a:pt x="20" y="62"/>
                  <a:pt x="20" y="64"/>
                  <a:pt x="18" y="65"/>
                </a:cubicBezTo>
                <a:cubicBezTo>
                  <a:pt x="15" y="69"/>
                  <a:pt x="15" y="69"/>
                  <a:pt x="15" y="69"/>
                </a:cubicBezTo>
                <a:cubicBezTo>
                  <a:pt x="21" y="75"/>
                  <a:pt x="21" y="75"/>
                  <a:pt x="21" y="75"/>
                </a:cubicBezTo>
                <a:cubicBezTo>
                  <a:pt x="24" y="71"/>
                  <a:pt x="24" y="71"/>
                  <a:pt x="24" y="71"/>
                </a:cubicBezTo>
                <a:cubicBezTo>
                  <a:pt x="25" y="70"/>
                  <a:pt x="27" y="70"/>
                  <a:pt x="29" y="71"/>
                </a:cubicBezTo>
                <a:cubicBezTo>
                  <a:pt x="30" y="72"/>
                  <a:pt x="32" y="72"/>
                  <a:pt x="33" y="73"/>
                </a:cubicBezTo>
                <a:cubicBezTo>
                  <a:pt x="35" y="74"/>
                  <a:pt x="36" y="74"/>
                  <a:pt x="38" y="74"/>
                </a:cubicBezTo>
                <a:cubicBezTo>
                  <a:pt x="39" y="75"/>
                  <a:pt x="40" y="76"/>
                  <a:pt x="40" y="78"/>
                </a:cubicBezTo>
                <a:cubicBezTo>
                  <a:pt x="40" y="83"/>
                  <a:pt x="40" y="83"/>
                  <a:pt x="40" y="83"/>
                </a:cubicBezTo>
                <a:cubicBezTo>
                  <a:pt x="49" y="83"/>
                  <a:pt x="49" y="83"/>
                  <a:pt x="49" y="83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6"/>
                  <a:pt x="50" y="75"/>
                  <a:pt x="52" y="74"/>
                </a:cubicBezTo>
                <a:cubicBezTo>
                  <a:pt x="53" y="74"/>
                  <a:pt x="55" y="74"/>
                  <a:pt x="56" y="73"/>
                </a:cubicBezTo>
                <a:cubicBezTo>
                  <a:pt x="56" y="73"/>
                  <a:pt x="56" y="73"/>
                  <a:pt x="56" y="73"/>
                </a:cubicBezTo>
                <a:cubicBezTo>
                  <a:pt x="58" y="72"/>
                  <a:pt x="59" y="72"/>
                  <a:pt x="61" y="71"/>
                </a:cubicBezTo>
                <a:cubicBezTo>
                  <a:pt x="62" y="70"/>
                  <a:pt x="64" y="70"/>
                  <a:pt x="65" y="71"/>
                </a:cubicBezTo>
                <a:cubicBezTo>
                  <a:pt x="69" y="75"/>
                  <a:pt x="69" y="75"/>
                  <a:pt x="69" y="75"/>
                </a:cubicBezTo>
                <a:cubicBezTo>
                  <a:pt x="75" y="69"/>
                  <a:pt x="75" y="69"/>
                  <a:pt x="75" y="69"/>
                </a:cubicBezTo>
                <a:cubicBezTo>
                  <a:pt x="71" y="65"/>
                  <a:pt x="71" y="65"/>
                  <a:pt x="71" y="65"/>
                </a:cubicBezTo>
                <a:cubicBezTo>
                  <a:pt x="70" y="64"/>
                  <a:pt x="70" y="62"/>
                  <a:pt x="70" y="61"/>
                </a:cubicBezTo>
                <a:cubicBezTo>
                  <a:pt x="71" y="60"/>
                  <a:pt x="72" y="58"/>
                  <a:pt x="73" y="57"/>
                </a:cubicBezTo>
                <a:cubicBezTo>
                  <a:pt x="73" y="55"/>
                  <a:pt x="74" y="54"/>
                  <a:pt x="74" y="52"/>
                </a:cubicBezTo>
                <a:cubicBezTo>
                  <a:pt x="74" y="50"/>
                  <a:pt x="76" y="49"/>
                  <a:pt x="77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1"/>
                  <a:pt x="83" y="41"/>
                  <a:pt x="83" y="41"/>
                </a:cubicBezTo>
                <a:cubicBezTo>
                  <a:pt x="77" y="41"/>
                  <a:pt x="77" y="41"/>
                  <a:pt x="77" y="41"/>
                </a:cubicBezTo>
                <a:cubicBezTo>
                  <a:pt x="76" y="41"/>
                  <a:pt x="74" y="40"/>
                  <a:pt x="74" y="38"/>
                </a:cubicBezTo>
                <a:cubicBezTo>
                  <a:pt x="74" y="36"/>
                  <a:pt x="73" y="35"/>
                  <a:pt x="73" y="33"/>
                </a:cubicBezTo>
                <a:cubicBezTo>
                  <a:pt x="72" y="32"/>
                  <a:pt x="71" y="30"/>
                  <a:pt x="70" y="29"/>
                </a:cubicBezTo>
                <a:cubicBezTo>
                  <a:pt x="70" y="28"/>
                  <a:pt x="70" y="26"/>
                  <a:pt x="71" y="25"/>
                </a:cubicBezTo>
                <a:cubicBezTo>
                  <a:pt x="75" y="21"/>
                  <a:pt x="75" y="21"/>
                  <a:pt x="75" y="21"/>
                </a:cubicBezTo>
                <a:cubicBezTo>
                  <a:pt x="69" y="15"/>
                  <a:pt x="69" y="15"/>
                  <a:pt x="69" y="15"/>
                </a:cubicBezTo>
                <a:cubicBezTo>
                  <a:pt x="65" y="19"/>
                  <a:pt x="65" y="19"/>
                  <a:pt x="65" y="19"/>
                </a:cubicBezTo>
                <a:cubicBezTo>
                  <a:pt x="64" y="20"/>
                  <a:pt x="62" y="20"/>
                  <a:pt x="61" y="19"/>
                </a:cubicBezTo>
                <a:cubicBezTo>
                  <a:pt x="59" y="18"/>
                  <a:pt x="58" y="18"/>
                  <a:pt x="56" y="17"/>
                </a:cubicBezTo>
                <a:close/>
                <a:moveTo>
                  <a:pt x="45" y="28"/>
                </a:moveTo>
                <a:cubicBezTo>
                  <a:pt x="45" y="28"/>
                  <a:pt x="45" y="28"/>
                  <a:pt x="45" y="28"/>
                </a:cubicBezTo>
                <a:cubicBezTo>
                  <a:pt x="35" y="28"/>
                  <a:pt x="27" y="35"/>
                  <a:pt x="27" y="45"/>
                </a:cubicBezTo>
                <a:cubicBezTo>
                  <a:pt x="27" y="54"/>
                  <a:pt x="35" y="62"/>
                  <a:pt x="45" y="62"/>
                </a:cubicBezTo>
                <a:cubicBezTo>
                  <a:pt x="54" y="62"/>
                  <a:pt x="62" y="54"/>
                  <a:pt x="62" y="45"/>
                </a:cubicBezTo>
                <a:cubicBezTo>
                  <a:pt x="62" y="36"/>
                  <a:pt x="54" y="28"/>
                  <a:pt x="45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4" name="Freeform 42"/>
          <p:cNvSpPr/>
          <p:nvPr/>
        </p:nvSpPr>
        <p:spPr bwMode="auto">
          <a:xfrm>
            <a:off x="2288118" y="2772836"/>
            <a:ext cx="2654300" cy="1629833"/>
          </a:xfrm>
          <a:custGeom>
            <a:avLst/>
            <a:gdLst>
              <a:gd name="T0" fmla="*/ 1254 w 1254"/>
              <a:gd name="T1" fmla="*/ 0 h 770"/>
              <a:gd name="T2" fmla="*/ 0 w 1254"/>
              <a:gd name="T3" fmla="*/ 0 h 770"/>
              <a:gd name="T4" fmla="*/ 0 w 1254"/>
              <a:gd name="T5" fmla="*/ 770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4" h="770">
                <a:moveTo>
                  <a:pt x="1254" y="0"/>
                </a:moveTo>
                <a:lnTo>
                  <a:pt x="0" y="0"/>
                </a:lnTo>
                <a:lnTo>
                  <a:pt x="0" y="770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5" name="Freeform 43"/>
          <p:cNvSpPr/>
          <p:nvPr/>
        </p:nvSpPr>
        <p:spPr bwMode="auto">
          <a:xfrm>
            <a:off x="4804834" y="3744385"/>
            <a:ext cx="556684" cy="658284"/>
          </a:xfrm>
          <a:custGeom>
            <a:avLst/>
            <a:gdLst>
              <a:gd name="T0" fmla="*/ 0 w 263"/>
              <a:gd name="T1" fmla="*/ 311 h 311"/>
              <a:gd name="T2" fmla="*/ 0 w 263"/>
              <a:gd name="T3" fmla="*/ 160 h 311"/>
              <a:gd name="T4" fmla="*/ 263 w 263"/>
              <a:gd name="T5" fmla="*/ 160 h 311"/>
              <a:gd name="T6" fmla="*/ 263 w 263"/>
              <a:gd name="T7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3" h="311">
                <a:moveTo>
                  <a:pt x="0" y="311"/>
                </a:moveTo>
                <a:lnTo>
                  <a:pt x="0" y="160"/>
                </a:lnTo>
                <a:lnTo>
                  <a:pt x="263" y="160"/>
                </a:lnTo>
                <a:lnTo>
                  <a:pt x="263" y="0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6" name="Freeform 44"/>
          <p:cNvSpPr/>
          <p:nvPr/>
        </p:nvSpPr>
        <p:spPr bwMode="auto">
          <a:xfrm>
            <a:off x="6424084" y="3744385"/>
            <a:ext cx="903816" cy="658284"/>
          </a:xfrm>
          <a:custGeom>
            <a:avLst/>
            <a:gdLst>
              <a:gd name="T0" fmla="*/ 0 w 427"/>
              <a:gd name="T1" fmla="*/ 0 h 311"/>
              <a:gd name="T2" fmla="*/ 0 w 427"/>
              <a:gd name="T3" fmla="*/ 155 h 311"/>
              <a:gd name="T4" fmla="*/ 427 w 427"/>
              <a:gd name="T5" fmla="*/ 155 h 311"/>
              <a:gd name="T6" fmla="*/ 427 w 427"/>
              <a:gd name="T7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7" h="311">
                <a:moveTo>
                  <a:pt x="0" y="0"/>
                </a:moveTo>
                <a:lnTo>
                  <a:pt x="0" y="155"/>
                </a:lnTo>
                <a:lnTo>
                  <a:pt x="427" y="155"/>
                </a:lnTo>
                <a:lnTo>
                  <a:pt x="427" y="311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7" name="Freeform 45"/>
          <p:cNvSpPr/>
          <p:nvPr/>
        </p:nvSpPr>
        <p:spPr bwMode="auto">
          <a:xfrm>
            <a:off x="6968067" y="3107268"/>
            <a:ext cx="2880784" cy="1295400"/>
          </a:xfrm>
          <a:custGeom>
            <a:avLst/>
            <a:gdLst>
              <a:gd name="T0" fmla="*/ 1361 w 1361"/>
              <a:gd name="T1" fmla="*/ 612 h 612"/>
              <a:gd name="T2" fmla="*/ 1361 w 1361"/>
              <a:gd name="T3" fmla="*/ 0 h 612"/>
              <a:gd name="T4" fmla="*/ 0 w 1361"/>
              <a:gd name="T5" fmla="*/ 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1" h="612">
                <a:moveTo>
                  <a:pt x="1361" y="612"/>
                </a:moveTo>
                <a:lnTo>
                  <a:pt x="1361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8" name="Rectangle 46"/>
          <p:cNvSpPr>
            <a:spLocks noChangeArrowheads="1"/>
          </p:cNvSpPr>
          <p:nvPr/>
        </p:nvSpPr>
        <p:spPr bwMode="auto">
          <a:xfrm>
            <a:off x="9153664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599" name="Rectangle 47"/>
          <p:cNvSpPr>
            <a:spLocks noChangeArrowheads="1"/>
          </p:cNvSpPr>
          <p:nvPr/>
        </p:nvSpPr>
        <p:spPr bwMode="auto">
          <a:xfrm>
            <a:off x="6609431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00" name="Rectangle 48"/>
          <p:cNvSpPr>
            <a:spLocks noChangeArrowheads="1"/>
          </p:cNvSpPr>
          <p:nvPr/>
        </p:nvSpPr>
        <p:spPr bwMode="auto">
          <a:xfrm>
            <a:off x="4101182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01" name="Rectangle 49"/>
          <p:cNvSpPr>
            <a:spLocks noChangeArrowheads="1"/>
          </p:cNvSpPr>
          <p:nvPr/>
        </p:nvSpPr>
        <p:spPr bwMode="auto">
          <a:xfrm>
            <a:off x="1585523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02" name="Rectangle 50"/>
          <p:cNvSpPr>
            <a:spLocks noChangeArrowheads="1"/>
          </p:cNvSpPr>
          <p:nvPr/>
        </p:nvSpPr>
        <p:spPr bwMode="auto">
          <a:xfrm>
            <a:off x="1333501" y="55287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3" name="Rectangle 51"/>
          <p:cNvSpPr>
            <a:spLocks noChangeArrowheads="1"/>
          </p:cNvSpPr>
          <p:nvPr/>
        </p:nvSpPr>
        <p:spPr bwMode="auto">
          <a:xfrm>
            <a:off x="3848101" y="55287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4" name="Rectangle 52"/>
          <p:cNvSpPr>
            <a:spLocks noChangeArrowheads="1"/>
          </p:cNvSpPr>
          <p:nvPr/>
        </p:nvSpPr>
        <p:spPr bwMode="auto">
          <a:xfrm>
            <a:off x="6356351" y="55287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5" name="Rectangle 53"/>
          <p:cNvSpPr>
            <a:spLocks noChangeArrowheads="1"/>
          </p:cNvSpPr>
          <p:nvPr/>
        </p:nvSpPr>
        <p:spPr bwMode="auto">
          <a:xfrm>
            <a:off x="8902701" y="55287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6" name="Rectangle 54"/>
          <p:cNvSpPr>
            <a:spLocks noChangeArrowheads="1"/>
          </p:cNvSpPr>
          <p:nvPr/>
        </p:nvSpPr>
        <p:spPr bwMode="auto">
          <a:xfrm>
            <a:off x="5203704" y="2954239"/>
            <a:ext cx="1196160" cy="37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865" dirty="0">
                <a:solidFill>
                  <a:schemeClr val="bg1"/>
                </a:solidFill>
                <a:latin typeface="Impact" panose="020B0806030902050204" pitchFamily="34" charset="0"/>
              </a:rPr>
              <a:t>Great Title</a:t>
            </a:r>
            <a:endParaRPr lang="zh-CN" altLang="zh-CN" sz="186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35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35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235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" fill="hold"/>
                                            <p:tgtEl>
                                              <p:spTgt spid="235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236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" fill="hold"/>
                                            <p:tgtEl>
                                              <p:spTgt spid="236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35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3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3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23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5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5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 p14:presetBounceEnd="50000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 p14:presetBounceEnd="5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 p14:presetBounceEnd="50000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 p14:presetBounceEnd="50000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 p14:presetBounceEnd="50000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235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23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235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2355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300"/>
                                            <p:tgtEl>
                                              <p:spTgt spid="235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21" dur="150" fill="hold"/>
                                            <p:tgtEl>
                                              <p:spTgt spid="2355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300"/>
                                            <p:tgtEl>
                                              <p:spTgt spid="235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150" fill="hold"/>
                                            <p:tgtEl>
                                              <p:spTgt spid="235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300"/>
                                            <p:tgtEl>
                                              <p:spTgt spid="235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150" fill="hold"/>
                                            <p:tgtEl>
                                              <p:spTgt spid="235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300"/>
                                            <p:tgtEl>
                                              <p:spTgt spid="235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150" fill="hold"/>
                                            <p:tgtEl>
                                              <p:spTgt spid="23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6" grpId="1" animBg="1"/>
          <p:bldP spid="23558" grpId="0" animBg="1"/>
          <p:bldP spid="23558" grpId="1" animBg="1"/>
          <p:bldP spid="23559" grpId="0" animBg="1"/>
          <p:bldP spid="23559" grpId="1" animBg="1"/>
          <p:bldP spid="23560" grpId="0" animBg="1"/>
          <p:bldP spid="23560" grpId="1" animBg="1"/>
          <p:bldP spid="23561" grpId="0" animBg="1"/>
          <p:bldP spid="23561" grpId="1" animBg="1"/>
          <p:bldP spid="23562" grpId="0" animBg="1"/>
          <p:bldP spid="23562" grpId="1" animBg="1"/>
          <p:bldP spid="23563" grpId="0" animBg="1"/>
          <p:bldP spid="23563" grpId="1" animBg="1"/>
          <p:bldP spid="23566" grpId="0" animBg="1"/>
          <p:bldP spid="23567" grpId="0" animBg="1"/>
          <p:bldP spid="23569" grpId="0" animBg="1"/>
          <p:bldP spid="23570" grpId="0" animBg="1"/>
          <p:bldP spid="23572" grpId="0" animBg="1"/>
          <p:bldP spid="23573" grpId="0" animBg="1"/>
          <p:bldP spid="23575" grpId="0" animBg="1"/>
          <p:bldP spid="23576" grpId="0" animBg="1"/>
          <p:bldP spid="23594" grpId="0" animBg="1"/>
          <p:bldP spid="23595" grpId="0" animBg="1"/>
          <p:bldP spid="23596" grpId="0" animBg="1"/>
          <p:bldP spid="23597" grpId="0" animBg="1"/>
          <p:bldP spid="23598" grpId="0"/>
          <p:bldP spid="23599" grpId="0"/>
          <p:bldP spid="23600" grpId="0"/>
          <p:bldP spid="23601" grpId="0"/>
          <p:bldP spid="23602" grpId="0"/>
          <p:bldP spid="23603" grpId="0"/>
          <p:bldP spid="23604" grpId="0"/>
          <p:bldP spid="23605" grpId="0"/>
          <p:bldP spid="23606" grpId="0"/>
          <p:bldP spid="2360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35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35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235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" fill="hold"/>
                                            <p:tgtEl>
                                              <p:spTgt spid="235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236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" fill="hold"/>
                                            <p:tgtEl>
                                              <p:spTgt spid="236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35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3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3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23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235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23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235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2355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300"/>
                                            <p:tgtEl>
                                              <p:spTgt spid="235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21" dur="150" fill="hold"/>
                                            <p:tgtEl>
                                              <p:spTgt spid="2355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300"/>
                                            <p:tgtEl>
                                              <p:spTgt spid="235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150" fill="hold"/>
                                            <p:tgtEl>
                                              <p:spTgt spid="235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300"/>
                                            <p:tgtEl>
                                              <p:spTgt spid="235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150" fill="hold"/>
                                            <p:tgtEl>
                                              <p:spTgt spid="235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300"/>
                                            <p:tgtEl>
                                              <p:spTgt spid="235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150" fill="hold"/>
                                            <p:tgtEl>
                                              <p:spTgt spid="23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6" grpId="1" animBg="1"/>
          <p:bldP spid="23558" grpId="0" animBg="1"/>
          <p:bldP spid="23558" grpId="1" animBg="1"/>
          <p:bldP spid="23559" grpId="0" animBg="1"/>
          <p:bldP spid="23559" grpId="1" animBg="1"/>
          <p:bldP spid="23560" grpId="0" animBg="1"/>
          <p:bldP spid="23560" grpId="1" animBg="1"/>
          <p:bldP spid="23561" grpId="0" animBg="1"/>
          <p:bldP spid="23561" grpId="1" animBg="1"/>
          <p:bldP spid="23562" grpId="0" animBg="1"/>
          <p:bldP spid="23562" grpId="1" animBg="1"/>
          <p:bldP spid="23563" grpId="0" animBg="1"/>
          <p:bldP spid="23563" grpId="1" animBg="1"/>
          <p:bldP spid="23566" grpId="0" animBg="1"/>
          <p:bldP spid="23567" grpId="0" animBg="1"/>
          <p:bldP spid="23569" grpId="0" animBg="1"/>
          <p:bldP spid="23570" grpId="0" animBg="1"/>
          <p:bldP spid="23572" grpId="0" animBg="1"/>
          <p:bldP spid="23573" grpId="0" animBg="1"/>
          <p:bldP spid="23575" grpId="0" animBg="1"/>
          <p:bldP spid="23576" grpId="0" animBg="1"/>
          <p:bldP spid="23594" grpId="0" animBg="1"/>
          <p:bldP spid="23595" grpId="0" animBg="1"/>
          <p:bldP spid="23596" grpId="0" animBg="1"/>
          <p:bldP spid="23597" grpId="0" animBg="1"/>
          <p:bldP spid="23598" grpId="0"/>
          <p:bldP spid="23599" grpId="0"/>
          <p:bldP spid="23600" grpId="0"/>
          <p:bldP spid="23601" grpId="0"/>
          <p:bldP spid="23602" grpId="0"/>
          <p:bldP spid="23603" grpId="0"/>
          <p:bldP spid="23604" grpId="0"/>
          <p:bldP spid="23605" grpId="0"/>
          <p:bldP spid="23606" grpId="0"/>
          <p:bldP spid="23606" grpId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1074838" y="1605493"/>
            <a:ext cx="9986433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Freeform 6"/>
          <p:cNvSpPr/>
          <p:nvPr/>
        </p:nvSpPr>
        <p:spPr bwMode="auto">
          <a:xfrm>
            <a:off x="1040971" y="3233210"/>
            <a:ext cx="2067983" cy="2076449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" name="Freeform 8"/>
          <p:cNvSpPr/>
          <p:nvPr/>
        </p:nvSpPr>
        <p:spPr bwMode="auto">
          <a:xfrm>
            <a:off x="3176687" y="3823759"/>
            <a:ext cx="2067984" cy="2076451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2" name="Freeform 10"/>
          <p:cNvSpPr/>
          <p:nvPr/>
        </p:nvSpPr>
        <p:spPr bwMode="auto">
          <a:xfrm>
            <a:off x="5314520" y="3233210"/>
            <a:ext cx="2067984" cy="2076449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4" name="Freeform 12"/>
          <p:cNvSpPr/>
          <p:nvPr/>
        </p:nvSpPr>
        <p:spPr bwMode="auto">
          <a:xfrm>
            <a:off x="7450238" y="3823759"/>
            <a:ext cx="2067983" cy="2076451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6" name="Freeform 14"/>
          <p:cNvSpPr/>
          <p:nvPr/>
        </p:nvSpPr>
        <p:spPr bwMode="auto">
          <a:xfrm>
            <a:off x="9585953" y="3233210"/>
            <a:ext cx="2067984" cy="2076449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431371" y="3233212"/>
            <a:ext cx="546100" cy="497416"/>
            <a:chOff x="344488" y="2424113"/>
            <a:chExt cx="409575" cy="373062"/>
          </a:xfrm>
          <a:solidFill>
            <a:srgbClr val="00B0F0"/>
          </a:solidFill>
        </p:grpSpPr>
        <p:sp>
          <p:nvSpPr>
            <p:cNvPr id="39" name="Freeform 7"/>
            <p:cNvSpPr/>
            <p:nvPr/>
          </p:nvSpPr>
          <p:spPr bwMode="auto">
            <a:xfrm>
              <a:off x="382588" y="2424113"/>
              <a:ext cx="371475" cy="373062"/>
            </a:xfrm>
            <a:custGeom>
              <a:avLst/>
              <a:gdLst>
                <a:gd name="T0" fmla="*/ 117 w 117"/>
                <a:gd name="T1" fmla="*/ 106 h 117"/>
                <a:gd name="T2" fmla="*/ 106 w 117"/>
                <a:gd name="T3" fmla="*/ 117 h 117"/>
                <a:gd name="T4" fmla="*/ 11 w 117"/>
                <a:gd name="T5" fmla="*/ 117 h 117"/>
                <a:gd name="T6" fmla="*/ 0 w 117"/>
                <a:gd name="T7" fmla="*/ 106 h 117"/>
                <a:gd name="T8" fmla="*/ 0 w 117"/>
                <a:gd name="T9" fmla="*/ 11 h 117"/>
                <a:gd name="T10" fmla="*/ 11 w 117"/>
                <a:gd name="T11" fmla="*/ 0 h 117"/>
                <a:gd name="T12" fmla="*/ 106 w 117"/>
                <a:gd name="T13" fmla="*/ 0 h 117"/>
                <a:gd name="T14" fmla="*/ 117 w 117"/>
                <a:gd name="T15" fmla="*/ 11 h 117"/>
                <a:gd name="T16" fmla="*/ 117 w 117"/>
                <a:gd name="T17" fmla="*/ 10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7">
                  <a:moveTo>
                    <a:pt x="117" y="106"/>
                  </a:moveTo>
                  <a:cubicBezTo>
                    <a:pt x="117" y="112"/>
                    <a:pt x="112" y="117"/>
                    <a:pt x="106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5" y="117"/>
                    <a:pt x="0" y="112"/>
                    <a:pt x="0" y="10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1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344488" y="2425700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01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698568" y="3233212"/>
            <a:ext cx="550333" cy="497416"/>
            <a:chOff x="3544888" y="2424113"/>
            <a:chExt cx="412750" cy="373062"/>
          </a:xfrm>
          <a:solidFill>
            <a:srgbClr val="00B0F0"/>
          </a:solidFill>
        </p:grpSpPr>
        <p:sp>
          <p:nvSpPr>
            <p:cNvPr id="43" name="Freeform 11"/>
            <p:cNvSpPr/>
            <p:nvPr/>
          </p:nvSpPr>
          <p:spPr bwMode="auto">
            <a:xfrm>
              <a:off x="3586163" y="2424113"/>
              <a:ext cx="371475" cy="373062"/>
            </a:xfrm>
            <a:custGeom>
              <a:avLst/>
              <a:gdLst>
                <a:gd name="T0" fmla="*/ 117 w 117"/>
                <a:gd name="T1" fmla="*/ 106 h 117"/>
                <a:gd name="T2" fmla="*/ 106 w 117"/>
                <a:gd name="T3" fmla="*/ 117 h 117"/>
                <a:gd name="T4" fmla="*/ 11 w 117"/>
                <a:gd name="T5" fmla="*/ 117 h 117"/>
                <a:gd name="T6" fmla="*/ 0 w 117"/>
                <a:gd name="T7" fmla="*/ 106 h 117"/>
                <a:gd name="T8" fmla="*/ 0 w 117"/>
                <a:gd name="T9" fmla="*/ 11 h 117"/>
                <a:gd name="T10" fmla="*/ 11 w 117"/>
                <a:gd name="T11" fmla="*/ 0 h 117"/>
                <a:gd name="T12" fmla="*/ 106 w 117"/>
                <a:gd name="T13" fmla="*/ 0 h 117"/>
                <a:gd name="T14" fmla="*/ 117 w 117"/>
                <a:gd name="T15" fmla="*/ 11 h 117"/>
                <a:gd name="T16" fmla="*/ 117 w 117"/>
                <a:gd name="T17" fmla="*/ 10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7">
                  <a:moveTo>
                    <a:pt x="117" y="106"/>
                  </a:moveTo>
                  <a:cubicBezTo>
                    <a:pt x="117" y="112"/>
                    <a:pt x="112" y="117"/>
                    <a:pt x="106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5" y="117"/>
                    <a:pt x="0" y="112"/>
                    <a:pt x="0" y="10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1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9" name="Text Box 17"/>
            <p:cNvSpPr txBox="1">
              <a:spLocks noChangeArrowheads="1"/>
            </p:cNvSpPr>
            <p:nvPr/>
          </p:nvSpPr>
          <p:spPr bwMode="auto">
            <a:xfrm>
              <a:off x="3544888" y="2425700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03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974238" y="3233212"/>
            <a:ext cx="548216" cy="497416"/>
            <a:chOff x="6751638" y="2424113"/>
            <a:chExt cx="411162" cy="373062"/>
          </a:xfrm>
          <a:solidFill>
            <a:srgbClr val="00B0F0"/>
          </a:solidFill>
        </p:grpSpPr>
        <p:sp>
          <p:nvSpPr>
            <p:cNvPr id="47" name="Freeform 15"/>
            <p:cNvSpPr/>
            <p:nvPr/>
          </p:nvSpPr>
          <p:spPr bwMode="auto">
            <a:xfrm>
              <a:off x="6791325" y="2424113"/>
              <a:ext cx="371475" cy="373062"/>
            </a:xfrm>
            <a:custGeom>
              <a:avLst/>
              <a:gdLst>
                <a:gd name="T0" fmla="*/ 117 w 117"/>
                <a:gd name="T1" fmla="*/ 106 h 117"/>
                <a:gd name="T2" fmla="*/ 106 w 117"/>
                <a:gd name="T3" fmla="*/ 117 h 117"/>
                <a:gd name="T4" fmla="*/ 11 w 117"/>
                <a:gd name="T5" fmla="*/ 117 h 117"/>
                <a:gd name="T6" fmla="*/ 0 w 117"/>
                <a:gd name="T7" fmla="*/ 106 h 117"/>
                <a:gd name="T8" fmla="*/ 0 w 117"/>
                <a:gd name="T9" fmla="*/ 11 h 117"/>
                <a:gd name="T10" fmla="*/ 11 w 117"/>
                <a:gd name="T11" fmla="*/ 0 h 117"/>
                <a:gd name="T12" fmla="*/ 106 w 117"/>
                <a:gd name="T13" fmla="*/ 0 h 117"/>
                <a:gd name="T14" fmla="*/ 117 w 117"/>
                <a:gd name="T15" fmla="*/ 11 h 117"/>
                <a:gd name="T16" fmla="*/ 117 w 117"/>
                <a:gd name="T17" fmla="*/ 10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7">
                  <a:moveTo>
                    <a:pt x="117" y="106"/>
                  </a:moveTo>
                  <a:cubicBezTo>
                    <a:pt x="117" y="112"/>
                    <a:pt x="112" y="117"/>
                    <a:pt x="106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5" y="117"/>
                    <a:pt x="0" y="112"/>
                    <a:pt x="0" y="10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1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6751638" y="2425700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05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560736" y="5398563"/>
            <a:ext cx="552449" cy="501651"/>
            <a:chOff x="1941513" y="4048125"/>
            <a:chExt cx="414337" cy="3762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1" name="Freeform 9"/>
            <p:cNvSpPr/>
            <p:nvPr/>
          </p:nvSpPr>
          <p:spPr bwMode="auto">
            <a:xfrm>
              <a:off x="1984375" y="4048125"/>
              <a:ext cx="371475" cy="376238"/>
            </a:xfrm>
            <a:custGeom>
              <a:avLst/>
              <a:gdLst>
                <a:gd name="T0" fmla="*/ 117 w 117"/>
                <a:gd name="T1" fmla="*/ 106 h 118"/>
                <a:gd name="T2" fmla="*/ 106 w 117"/>
                <a:gd name="T3" fmla="*/ 118 h 118"/>
                <a:gd name="T4" fmla="*/ 11 w 117"/>
                <a:gd name="T5" fmla="*/ 118 h 118"/>
                <a:gd name="T6" fmla="*/ 0 w 117"/>
                <a:gd name="T7" fmla="*/ 106 h 118"/>
                <a:gd name="T8" fmla="*/ 0 w 117"/>
                <a:gd name="T9" fmla="*/ 12 h 118"/>
                <a:gd name="T10" fmla="*/ 11 w 117"/>
                <a:gd name="T11" fmla="*/ 0 h 118"/>
                <a:gd name="T12" fmla="*/ 106 w 117"/>
                <a:gd name="T13" fmla="*/ 0 h 118"/>
                <a:gd name="T14" fmla="*/ 117 w 117"/>
                <a:gd name="T15" fmla="*/ 12 h 118"/>
                <a:gd name="T16" fmla="*/ 117 w 117"/>
                <a:gd name="T17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8">
                  <a:moveTo>
                    <a:pt x="117" y="106"/>
                  </a:moveTo>
                  <a:cubicBezTo>
                    <a:pt x="117" y="113"/>
                    <a:pt x="112" y="118"/>
                    <a:pt x="106" y="118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5" y="118"/>
                    <a:pt x="0" y="113"/>
                    <a:pt x="0" y="10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2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8" name="Text Box 19"/>
            <p:cNvSpPr txBox="1">
              <a:spLocks noChangeArrowheads="1"/>
            </p:cNvSpPr>
            <p:nvPr/>
          </p:nvSpPr>
          <p:spPr bwMode="auto">
            <a:xfrm>
              <a:off x="1941513" y="4054475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>
                  <a:solidFill>
                    <a:schemeClr val="bg1"/>
                  </a:solidFill>
                </a:rPr>
                <a:t>02</a:t>
              </a:r>
              <a:endParaRPr lang="zh-CN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36401" y="5398563"/>
            <a:ext cx="550333" cy="501651"/>
            <a:chOff x="5148263" y="4048125"/>
            <a:chExt cx="412750" cy="3762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5" name="Freeform 13"/>
            <p:cNvSpPr/>
            <p:nvPr/>
          </p:nvSpPr>
          <p:spPr bwMode="auto">
            <a:xfrm>
              <a:off x="5187950" y="4048125"/>
              <a:ext cx="373063" cy="376238"/>
            </a:xfrm>
            <a:custGeom>
              <a:avLst/>
              <a:gdLst>
                <a:gd name="T0" fmla="*/ 117 w 117"/>
                <a:gd name="T1" fmla="*/ 106 h 118"/>
                <a:gd name="T2" fmla="*/ 106 w 117"/>
                <a:gd name="T3" fmla="*/ 118 h 118"/>
                <a:gd name="T4" fmla="*/ 11 w 117"/>
                <a:gd name="T5" fmla="*/ 118 h 118"/>
                <a:gd name="T6" fmla="*/ 0 w 117"/>
                <a:gd name="T7" fmla="*/ 106 h 118"/>
                <a:gd name="T8" fmla="*/ 0 w 117"/>
                <a:gd name="T9" fmla="*/ 12 h 118"/>
                <a:gd name="T10" fmla="*/ 11 w 117"/>
                <a:gd name="T11" fmla="*/ 0 h 118"/>
                <a:gd name="T12" fmla="*/ 106 w 117"/>
                <a:gd name="T13" fmla="*/ 0 h 118"/>
                <a:gd name="T14" fmla="*/ 117 w 117"/>
                <a:gd name="T15" fmla="*/ 12 h 118"/>
                <a:gd name="T16" fmla="*/ 117 w 117"/>
                <a:gd name="T17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8">
                  <a:moveTo>
                    <a:pt x="117" y="106"/>
                  </a:moveTo>
                  <a:cubicBezTo>
                    <a:pt x="117" y="113"/>
                    <a:pt x="112" y="118"/>
                    <a:pt x="106" y="118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5" y="118"/>
                    <a:pt x="0" y="113"/>
                    <a:pt x="0" y="10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2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9" name="Text Box 20"/>
            <p:cNvSpPr txBox="1">
              <a:spLocks noChangeArrowheads="1"/>
            </p:cNvSpPr>
            <p:nvPr/>
          </p:nvSpPr>
          <p:spPr bwMode="auto">
            <a:xfrm>
              <a:off x="5148263" y="4054475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04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Rectangle 21"/>
          <p:cNvSpPr>
            <a:spLocks noChangeArrowheads="1"/>
          </p:cNvSpPr>
          <p:nvPr/>
        </p:nvSpPr>
        <p:spPr bwMode="auto">
          <a:xfrm>
            <a:off x="1301321" y="3806826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1" name="Rectangle 22"/>
          <p:cNvSpPr>
            <a:spLocks noChangeArrowheads="1"/>
          </p:cNvSpPr>
          <p:nvPr/>
        </p:nvSpPr>
        <p:spPr bwMode="auto">
          <a:xfrm>
            <a:off x="5587571" y="3806826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2" name="Rectangle 23"/>
          <p:cNvSpPr>
            <a:spLocks noChangeArrowheads="1"/>
          </p:cNvSpPr>
          <p:nvPr/>
        </p:nvSpPr>
        <p:spPr bwMode="auto">
          <a:xfrm>
            <a:off x="9854771" y="3806826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3" name="Rectangle 24"/>
          <p:cNvSpPr>
            <a:spLocks noChangeArrowheads="1"/>
          </p:cNvSpPr>
          <p:nvPr/>
        </p:nvSpPr>
        <p:spPr bwMode="auto">
          <a:xfrm>
            <a:off x="3439154" y="4388910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4" name="Rectangle 25"/>
          <p:cNvSpPr>
            <a:spLocks noChangeArrowheads="1"/>
          </p:cNvSpPr>
          <p:nvPr/>
        </p:nvSpPr>
        <p:spPr bwMode="auto">
          <a:xfrm>
            <a:off x="7706354" y="4388910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5" name="Text Box 26"/>
          <p:cNvSpPr txBox="1">
            <a:spLocks noChangeArrowheads="1"/>
          </p:cNvSpPr>
          <p:nvPr/>
        </p:nvSpPr>
        <p:spPr bwMode="auto">
          <a:xfrm>
            <a:off x="1462772" y="3385610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5655232" y="3385610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Text Box 28"/>
          <p:cNvSpPr txBox="1">
            <a:spLocks noChangeArrowheads="1"/>
          </p:cNvSpPr>
          <p:nvPr/>
        </p:nvSpPr>
        <p:spPr bwMode="auto">
          <a:xfrm>
            <a:off x="9962650" y="3385610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521632" y="3965577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7788832" y="3965577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2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3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1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2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3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16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6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7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8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9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2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3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6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8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9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2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3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6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7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78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79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82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83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86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87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98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99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2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3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7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 animBg="1"/>
          <p:bldP spid="40" grpId="0" animBg="1"/>
          <p:bldP spid="42" grpId="0" animBg="1"/>
          <p:bldP spid="44" grpId="0" animBg="1"/>
          <p:bldP spid="46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  <p:bldP spid="87" grpId="0"/>
          <p:bldP spid="88" grpId="0"/>
          <p:bldP spid="8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 animBg="1"/>
          <p:bldP spid="40" grpId="0" animBg="1"/>
          <p:bldP spid="42" grpId="0" animBg="1"/>
          <p:bldP spid="44" grpId="0" animBg="1"/>
          <p:bldP spid="46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  <p:bldP spid="87" grpId="0"/>
          <p:bldP spid="88" grpId="0"/>
          <p:bldP spid="89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1" name="Freeform 21"/>
          <p:cNvSpPr/>
          <p:nvPr/>
        </p:nvSpPr>
        <p:spPr bwMode="auto">
          <a:xfrm>
            <a:off x="5325534" y="1412877"/>
            <a:ext cx="2135717" cy="2144183"/>
          </a:xfrm>
          <a:custGeom>
            <a:avLst/>
            <a:gdLst>
              <a:gd name="T0" fmla="*/ 378 w 914"/>
              <a:gd name="T1" fmla="*/ 299 h 915"/>
              <a:gd name="T2" fmla="*/ 304 w 914"/>
              <a:gd name="T3" fmla="*/ 270 h 915"/>
              <a:gd name="T4" fmla="*/ 276 w 914"/>
              <a:gd name="T5" fmla="*/ 197 h 915"/>
              <a:gd name="T6" fmla="*/ 276 w 914"/>
              <a:gd name="T7" fmla="*/ 46 h 915"/>
              <a:gd name="T8" fmla="*/ 230 w 914"/>
              <a:gd name="T9" fmla="*/ 0 h 915"/>
              <a:gd name="T10" fmla="*/ 45 w 914"/>
              <a:gd name="T11" fmla="*/ 0 h 915"/>
              <a:gd name="T12" fmla="*/ 0 w 914"/>
              <a:gd name="T13" fmla="*/ 46 h 915"/>
              <a:gd name="T14" fmla="*/ 0 w 914"/>
              <a:gd name="T15" fmla="*/ 231 h 915"/>
              <a:gd name="T16" fmla="*/ 45 w 914"/>
              <a:gd name="T17" fmla="*/ 276 h 915"/>
              <a:gd name="T18" fmla="*/ 196 w 914"/>
              <a:gd name="T19" fmla="*/ 276 h 915"/>
              <a:gd name="T20" fmla="*/ 270 w 914"/>
              <a:gd name="T21" fmla="*/ 305 h 915"/>
              <a:gd name="T22" fmla="*/ 298 w 914"/>
              <a:gd name="T23" fmla="*/ 379 h 915"/>
              <a:gd name="T24" fmla="*/ 298 w 914"/>
              <a:gd name="T25" fmla="*/ 869 h 915"/>
              <a:gd name="T26" fmla="*/ 343 w 914"/>
              <a:gd name="T27" fmla="*/ 915 h 915"/>
              <a:gd name="T28" fmla="*/ 869 w 914"/>
              <a:gd name="T29" fmla="*/ 915 h 915"/>
              <a:gd name="T30" fmla="*/ 914 w 914"/>
              <a:gd name="T31" fmla="*/ 869 h 915"/>
              <a:gd name="T32" fmla="*/ 914 w 914"/>
              <a:gd name="T33" fmla="*/ 344 h 915"/>
              <a:gd name="T34" fmla="*/ 869 w 914"/>
              <a:gd name="T35" fmla="*/ 299 h 915"/>
              <a:gd name="T36" fmla="*/ 378 w 914"/>
              <a:gd name="T37" fmla="*/ 299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4" h="915">
                <a:moveTo>
                  <a:pt x="378" y="299"/>
                </a:moveTo>
                <a:cubicBezTo>
                  <a:pt x="353" y="299"/>
                  <a:pt x="320" y="286"/>
                  <a:pt x="304" y="270"/>
                </a:cubicBezTo>
                <a:cubicBezTo>
                  <a:pt x="288" y="255"/>
                  <a:pt x="276" y="222"/>
                  <a:pt x="276" y="197"/>
                </a:cubicBezTo>
                <a:cubicBezTo>
                  <a:pt x="276" y="46"/>
                  <a:pt x="276" y="46"/>
                  <a:pt x="276" y="46"/>
                </a:cubicBezTo>
                <a:cubicBezTo>
                  <a:pt x="276" y="21"/>
                  <a:pt x="255" y="0"/>
                  <a:pt x="23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1"/>
                  <a:pt x="0" y="46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56"/>
                  <a:pt x="20" y="276"/>
                  <a:pt x="45" y="276"/>
                </a:cubicBezTo>
                <a:cubicBezTo>
                  <a:pt x="196" y="276"/>
                  <a:pt x="196" y="276"/>
                  <a:pt x="196" y="276"/>
                </a:cubicBezTo>
                <a:cubicBezTo>
                  <a:pt x="221" y="276"/>
                  <a:pt x="254" y="289"/>
                  <a:pt x="270" y="305"/>
                </a:cubicBezTo>
                <a:cubicBezTo>
                  <a:pt x="285" y="320"/>
                  <a:pt x="298" y="354"/>
                  <a:pt x="298" y="379"/>
                </a:cubicBezTo>
                <a:cubicBezTo>
                  <a:pt x="298" y="869"/>
                  <a:pt x="298" y="869"/>
                  <a:pt x="298" y="869"/>
                </a:cubicBezTo>
                <a:cubicBezTo>
                  <a:pt x="298" y="894"/>
                  <a:pt x="318" y="915"/>
                  <a:pt x="343" y="915"/>
                </a:cubicBezTo>
                <a:cubicBezTo>
                  <a:pt x="869" y="915"/>
                  <a:pt x="869" y="915"/>
                  <a:pt x="869" y="915"/>
                </a:cubicBezTo>
                <a:cubicBezTo>
                  <a:pt x="894" y="915"/>
                  <a:pt x="914" y="894"/>
                  <a:pt x="914" y="869"/>
                </a:cubicBezTo>
                <a:cubicBezTo>
                  <a:pt x="914" y="344"/>
                  <a:pt x="914" y="344"/>
                  <a:pt x="914" y="344"/>
                </a:cubicBezTo>
                <a:cubicBezTo>
                  <a:pt x="914" y="319"/>
                  <a:pt x="894" y="299"/>
                  <a:pt x="869" y="299"/>
                </a:cubicBezTo>
                <a:lnTo>
                  <a:pt x="378" y="299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5862" name="Freeform 22"/>
          <p:cNvSpPr/>
          <p:nvPr/>
        </p:nvSpPr>
        <p:spPr bwMode="auto">
          <a:xfrm>
            <a:off x="3727452" y="2303992"/>
            <a:ext cx="2137833" cy="2142067"/>
          </a:xfrm>
          <a:custGeom>
            <a:avLst/>
            <a:gdLst>
              <a:gd name="T0" fmla="*/ 298 w 914"/>
              <a:gd name="T1" fmla="*/ 537 h 915"/>
              <a:gd name="T2" fmla="*/ 270 w 914"/>
              <a:gd name="T3" fmla="*/ 610 h 915"/>
              <a:gd name="T4" fmla="*/ 196 w 914"/>
              <a:gd name="T5" fmla="*/ 639 h 915"/>
              <a:gd name="T6" fmla="*/ 45 w 914"/>
              <a:gd name="T7" fmla="*/ 639 h 915"/>
              <a:gd name="T8" fmla="*/ 0 w 914"/>
              <a:gd name="T9" fmla="*/ 684 h 915"/>
              <a:gd name="T10" fmla="*/ 0 w 914"/>
              <a:gd name="T11" fmla="*/ 869 h 915"/>
              <a:gd name="T12" fmla="*/ 45 w 914"/>
              <a:gd name="T13" fmla="*/ 915 h 915"/>
              <a:gd name="T14" fmla="*/ 230 w 914"/>
              <a:gd name="T15" fmla="*/ 915 h 915"/>
              <a:gd name="T16" fmla="*/ 276 w 914"/>
              <a:gd name="T17" fmla="*/ 869 h 915"/>
              <a:gd name="T18" fmla="*/ 276 w 914"/>
              <a:gd name="T19" fmla="*/ 718 h 915"/>
              <a:gd name="T20" fmla="*/ 304 w 914"/>
              <a:gd name="T21" fmla="*/ 645 h 915"/>
              <a:gd name="T22" fmla="*/ 378 w 914"/>
              <a:gd name="T23" fmla="*/ 616 h 915"/>
              <a:gd name="T24" fmla="*/ 869 w 914"/>
              <a:gd name="T25" fmla="*/ 616 h 915"/>
              <a:gd name="T26" fmla="*/ 914 w 914"/>
              <a:gd name="T27" fmla="*/ 571 h 915"/>
              <a:gd name="T28" fmla="*/ 914 w 914"/>
              <a:gd name="T29" fmla="*/ 46 h 915"/>
              <a:gd name="T30" fmla="*/ 869 w 914"/>
              <a:gd name="T31" fmla="*/ 0 h 915"/>
              <a:gd name="T32" fmla="*/ 343 w 914"/>
              <a:gd name="T33" fmla="*/ 0 h 915"/>
              <a:gd name="T34" fmla="*/ 298 w 914"/>
              <a:gd name="T35" fmla="*/ 46 h 915"/>
              <a:gd name="T36" fmla="*/ 298 w 914"/>
              <a:gd name="T37" fmla="*/ 537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4" h="915">
                <a:moveTo>
                  <a:pt x="298" y="537"/>
                </a:moveTo>
                <a:cubicBezTo>
                  <a:pt x="298" y="561"/>
                  <a:pt x="285" y="595"/>
                  <a:pt x="270" y="610"/>
                </a:cubicBezTo>
                <a:cubicBezTo>
                  <a:pt x="254" y="626"/>
                  <a:pt x="221" y="639"/>
                  <a:pt x="196" y="639"/>
                </a:cubicBezTo>
                <a:cubicBezTo>
                  <a:pt x="45" y="639"/>
                  <a:pt x="45" y="639"/>
                  <a:pt x="45" y="639"/>
                </a:cubicBezTo>
                <a:cubicBezTo>
                  <a:pt x="20" y="639"/>
                  <a:pt x="0" y="659"/>
                  <a:pt x="0" y="684"/>
                </a:cubicBezTo>
                <a:cubicBezTo>
                  <a:pt x="0" y="869"/>
                  <a:pt x="0" y="869"/>
                  <a:pt x="0" y="869"/>
                </a:cubicBezTo>
                <a:cubicBezTo>
                  <a:pt x="0" y="894"/>
                  <a:pt x="20" y="915"/>
                  <a:pt x="45" y="915"/>
                </a:cubicBezTo>
                <a:cubicBezTo>
                  <a:pt x="230" y="915"/>
                  <a:pt x="230" y="915"/>
                  <a:pt x="230" y="915"/>
                </a:cubicBezTo>
                <a:cubicBezTo>
                  <a:pt x="255" y="915"/>
                  <a:pt x="276" y="894"/>
                  <a:pt x="276" y="869"/>
                </a:cubicBezTo>
                <a:cubicBezTo>
                  <a:pt x="276" y="718"/>
                  <a:pt x="276" y="718"/>
                  <a:pt x="276" y="718"/>
                </a:cubicBezTo>
                <a:cubicBezTo>
                  <a:pt x="276" y="693"/>
                  <a:pt x="288" y="660"/>
                  <a:pt x="304" y="645"/>
                </a:cubicBezTo>
                <a:cubicBezTo>
                  <a:pt x="320" y="629"/>
                  <a:pt x="353" y="616"/>
                  <a:pt x="378" y="616"/>
                </a:cubicBezTo>
                <a:cubicBezTo>
                  <a:pt x="869" y="616"/>
                  <a:pt x="869" y="616"/>
                  <a:pt x="869" y="616"/>
                </a:cubicBezTo>
                <a:cubicBezTo>
                  <a:pt x="894" y="616"/>
                  <a:pt x="914" y="596"/>
                  <a:pt x="914" y="571"/>
                </a:cubicBezTo>
                <a:cubicBezTo>
                  <a:pt x="914" y="46"/>
                  <a:pt x="914" y="46"/>
                  <a:pt x="914" y="46"/>
                </a:cubicBezTo>
                <a:cubicBezTo>
                  <a:pt x="914" y="21"/>
                  <a:pt x="894" y="0"/>
                  <a:pt x="869" y="0"/>
                </a:cubicBezTo>
                <a:cubicBezTo>
                  <a:pt x="343" y="0"/>
                  <a:pt x="343" y="0"/>
                  <a:pt x="343" y="0"/>
                </a:cubicBezTo>
                <a:cubicBezTo>
                  <a:pt x="318" y="0"/>
                  <a:pt x="298" y="21"/>
                  <a:pt x="298" y="46"/>
                </a:cubicBezTo>
                <a:lnTo>
                  <a:pt x="298" y="53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3" name="Freeform 23"/>
          <p:cNvSpPr/>
          <p:nvPr/>
        </p:nvSpPr>
        <p:spPr bwMode="auto">
          <a:xfrm>
            <a:off x="4612218" y="3878792"/>
            <a:ext cx="2137833" cy="2142067"/>
          </a:xfrm>
          <a:custGeom>
            <a:avLst/>
            <a:gdLst>
              <a:gd name="T0" fmla="*/ 537 w 915"/>
              <a:gd name="T1" fmla="*/ 616 h 914"/>
              <a:gd name="T2" fmla="*/ 610 w 915"/>
              <a:gd name="T3" fmla="*/ 644 h 914"/>
              <a:gd name="T4" fmla="*/ 639 w 915"/>
              <a:gd name="T5" fmla="*/ 718 h 914"/>
              <a:gd name="T6" fmla="*/ 639 w 915"/>
              <a:gd name="T7" fmla="*/ 869 h 914"/>
              <a:gd name="T8" fmla="*/ 684 w 915"/>
              <a:gd name="T9" fmla="*/ 914 h 914"/>
              <a:gd name="T10" fmla="*/ 869 w 915"/>
              <a:gd name="T11" fmla="*/ 914 h 914"/>
              <a:gd name="T12" fmla="*/ 915 w 915"/>
              <a:gd name="T13" fmla="*/ 869 h 914"/>
              <a:gd name="T14" fmla="*/ 915 w 915"/>
              <a:gd name="T15" fmla="*/ 684 h 914"/>
              <a:gd name="T16" fmla="*/ 869 w 915"/>
              <a:gd name="T17" fmla="*/ 638 h 914"/>
              <a:gd name="T18" fmla="*/ 718 w 915"/>
              <a:gd name="T19" fmla="*/ 638 h 914"/>
              <a:gd name="T20" fmla="*/ 645 w 915"/>
              <a:gd name="T21" fmla="*/ 610 h 914"/>
              <a:gd name="T22" fmla="*/ 616 w 915"/>
              <a:gd name="T23" fmla="*/ 536 h 914"/>
              <a:gd name="T24" fmla="*/ 616 w 915"/>
              <a:gd name="T25" fmla="*/ 45 h 914"/>
              <a:gd name="T26" fmla="*/ 571 w 915"/>
              <a:gd name="T27" fmla="*/ 0 h 914"/>
              <a:gd name="T28" fmla="*/ 46 w 915"/>
              <a:gd name="T29" fmla="*/ 0 h 914"/>
              <a:gd name="T30" fmla="*/ 0 w 915"/>
              <a:gd name="T31" fmla="*/ 45 h 914"/>
              <a:gd name="T32" fmla="*/ 0 w 915"/>
              <a:gd name="T33" fmla="*/ 571 h 914"/>
              <a:gd name="T34" fmla="*/ 46 w 915"/>
              <a:gd name="T35" fmla="*/ 616 h 914"/>
              <a:gd name="T36" fmla="*/ 537 w 915"/>
              <a:gd name="T37" fmla="*/ 616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5" h="914">
                <a:moveTo>
                  <a:pt x="537" y="616"/>
                </a:moveTo>
                <a:cubicBezTo>
                  <a:pt x="562" y="616"/>
                  <a:pt x="595" y="629"/>
                  <a:pt x="610" y="644"/>
                </a:cubicBezTo>
                <a:cubicBezTo>
                  <a:pt x="626" y="660"/>
                  <a:pt x="639" y="693"/>
                  <a:pt x="639" y="718"/>
                </a:cubicBezTo>
                <a:cubicBezTo>
                  <a:pt x="639" y="869"/>
                  <a:pt x="639" y="869"/>
                  <a:pt x="639" y="869"/>
                </a:cubicBezTo>
                <a:cubicBezTo>
                  <a:pt x="639" y="894"/>
                  <a:pt x="659" y="914"/>
                  <a:pt x="684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94" y="914"/>
                  <a:pt x="915" y="894"/>
                  <a:pt x="915" y="869"/>
                </a:cubicBezTo>
                <a:cubicBezTo>
                  <a:pt x="915" y="684"/>
                  <a:pt x="915" y="684"/>
                  <a:pt x="915" y="684"/>
                </a:cubicBezTo>
                <a:cubicBezTo>
                  <a:pt x="915" y="659"/>
                  <a:pt x="894" y="638"/>
                  <a:pt x="869" y="638"/>
                </a:cubicBezTo>
                <a:cubicBezTo>
                  <a:pt x="718" y="638"/>
                  <a:pt x="718" y="638"/>
                  <a:pt x="718" y="638"/>
                </a:cubicBezTo>
                <a:cubicBezTo>
                  <a:pt x="693" y="638"/>
                  <a:pt x="660" y="625"/>
                  <a:pt x="645" y="610"/>
                </a:cubicBezTo>
                <a:cubicBezTo>
                  <a:pt x="629" y="594"/>
                  <a:pt x="616" y="561"/>
                  <a:pt x="616" y="536"/>
                </a:cubicBezTo>
                <a:cubicBezTo>
                  <a:pt x="616" y="45"/>
                  <a:pt x="616" y="45"/>
                  <a:pt x="616" y="45"/>
                </a:cubicBezTo>
                <a:cubicBezTo>
                  <a:pt x="616" y="20"/>
                  <a:pt x="596" y="0"/>
                  <a:pt x="57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5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96"/>
                  <a:pt x="21" y="616"/>
                  <a:pt x="46" y="616"/>
                </a:cubicBezTo>
                <a:lnTo>
                  <a:pt x="537" y="616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4" name="Freeform 24"/>
          <p:cNvSpPr/>
          <p:nvPr/>
        </p:nvSpPr>
        <p:spPr bwMode="auto">
          <a:xfrm>
            <a:off x="6208184" y="2989793"/>
            <a:ext cx="2139949" cy="2139951"/>
          </a:xfrm>
          <a:custGeom>
            <a:avLst/>
            <a:gdLst>
              <a:gd name="T0" fmla="*/ 616 w 915"/>
              <a:gd name="T1" fmla="*/ 378 h 914"/>
              <a:gd name="T2" fmla="*/ 645 w 915"/>
              <a:gd name="T3" fmla="*/ 304 h 914"/>
              <a:gd name="T4" fmla="*/ 718 w 915"/>
              <a:gd name="T5" fmla="*/ 276 h 914"/>
              <a:gd name="T6" fmla="*/ 869 w 915"/>
              <a:gd name="T7" fmla="*/ 276 h 914"/>
              <a:gd name="T8" fmla="*/ 915 w 915"/>
              <a:gd name="T9" fmla="*/ 231 h 914"/>
              <a:gd name="T10" fmla="*/ 915 w 915"/>
              <a:gd name="T11" fmla="*/ 45 h 914"/>
              <a:gd name="T12" fmla="*/ 869 w 915"/>
              <a:gd name="T13" fmla="*/ 0 h 914"/>
              <a:gd name="T14" fmla="*/ 684 w 915"/>
              <a:gd name="T15" fmla="*/ 0 h 914"/>
              <a:gd name="T16" fmla="*/ 639 w 915"/>
              <a:gd name="T17" fmla="*/ 45 h 914"/>
              <a:gd name="T18" fmla="*/ 639 w 915"/>
              <a:gd name="T19" fmla="*/ 196 h 914"/>
              <a:gd name="T20" fmla="*/ 610 w 915"/>
              <a:gd name="T21" fmla="*/ 270 h 914"/>
              <a:gd name="T22" fmla="*/ 537 w 915"/>
              <a:gd name="T23" fmla="*/ 298 h 914"/>
              <a:gd name="T24" fmla="*/ 46 w 915"/>
              <a:gd name="T25" fmla="*/ 298 h 914"/>
              <a:gd name="T26" fmla="*/ 0 w 915"/>
              <a:gd name="T27" fmla="*/ 344 h 914"/>
              <a:gd name="T28" fmla="*/ 0 w 915"/>
              <a:gd name="T29" fmla="*/ 869 h 914"/>
              <a:gd name="T30" fmla="*/ 46 w 915"/>
              <a:gd name="T31" fmla="*/ 914 h 914"/>
              <a:gd name="T32" fmla="*/ 571 w 915"/>
              <a:gd name="T33" fmla="*/ 914 h 914"/>
              <a:gd name="T34" fmla="*/ 616 w 915"/>
              <a:gd name="T35" fmla="*/ 869 h 914"/>
              <a:gd name="T36" fmla="*/ 616 w 915"/>
              <a:gd name="T37" fmla="*/ 378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5" h="914">
                <a:moveTo>
                  <a:pt x="616" y="378"/>
                </a:moveTo>
                <a:cubicBezTo>
                  <a:pt x="616" y="353"/>
                  <a:pt x="629" y="320"/>
                  <a:pt x="645" y="304"/>
                </a:cubicBezTo>
                <a:cubicBezTo>
                  <a:pt x="660" y="289"/>
                  <a:pt x="693" y="276"/>
                  <a:pt x="718" y="276"/>
                </a:cubicBezTo>
                <a:cubicBezTo>
                  <a:pt x="869" y="276"/>
                  <a:pt x="869" y="276"/>
                  <a:pt x="869" y="276"/>
                </a:cubicBezTo>
                <a:cubicBezTo>
                  <a:pt x="894" y="276"/>
                  <a:pt x="915" y="256"/>
                  <a:pt x="915" y="231"/>
                </a:cubicBezTo>
                <a:cubicBezTo>
                  <a:pt x="915" y="45"/>
                  <a:pt x="915" y="45"/>
                  <a:pt x="915" y="45"/>
                </a:cubicBezTo>
                <a:cubicBezTo>
                  <a:pt x="915" y="21"/>
                  <a:pt x="894" y="0"/>
                  <a:pt x="869" y="0"/>
                </a:cubicBezTo>
                <a:cubicBezTo>
                  <a:pt x="684" y="0"/>
                  <a:pt x="684" y="0"/>
                  <a:pt x="684" y="0"/>
                </a:cubicBezTo>
                <a:cubicBezTo>
                  <a:pt x="659" y="0"/>
                  <a:pt x="639" y="21"/>
                  <a:pt x="639" y="45"/>
                </a:cubicBezTo>
                <a:cubicBezTo>
                  <a:pt x="639" y="196"/>
                  <a:pt x="639" y="196"/>
                  <a:pt x="639" y="196"/>
                </a:cubicBezTo>
                <a:cubicBezTo>
                  <a:pt x="639" y="221"/>
                  <a:pt x="626" y="254"/>
                  <a:pt x="610" y="270"/>
                </a:cubicBezTo>
                <a:cubicBezTo>
                  <a:pt x="595" y="286"/>
                  <a:pt x="562" y="298"/>
                  <a:pt x="537" y="298"/>
                </a:cubicBezTo>
                <a:cubicBezTo>
                  <a:pt x="46" y="298"/>
                  <a:pt x="46" y="298"/>
                  <a:pt x="46" y="298"/>
                </a:cubicBezTo>
                <a:cubicBezTo>
                  <a:pt x="21" y="298"/>
                  <a:pt x="0" y="319"/>
                  <a:pt x="0" y="344"/>
                </a:cubicBezTo>
                <a:cubicBezTo>
                  <a:pt x="0" y="869"/>
                  <a:pt x="0" y="869"/>
                  <a:pt x="0" y="869"/>
                </a:cubicBezTo>
                <a:cubicBezTo>
                  <a:pt x="0" y="894"/>
                  <a:pt x="21" y="914"/>
                  <a:pt x="46" y="914"/>
                </a:cubicBezTo>
                <a:cubicBezTo>
                  <a:pt x="571" y="914"/>
                  <a:pt x="571" y="914"/>
                  <a:pt x="571" y="914"/>
                </a:cubicBezTo>
                <a:cubicBezTo>
                  <a:pt x="596" y="914"/>
                  <a:pt x="616" y="894"/>
                  <a:pt x="616" y="869"/>
                </a:cubicBezTo>
                <a:lnTo>
                  <a:pt x="616" y="37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5" name="Freeform 25"/>
          <p:cNvSpPr>
            <a:spLocks noEditPoints="1"/>
          </p:cNvSpPr>
          <p:nvPr/>
        </p:nvSpPr>
        <p:spPr bwMode="auto">
          <a:xfrm>
            <a:off x="5492751" y="1558926"/>
            <a:ext cx="306916" cy="345017"/>
          </a:xfrm>
          <a:custGeom>
            <a:avLst/>
            <a:gdLst>
              <a:gd name="T0" fmla="*/ 28 w 131"/>
              <a:gd name="T1" fmla="*/ 16 h 147"/>
              <a:gd name="T2" fmla="*/ 103 w 131"/>
              <a:gd name="T3" fmla="*/ 16 h 147"/>
              <a:gd name="T4" fmla="*/ 118 w 131"/>
              <a:gd name="T5" fmla="*/ 61 h 147"/>
              <a:gd name="T6" fmla="*/ 127 w 131"/>
              <a:gd name="T7" fmla="*/ 65 h 147"/>
              <a:gd name="T8" fmla="*/ 131 w 131"/>
              <a:gd name="T9" fmla="*/ 74 h 147"/>
              <a:gd name="T10" fmla="*/ 130 w 131"/>
              <a:gd name="T11" fmla="*/ 101 h 147"/>
              <a:gd name="T12" fmla="*/ 123 w 131"/>
              <a:gd name="T13" fmla="*/ 108 h 147"/>
              <a:gd name="T14" fmla="*/ 116 w 131"/>
              <a:gd name="T15" fmla="*/ 109 h 147"/>
              <a:gd name="T16" fmla="*/ 65 w 131"/>
              <a:gd name="T17" fmla="*/ 147 h 147"/>
              <a:gd name="T18" fmla="*/ 76 w 131"/>
              <a:gd name="T19" fmla="*/ 132 h 147"/>
              <a:gd name="T20" fmla="*/ 107 w 131"/>
              <a:gd name="T21" fmla="*/ 109 h 147"/>
              <a:gd name="T22" fmla="*/ 98 w 131"/>
              <a:gd name="T23" fmla="*/ 105 h 147"/>
              <a:gd name="T24" fmla="*/ 95 w 131"/>
              <a:gd name="T25" fmla="*/ 74 h 147"/>
              <a:gd name="T26" fmla="*/ 96 w 131"/>
              <a:gd name="T27" fmla="*/ 69 h 147"/>
              <a:gd name="T28" fmla="*/ 107 w 131"/>
              <a:gd name="T29" fmla="*/ 56 h 147"/>
              <a:gd name="T30" fmla="*/ 35 w 131"/>
              <a:gd name="T31" fmla="*/ 38 h 147"/>
              <a:gd name="T32" fmla="*/ 28 w 131"/>
              <a:gd name="T33" fmla="*/ 62 h 147"/>
              <a:gd name="T34" fmla="*/ 35 w 131"/>
              <a:gd name="T35" fmla="*/ 69 h 147"/>
              <a:gd name="T36" fmla="*/ 36 w 131"/>
              <a:gd name="T37" fmla="*/ 96 h 147"/>
              <a:gd name="T38" fmla="*/ 32 w 131"/>
              <a:gd name="T39" fmla="*/ 105 h 147"/>
              <a:gd name="T40" fmla="*/ 24 w 131"/>
              <a:gd name="T41" fmla="*/ 109 h 147"/>
              <a:gd name="T42" fmla="*/ 8 w 131"/>
              <a:gd name="T43" fmla="*/ 108 h 147"/>
              <a:gd name="T44" fmla="*/ 0 w 131"/>
              <a:gd name="T45" fmla="*/ 96 h 147"/>
              <a:gd name="T46" fmla="*/ 1 w 131"/>
              <a:gd name="T47" fmla="*/ 69 h 147"/>
              <a:gd name="T48" fmla="*/ 13 w 131"/>
              <a:gd name="T49" fmla="*/ 61 h 147"/>
              <a:gd name="T50" fmla="*/ 61 w 131"/>
              <a:gd name="T51" fmla="*/ 135 h 147"/>
              <a:gd name="T52" fmla="*/ 65 w 131"/>
              <a:gd name="T53" fmla="*/ 131 h 147"/>
              <a:gd name="T54" fmla="*/ 13 w 131"/>
              <a:gd name="T55" fmla="*/ 73 h 147"/>
              <a:gd name="T56" fmla="*/ 12 w 131"/>
              <a:gd name="T57" fmla="*/ 74 h 147"/>
              <a:gd name="T58" fmla="*/ 12 w 131"/>
              <a:gd name="T59" fmla="*/ 97 h 147"/>
              <a:gd name="T60" fmla="*/ 18 w 131"/>
              <a:gd name="T61" fmla="*/ 97 h 147"/>
              <a:gd name="T62" fmla="*/ 24 w 131"/>
              <a:gd name="T63" fmla="*/ 97 h 147"/>
              <a:gd name="T64" fmla="*/ 25 w 131"/>
              <a:gd name="T65" fmla="*/ 96 h 147"/>
              <a:gd name="T66" fmla="*/ 25 w 131"/>
              <a:gd name="T67" fmla="*/ 74 h 147"/>
              <a:gd name="T68" fmla="*/ 24 w 131"/>
              <a:gd name="T69" fmla="*/ 73 h 147"/>
              <a:gd name="T70" fmla="*/ 18 w 131"/>
              <a:gd name="T71" fmla="*/ 73 h 147"/>
              <a:gd name="T72" fmla="*/ 107 w 131"/>
              <a:gd name="T73" fmla="*/ 73 h 147"/>
              <a:gd name="T74" fmla="*/ 106 w 131"/>
              <a:gd name="T75" fmla="*/ 74 h 147"/>
              <a:gd name="T76" fmla="*/ 106 w 131"/>
              <a:gd name="T77" fmla="*/ 97 h 147"/>
              <a:gd name="T78" fmla="*/ 113 w 131"/>
              <a:gd name="T79" fmla="*/ 97 h 147"/>
              <a:gd name="T80" fmla="*/ 118 w 131"/>
              <a:gd name="T81" fmla="*/ 97 h 147"/>
              <a:gd name="T82" fmla="*/ 119 w 131"/>
              <a:gd name="T83" fmla="*/ 96 h 147"/>
              <a:gd name="T84" fmla="*/ 119 w 131"/>
              <a:gd name="T85" fmla="*/ 74 h 147"/>
              <a:gd name="T86" fmla="*/ 118 w 131"/>
              <a:gd name="T87" fmla="*/ 73 h 147"/>
              <a:gd name="T88" fmla="*/ 113 w 131"/>
              <a:gd name="T89" fmla="*/ 73 h 147"/>
              <a:gd name="T90" fmla="*/ 95 w 131"/>
              <a:gd name="T91" fmla="*/ 24 h 147"/>
              <a:gd name="T92" fmla="*/ 36 w 131"/>
              <a:gd name="T93" fmla="*/ 24 h 147"/>
              <a:gd name="T94" fmla="*/ 65 w 131"/>
              <a:gd name="T95" fmla="*/ 19 h 147"/>
              <a:gd name="T96" fmla="*/ 103 w 131"/>
              <a:gd name="T97" fmla="*/ 3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1" h="147">
                <a:moveTo>
                  <a:pt x="13" y="61"/>
                </a:moveTo>
                <a:cubicBezTo>
                  <a:pt x="13" y="53"/>
                  <a:pt x="13" y="53"/>
                  <a:pt x="13" y="53"/>
                </a:cubicBezTo>
                <a:cubicBezTo>
                  <a:pt x="13" y="38"/>
                  <a:pt x="19" y="25"/>
                  <a:pt x="28" y="16"/>
                </a:cubicBezTo>
                <a:cubicBezTo>
                  <a:pt x="28" y="15"/>
                  <a:pt x="28" y="15"/>
                  <a:pt x="28" y="15"/>
                </a:cubicBezTo>
                <a:cubicBezTo>
                  <a:pt x="38" y="6"/>
                  <a:pt x="51" y="0"/>
                  <a:pt x="65" y="0"/>
                </a:cubicBezTo>
                <a:cubicBezTo>
                  <a:pt x="80" y="0"/>
                  <a:pt x="93" y="6"/>
                  <a:pt x="103" y="16"/>
                </a:cubicBezTo>
                <a:cubicBezTo>
                  <a:pt x="103" y="16"/>
                  <a:pt x="103" y="16"/>
                  <a:pt x="103" y="16"/>
                </a:cubicBezTo>
                <a:cubicBezTo>
                  <a:pt x="112" y="25"/>
                  <a:pt x="118" y="38"/>
                  <a:pt x="118" y="53"/>
                </a:cubicBezTo>
                <a:cubicBezTo>
                  <a:pt x="118" y="61"/>
                  <a:pt x="118" y="61"/>
                  <a:pt x="118" y="61"/>
                </a:cubicBezTo>
                <a:cubicBezTo>
                  <a:pt x="120" y="61"/>
                  <a:pt x="121" y="62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4" y="63"/>
                  <a:pt x="126" y="64"/>
                  <a:pt x="127" y="65"/>
                </a:cubicBezTo>
                <a:cubicBezTo>
                  <a:pt x="128" y="66"/>
                  <a:pt x="129" y="67"/>
                  <a:pt x="130" y="69"/>
                </a:cubicBezTo>
                <a:cubicBezTo>
                  <a:pt x="130" y="69"/>
                  <a:pt x="130" y="69"/>
                  <a:pt x="130" y="69"/>
                </a:cubicBezTo>
                <a:cubicBezTo>
                  <a:pt x="130" y="71"/>
                  <a:pt x="131" y="72"/>
                  <a:pt x="131" y="74"/>
                </a:cubicBezTo>
                <a:cubicBezTo>
                  <a:pt x="131" y="85"/>
                  <a:pt x="131" y="85"/>
                  <a:pt x="131" y="85"/>
                </a:cubicBezTo>
                <a:cubicBezTo>
                  <a:pt x="131" y="96"/>
                  <a:pt x="131" y="96"/>
                  <a:pt x="131" y="96"/>
                </a:cubicBezTo>
                <a:cubicBezTo>
                  <a:pt x="131" y="98"/>
                  <a:pt x="130" y="99"/>
                  <a:pt x="130" y="101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29" y="103"/>
                  <a:pt x="128" y="104"/>
                  <a:pt x="127" y="105"/>
                </a:cubicBezTo>
                <a:cubicBezTo>
                  <a:pt x="126" y="106"/>
                  <a:pt x="124" y="107"/>
                  <a:pt x="123" y="108"/>
                </a:cubicBezTo>
                <a:cubicBezTo>
                  <a:pt x="122" y="108"/>
                  <a:pt x="122" y="108"/>
                  <a:pt x="122" y="108"/>
                </a:cubicBezTo>
                <a:cubicBezTo>
                  <a:pt x="121" y="108"/>
                  <a:pt x="120" y="109"/>
                  <a:pt x="118" y="109"/>
                </a:cubicBezTo>
                <a:cubicBezTo>
                  <a:pt x="116" y="109"/>
                  <a:pt x="116" y="109"/>
                  <a:pt x="116" y="109"/>
                </a:cubicBezTo>
                <a:cubicBezTo>
                  <a:pt x="115" y="116"/>
                  <a:pt x="111" y="122"/>
                  <a:pt x="104" y="128"/>
                </a:cubicBezTo>
                <a:cubicBezTo>
                  <a:pt x="97" y="133"/>
                  <a:pt x="87" y="137"/>
                  <a:pt x="76" y="138"/>
                </a:cubicBezTo>
                <a:cubicBezTo>
                  <a:pt x="75" y="143"/>
                  <a:pt x="70" y="147"/>
                  <a:pt x="65" y="147"/>
                </a:cubicBezTo>
                <a:cubicBezTo>
                  <a:pt x="59" y="147"/>
                  <a:pt x="54" y="142"/>
                  <a:pt x="54" y="135"/>
                </a:cubicBezTo>
                <a:cubicBezTo>
                  <a:pt x="54" y="129"/>
                  <a:pt x="59" y="124"/>
                  <a:pt x="65" y="124"/>
                </a:cubicBezTo>
                <a:cubicBezTo>
                  <a:pt x="70" y="124"/>
                  <a:pt x="74" y="127"/>
                  <a:pt x="76" y="132"/>
                </a:cubicBezTo>
                <a:cubicBezTo>
                  <a:pt x="85" y="130"/>
                  <a:pt x="94" y="127"/>
                  <a:pt x="100" y="122"/>
                </a:cubicBezTo>
                <a:cubicBezTo>
                  <a:pt x="105" y="118"/>
                  <a:pt x="108" y="114"/>
                  <a:pt x="109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6" y="109"/>
                  <a:pt x="104" y="108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1" y="107"/>
                  <a:pt x="100" y="106"/>
                  <a:pt x="98" y="105"/>
                </a:cubicBezTo>
                <a:cubicBezTo>
                  <a:pt x="96" y="103"/>
                  <a:pt x="95" y="100"/>
                  <a:pt x="95" y="96"/>
                </a:cubicBezTo>
                <a:cubicBezTo>
                  <a:pt x="95" y="85"/>
                  <a:pt x="95" y="85"/>
                  <a:pt x="95" y="85"/>
                </a:cubicBezTo>
                <a:cubicBezTo>
                  <a:pt x="95" y="74"/>
                  <a:pt x="95" y="74"/>
                  <a:pt x="95" y="74"/>
                </a:cubicBezTo>
                <a:cubicBezTo>
                  <a:pt x="95" y="72"/>
                  <a:pt x="95" y="71"/>
                  <a:pt x="96" y="69"/>
                </a:cubicBezTo>
                <a:cubicBezTo>
                  <a:pt x="96" y="69"/>
                  <a:pt x="96" y="69"/>
                  <a:pt x="96" y="69"/>
                </a:cubicBezTo>
                <a:cubicBezTo>
                  <a:pt x="96" y="69"/>
                  <a:pt x="96" y="69"/>
                  <a:pt x="96" y="69"/>
                </a:cubicBezTo>
                <a:cubicBezTo>
                  <a:pt x="96" y="67"/>
                  <a:pt x="97" y="66"/>
                  <a:pt x="98" y="65"/>
                </a:cubicBezTo>
                <a:cubicBezTo>
                  <a:pt x="101" y="63"/>
                  <a:pt x="104" y="61"/>
                  <a:pt x="107" y="61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49"/>
                  <a:pt x="101" y="43"/>
                  <a:pt x="96" y="38"/>
                </a:cubicBezTo>
                <a:cubicBezTo>
                  <a:pt x="89" y="30"/>
                  <a:pt x="78" y="26"/>
                  <a:pt x="65" y="26"/>
                </a:cubicBezTo>
                <a:cubicBezTo>
                  <a:pt x="53" y="26"/>
                  <a:pt x="42" y="30"/>
                  <a:pt x="35" y="38"/>
                </a:cubicBezTo>
                <a:cubicBezTo>
                  <a:pt x="30" y="43"/>
                  <a:pt x="26" y="49"/>
                  <a:pt x="24" y="56"/>
                </a:cubicBezTo>
                <a:cubicBezTo>
                  <a:pt x="24" y="61"/>
                  <a:pt x="24" y="61"/>
                  <a:pt x="24" y="61"/>
                </a:cubicBezTo>
                <a:cubicBezTo>
                  <a:pt x="25" y="61"/>
                  <a:pt x="27" y="62"/>
                  <a:pt x="28" y="62"/>
                </a:cubicBezTo>
                <a:cubicBezTo>
                  <a:pt x="30" y="63"/>
                  <a:pt x="31" y="64"/>
                  <a:pt x="32" y="65"/>
                </a:cubicBezTo>
                <a:cubicBezTo>
                  <a:pt x="34" y="66"/>
                  <a:pt x="35" y="67"/>
                  <a:pt x="35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6" y="71"/>
                  <a:pt x="36" y="72"/>
                  <a:pt x="36" y="74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8"/>
                  <a:pt x="36" y="99"/>
                  <a:pt x="35" y="101"/>
                </a:cubicBezTo>
                <a:cubicBezTo>
                  <a:pt x="35" y="101"/>
                  <a:pt x="35" y="101"/>
                  <a:pt x="35" y="101"/>
                </a:cubicBezTo>
                <a:cubicBezTo>
                  <a:pt x="35" y="103"/>
                  <a:pt x="34" y="104"/>
                  <a:pt x="32" y="105"/>
                </a:cubicBezTo>
                <a:cubicBezTo>
                  <a:pt x="31" y="106"/>
                  <a:pt x="30" y="107"/>
                  <a:pt x="28" y="108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27" y="108"/>
                  <a:pt x="25" y="109"/>
                  <a:pt x="24" y="109"/>
                </a:cubicBezTo>
                <a:cubicBezTo>
                  <a:pt x="18" y="109"/>
                  <a:pt x="18" y="109"/>
                  <a:pt x="18" y="109"/>
                </a:cubicBezTo>
                <a:cubicBezTo>
                  <a:pt x="13" y="109"/>
                  <a:pt x="13" y="109"/>
                  <a:pt x="13" y="109"/>
                </a:cubicBezTo>
                <a:cubicBezTo>
                  <a:pt x="11" y="109"/>
                  <a:pt x="10" y="108"/>
                  <a:pt x="8" y="108"/>
                </a:cubicBezTo>
                <a:cubicBezTo>
                  <a:pt x="8" y="108"/>
                  <a:pt x="8" y="108"/>
                  <a:pt x="8" y="108"/>
                </a:cubicBezTo>
                <a:cubicBezTo>
                  <a:pt x="7" y="107"/>
                  <a:pt x="5" y="106"/>
                  <a:pt x="4" y="105"/>
                </a:cubicBezTo>
                <a:cubicBezTo>
                  <a:pt x="2" y="103"/>
                  <a:pt x="0" y="100"/>
                  <a:pt x="0" y="96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2"/>
                  <a:pt x="1" y="71"/>
                  <a:pt x="1" y="69"/>
                </a:cubicBezTo>
                <a:cubicBezTo>
                  <a:pt x="1" y="69"/>
                  <a:pt x="1" y="69"/>
                  <a:pt x="1" y="69"/>
                </a:cubicBezTo>
                <a:cubicBezTo>
                  <a:pt x="2" y="67"/>
                  <a:pt x="3" y="66"/>
                  <a:pt x="4" y="65"/>
                </a:cubicBezTo>
                <a:cubicBezTo>
                  <a:pt x="6" y="63"/>
                  <a:pt x="9" y="61"/>
                  <a:pt x="13" y="61"/>
                </a:cubicBezTo>
                <a:close/>
                <a:moveTo>
                  <a:pt x="65" y="131"/>
                </a:moveTo>
                <a:cubicBezTo>
                  <a:pt x="65" y="131"/>
                  <a:pt x="65" y="131"/>
                  <a:pt x="65" y="131"/>
                </a:cubicBezTo>
                <a:cubicBezTo>
                  <a:pt x="63" y="131"/>
                  <a:pt x="61" y="133"/>
                  <a:pt x="61" y="135"/>
                </a:cubicBezTo>
                <a:cubicBezTo>
                  <a:pt x="61" y="138"/>
                  <a:pt x="63" y="140"/>
                  <a:pt x="65" y="140"/>
                </a:cubicBezTo>
                <a:cubicBezTo>
                  <a:pt x="68" y="140"/>
                  <a:pt x="70" y="138"/>
                  <a:pt x="70" y="135"/>
                </a:cubicBezTo>
                <a:cubicBezTo>
                  <a:pt x="70" y="133"/>
                  <a:pt x="68" y="131"/>
                  <a:pt x="65" y="131"/>
                </a:cubicBezTo>
                <a:close/>
                <a:moveTo>
                  <a:pt x="18" y="73"/>
                </a:moveTo>
                <a:cubicBezTo>
                  <a:pt x="18" y="73"/>
                  <a:pt x="18" y="73"/>
                  <a:pt x="18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73"/>
                  <a:pt x="12" y="73"/>
                  <a:pt x="12" y="73"/>
                </a:cubicBezTo>
                <a:cubicBezTo>
                  <a:pt x="12" y="73"/>
                  <a:pt x="12" y="73"/>
                  <a:pt x="12" y="73"/>
                </a:cubicBezTo>
                <a:cubicBezTo>
                  <a:pt x="12" y="74"/>
                  <a:pt x="12" y="74"/>
                  <a:pt x="12" y="74"/>
                </a:cubicBezTo>
                <a:cubicBezTo>
                  <a:pt x="12" y="85"/>
                  <a:pt x="12" y="85"/>
                  <a:pt x="12" y="85"/>
                </a:cubicBezTo>
                <a:cubicBezTo>
                  <a:pt x="12" y="96"/>
                  <a:pt x="12" y="96"/>
                  <a:pt x="12" y="96"/>
                </a:cubicBezTo>
                <a:cubicBezTo>
                  <a:pt x="12" y="96"/>
                  <a:pt x="12" y="97"/>
                  <a:pt x="12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5" y="97"/>
                </a:cubicBezTo>
                <a:cubicBezTo>
                  <a:pt x="25" y="97"/>
                  <a:pt x="25" y="97"/>
                  <a:pt x="25" y="97"/>
                </a:cubicBezTo>
                <a:cubicBezTo>
                  <a:pt x="25" y="96"/>
                  <a:pt x="25" y="96"/>
                  <a:pt x="25" y="96"/>
                </a:cubicBezTo>
                <a:cubicBezTo>
                  <a:pt x="25" y="85"/>
                  <a:pt x="25" y="85"/>
                  <a:pt x="25" y="85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3"/>
                  <a:pt x="25" y="73"/>
                  <a:pt x="25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18" y="73"/>
                  <a:pt x="18" y="73"/>
                  <a:pt x="18" y="73"/>
                </a:cubicBezTo>
                <a:close/>
                <a:moveTo>
                  <a:pt x="113" y="73"/>
                </a:moveTo>
                <a:cubicBezTo>
                  <a:pt x="113" y="73"/>
                  <a:pt x="113" y="73"/>
                  <a:pt x="113" y="73"/>
                </a:cubicBezTo>
                <a:cubicBezTo>
                  <a:pt x="107" y="73"/>
                  <a:pt x="107" y="73"/>
                  <a:pt x="107" y="73"/>
                </a:cubicBezTo>
                <a:cubicBezTo>
                  <a:pt x="107" y="73"/>
                  <a:pt x="107" y="73"/>
                  <a:pt x="106" y="73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106" y="96"/>
                  <a:pt x="106" y="96"/>
                  <a:pt x="106" y="96"/>
                </a:cubicBezTo>
                <a:cubicBezTo>
                  <a:pt x="106" y="96"/>
                  <a:pt x="106" y="97"/>
                  <a:pt x="106" y="97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85"/>
                  <a:pt x="119" y="85"/>
                  <a:pt x="119" y="85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9" y="73"/>
                  <a:pt x="119" y="73"/>
                  <a:pt x="118" y="73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3" y="73"/>
                  <a:pt x="113" y="73"/>
                  <a:pt x="113" y="73"/>
                </a:cubicBezTo>
                <a:close/>
                <a:moveTo>
                  <a:pt x="103" y="36"/>
                </a:moveTo>
                <a:cubicBezTo>
                  <a:pt x="103" y="36"/>
                  <a:pt x="103" y="36"/>
                  <a:pt x="103" y="36"/>
                </a:cubicBezTo>
                <a:cubicBezTo>
                  <a:pt x="101" y="31"/>
                  <a:pt x="98" y="27"/>
                  <a:pt x="95" y="24"/>
                </a:cubicBezTo>
                <a:cubicBezTo>
                  <a:pt x="95" y="24"/>
                  <a:pt x="95" y="24"/>
                  <a:pt x="95" y="24"/>
                </a:cubicBezTo>
                <a:cubicBezTo>
                  <a:pt x="87" y="16"/>
                  <a:pt x="77" y="11"/>
                  <a:pt x="65" y="11"/>
                </a:cubicBezTo>
                <a:cubicBezTo>
                  <a:pt x="54" y="11"/>
                  <a:pt x="44" y="16"/>
                  <a:pt x="36" y="24"/>
                </a:cubicBezTo>
                <a:cubicBezTo>
                  <a:pt x="33" y="27"/>
                  <a:pt x="30" y="31"/>
                  <a:pt x="27" y="36"/>
                </a:cubicBezTo>
                <a:cubicBezTo>
                  <a:pt x="28" y="35"/>
                  <a:pt x="29" y="34"/>
                  <a:pt x="30" y="34"/>
                </a:cubicBezTo>
                <a:cubicBezTo>
                  <a:pt x="39" y="25"/>
                  <a:pt x="52" y="19"/>
                  <a:pt x="65" y="19"/>
                </a:cubicBezTo>
                <a:cubicBezTo>
                  <a:pt x="79" y="19"/>
                  <a:pt x="92" y="25"/>
                  <a:pt x="101" y="34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2" y="34"/>
                  <a:pt x="103" y="35"/>
                  <a:pt x="103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6" name="Freeform 26"/>
          <p:cNvSpPr>
            <a:spLocks noEditPoints="1"/>
          </p:cNvSpPr>
          <p:nvPr/>
        </p:nvSpPr>
        <p:spPr bwMode="auto">
          <a:xfrm>
            <a:off x="6269567" y="5527676"/>
            <a:ext cx="323851" cy="338667"/>
          </a:xfrm>
          <a:custGeom>
            <a:avLst/>
            <a:gdLst>
              <a:gd name="T0" fmla="*/ 4 w 139"/>
              <a:gd name="T1" fmla="*/ 139 h 145"/>
              <a:gd name="T2" fmla="*/ 56 w 139"/>
              <a:gd name="T3" fmla="*/ 133 h 145"/>
              <a:gd name="T4" fmla="*/ 24 w 139"/>
              <a:gd name="T5" fmla="*/ 117 h 145"/>
              <a:gd name="T6" fmla="*/ 20 w 139"/>
              <a:gd name="T7" fmla="*/ 115 h 145"/>
              <a:gd name="T8" fmla="*/ 2 w 139"/>
              <a:gd name="T9" fmla="*/ 89 h 145"/>
              <a:gd name="T10" fmla="*/ 24 w 139"/>
              <a:gd name="T11" fmla="*/ 70 h 145"/>
              <a:gd name="T12" fmla="*/ 56 w 139"/>
              <a:gd name="T13" fmla="*/ 58 h 145"/>
              <a:gd name="T14" fmla="*/ 19 w 139"/>
              <a:gd name="T15" fmla="*/ 53 h 145"/>
              <a:gd name="T16" fmla="*/ 19 w 139"/>
              <a:gd name="T17" fmla="*/ 18 h 145"/>
              <a:gd name="T18" fmla="*/ 25 w 139"/>
              <a:gd name="T19" fmla="*/ 12 h 145"/>
              <a:gd name="T20" fmla="*/ 56 w 139"/>
              <a:gd name="T21" fmla="*/ 3 h 145"/>
              <a:gd name="T22" fmla="*/ 60 w 139"/>
              <a:gd name="T23" fmla="*/ 0 h 145"/>
              <a:gd name="T24" fmla="*/ 82 w 139"/>
              <a:gd name="T25" fmla="*/ 3 h 145"/>
              <a:gd name="T26" fmla="*/ 82 w 139"/>
              <a:gd name="T27" fmla="*/ 12 h 145"/>
              <a:gd name="T28" fmla="*/ 119 w 139"/>
              <a:gd name="T29" fmla="*/ 14 h 145"/>
              <a:gd name="T30" fmla="*/ 136 w 139"/>
              <a:gd name="T31" fmla="*/ 39 h 145"/>
              <a:gd name="T32" fmla="*/ 119 w 139"/>
              <a:gd name="T33" fmla="*/ 57 h 145"/>
              <a:gd name="T34" fmla="*/ 115 w 139"/>
              <a:gd name="T35" fmla="*/ 58 h 145"/>
              <a:gd name="T36" fmla="*/ 82 w 139"/>
              <a:gd name="T37" fmla="*/ 70 h 145"/>
              <a:gd name="T38" fmla="*/ 114 w 139"/>
              <a:gd name="T39" fmla="*/ 70 h 145"/>
              <a:gd name="T40" fmla="*/ 120 w 139"/>
              <a:gd name="T41" fmla="*/ 111 h 145"/>
              <a:gd name="T42" fmla="*/ 114 w 139"/>
              <a:gd name="T43" fmla="*/ 117 h 145"/>
              <a:gd name="T44" fmla="*/ 82 w 139"/>
              <a:gd name="T45" fmla="*/ 133 h 145"/>
              <a:gd name="T46" fmla="*/ 135 w 139"/>
              <a:gd name="T47" fmla="*/ 139 h 145"/>
              <a:gd name="T48" fmla="*/ 10 w 139"/>
              <a:gd name="T49" fmla="*/ 145 h 145"/>
              <a:gd name="T50" fmla="*/ 63 w 139"/>
              <a:gd name="T51" fmla="*/ 133 h 145"/>
              <a:gd name="T52" fmla="*/ 76 w 139"/>
              <a:gd name="T53" fmla="*/ 117 h 145"/>
              <a:gd name="T54" fmla="*/ 63 w 139"/>
              <a:gd name="T55" fmla="*/ 133 h 145"/>
              <a:gd name="T56" fmla="*/ 76 w 139"/>
              <a:gd name="T57" fmla="*/ 6 h 145"/>
              <a:gd name="T58" fmla="*/ 63 w 139"/>
              <a:gd name="T59" fmla="*/ 12 h 145"/>
              <a:gd name="T60" fmla="*/ 76 w 139"/>
              <a:gd name="T61" fmla="*/ 6 h 145"/>
              <a:gd name="T62" fmla="*/ 76 w 139"/>
              <a:gd name="T63" fmla="*/ 70 h 145"/>
              <a:gd name="T64" fmla="*/ 63 w 139"/>
              <a:gd name="T65" fmla="*/ 58 h 145"/>
              <a:gd name="T66" fmla="*/ 76 w 139"/>
              <a:gd name="T67" fmla="*/ 70 h 145"/>
              <a:gd name="T68" fmla="*/ 113 w 139"/>
              <a:gd name="T69" fmla="*/ 23 h 145"/>
              <a:gd name="T70" fmla="*/ 30 w 139"/>
              <a:gd name="T71" fmla="*/ 47 h 145"/>
              <a:gd name="T72" fmla="*/ 125 w 139"/>
              <a:gd name="T73" fmla="*/ 35 h 145"/>
              <a:gd name="T74" fmla="*/ 109 w 139"/>
              <a:gd name="T75" fmla="*/ 81 h 145"/>
              <a:gd name="T76" fmla="*/ 26 w 139"/>
              <a:gd name="T77" fmla="*/ 81 h 145"/>
              <a:gd name="T78" fmla="*/ 26 w 139"/>
              <a:gd name="T79" fmla="*/ 105 h 145"/>
              <a:gd name="T80" fmla="*/ 109 w 139"/>
              <a:gd name="T81" fmla="*/ 81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9" h="145">
                <a:moveTo>
                  <a:pt x="10" y="145"/>
                </a:moveTo>
                <a:cubicBezTo>
                  <a:pt x="6" y="145"/>
                  <a:pt x="4" y="142"/>
                  <a:pt x="4" y="139"/>
                </a:cubicBezTo>
                <a:cubicBezTo>
                  <a:pt x="4" y="136"/>
                  <a:pt x="6" y="133"/>
                  <a:pt x="10" y="133"/>
                </a:cubicBezTo>
                <a:cubicBezTo>
                  <a:pt x="56" y="133"/>
                  <a:pt x="56" y="133"/>
                  <a:pt x="56" y="133"/>
                </a:cubicBezTo>
                <a:cubicBezTo>
                  <a:pt x="56" y="117"/>
                  <a:pt x="56" y="117"/>
                  <a:pt x="56" y="117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2" y="117"/>
                  <a:pt x="21" y="116"/>
                  <a:pt x="20" y="115"/>
                </a:cubicBezTo>
                <a:cubicBezTo>
                  <a:pt x="2" y="97"/>
                  <a:pt x="2" y="97"/>
                  <a:pt x="2" y="97"/>
                </a:cubicBezTo>
                <a:cubicBezTo>
                  <a:pt x="0" y="95"/>
                  <a:pt x="0" y="92"/>
                  <a:pt x="2" y="89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1"/>
                  <a:pt x="22" y="70"/>
                  <a:pt x="24" y="70"/>
                </a:cubicBezTo>
                <a:cubicBezTo>
                  <a:pt x="56" y="70"/>
                  <a:pt x="56" y="70"/>
                  <a:pt x="56" y="70"/>
                </a:cubicBezTo>
                <a:cubicBezTo>
                  <a:pt x="56" y="58"/>
                  <a:pt x="56" y="58"/>
                  <a:pt x="56" y="58"/>
                </a:cubicBezTo>
                <a:cubicBezTo>
                  <a:pt x="24" y="58"/>
                  <a:pt x="24" y="58"/>
                  <a:pt x="24" y="58"/>
                </a:cubicBezTo>
                <a:cubicBezTo>
                  <a:pt x="21" y="58"/>
                  <a:pt x="19" y="56"/>
                  <a:pt x="19" y="53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18"/>
                  <a:pt x="19" y="18"/>
                  <a:pt x="19" y="18"/>
                </a:cubicBezTo>
                <a:cubicBezTo>
                  <a:pt x="19" y="14"/>
                  <a:pt x="21" y="12"/>
                  <a:pt x="24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56" y="12"/>
                  <a:pt x="56" y="12"/>
                  <a:pt x="56" y="12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8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81" y="0"/>
                  <a:pt x="82" y="1"/>
                  <a:pt x="82" y="3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2"/>
                  <a:pt x="82" y="12"/>
                  <a:pt x="82" y="12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117" y="12"/>
                  <a:pt x="118" y="13"/>
                  <a:pt x="119" y="14"/>
                </a:cubicBezTo>
                <a:cubicBezTo>
                  <a:pt x="136" y="31"/>
                  <a:pt x="136" y="31"/>
                  <a:pt x="136" y="31"/>
                </a:cubicBezTo>
                <a:cubicBezTo>
                  <a:pt x="139" y="33"/>
                  <a:pt x="139" y="37"/>
                  <a:pt x="136" y="39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18" y="58"/>
                  <a:pt x="116" y="58"/>
                  <a:pt x="115" y="58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70"/>
                  <a:pt x="82" y="70"/>
                  <a:pt x="82" y="70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18" y="70"/>
                  <a:pt x="120" y="73"/>
                  <a:pt x="120" y="76"/>
                </a:cubicBezTo>
                <a:cubicBezTo>
                  <a:pt x="120" y="111"/>
                  <a:pt x="120" y="111"/>
                  <a:pt x="120" y="111"/>
                </a:cubicBezTo>
                <a:cubicBezTo>
                  <a:pt x="120" y="111"/>
                  <a:pt x="120" y="111"/>
                  <a:pt x="120" y="111"/>
                </a:cubicBezTo>
                <a:cubicBezTo>
                  <a:pt x="120" y="114"/>
                  <a:pt x="118" y="117"/>
                  <a:pt x="114" y="117"/>
                </a:cubicBezTo>
                <a:cubicBezTo>
                  <a:pt x="82" y="117"/>
                  <a:pt x="82" y="117"/>
                  <a:pt x="82" y="117"/>
                </a:cubicBezTo>
                <a:cubicBezTo>
                  <a:pt x="82" y="133"/>
                  <a:pt x="82" y="133"/>
                  <a:pt x="82" y="133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32" y="133"/>
                  <a:pt x="135" y="136"/>
                  <a:pt x="135" y="139"/>
                </a:cubicBezTo>
                <a:cubicBezTo>
                  <a:pt x="135" y="142"/>
                  <a:pt x="132" y="145"/>
                  <a:pt x="129" y="145"/>
                </a:cubicBezTo>
                <a:cubicBezTo>
                  <a:pt x="10" y="145"/>
                  <a:pt x="10" y="145"/>
                  <a:pt x="10" y="145"/>
                </a:cubicBezTo>
                <a:close/>
                <a:moveTo>
                  <a:pt x="63" y="133"/>
                </a:moveTo>
                <a:cubicBezTo>
                  <a:pt x="63" y="133"/>
                  <a:pt x="63" y="133"/>
                  <a:pt x="63" y="133"/>
                </a:cubicBezTo>
                <a:cubicBezTo>
                  <a:pt x="76" y="133"/>
                  <a:pt x="76" y="133"/>
                  <a:pt x="76" y="133"/>
                </a:cubicBezTo>
                <a:cubicBezTo>
                  <a:pt x="76" y="117"/>
                  <a:pt x="76" y="117"/>
                  <a:pt x="76" y="117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3" y="133"/>
                  <a:pt x="63" y="133"/>
                  <a:pt x="63" y="133"/>
                </a:cubicBezTo>
                <a:close/>
                <a:moveTo>
                  <a:pt x="76" y="6"/>
                </a:moveTo>
                <a:cubicBezTo>
                  <a:pt x="76" y="6"/>
                  <a:pt x="76" y="6"/>
                  <a:pt x="76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2"/>
                  <a:pt x="63" y="12"/>
                  <a:pt x="63" y="12"/>
                </a:cubicBezTo>
                <a:cubicBezTo>
                  <a:pt x="76" y="12"/>
                  <a:pt x="76" y="12"/>
                  <a:pt x="76" y="12"/>
                </a:cubicBezTo>
                <a:cubicBezTo>
                  <a:pt x="76" y="6"/>
                  <a:pt x="76" y="6"/>
                  <a:pt x="76" y="6"/>
                </a:cubicBezTo>
                <a:close/>
                <a:moveTo>
                  <a:pt x="76" y="70"/>
                </a:moveTo>
                <a:cubicBezTo>
                  <a:pt x="76" y="70"/>
                  <a:pt x="76" y="70"/>
                  <a:pt x="76" y="70"/>
                </a:cubicBezTo>
                <a:cubicBezTo>
                  <a:pt x="76" y="58"/>
                  <a:pt x="76" y="58"/>
                  <a:pt x="76" y="58"/>
                </a:cubicBezTo>
                <a:cubicBezTo>
                  <a:pt x="63" y="58"/>
                  <a:pt x="63" y="58"/>
                  <a:pt x="63" y="58"/>
                </a:cubicBezTo>
                <a:cubicBezTo>
                  <a:pt x="63" y="70"/>
                  <a:pt x="63" y="70"/>
                  <a:pt x="63" y="70"/>
                </a:cubicBezTo>
                <a:cubicBezTo>
                  <a:pt x="76" y="70"/>
                  <a:pt x="76" y="70"/>
                  <a:pt x="76" y="70"/>
                </a:cubicBezTo>
                <a:close/>
                <a:moveTo>
                  <a:pt x="113" y="23"/>
                </a:moveTo>
                <a:cubicBezTo>
                  <a:pt x="113" y="23"/>
                  <a:pt x="113" y="23"/>
                  <a:pt x="113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47"/>
                  <a:pt x="30" y="47"/>
                  <a:pt x="30" y="47"/>
                </a:cubicBezTo>
                <a:cubicBezTo>
                  <a:pt x="113" y="47"/>
                  <a:pt x="113" y="47"/>
                  <a:pt x="113" y="47"/>
                </a:cubicBezTo>
                <a:cubicBezTo>
                  <a:pt x="125" y="35"/>
                  <a:pt x="125" y="35"/>
                  <a:pt x="125" y="35"/>
                </a:cubicBezTo>
                <a:cubicBezTo>
                  <a:pt x="113" y="23"/>
                  <a:pt x="113" y="23"/>
                  <a:pt x="113" y="23"/>
                </a:cubicBezTo>
                <a:close/>
                <a:moveTo>
                  <a:pt x="109" y="81"/>
                </a:moveTo>
                <a:cubicBezTo>
                  <a:pt x="109" y="81"/>
                  <a:pt x="109" y="81"/>
                  <a:pt x="109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14" y="93"/>
                  <a:pt x="14" y="93"/>
                  <a:pt x="14" y="93"/>
                </a:cubicBezTo>
                <a:cubicBezTo>
                  <a:pt x="26" y="105"/>
                  <a:pt x="26" y="105"/>
                  <a:pt x="26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09" y="81"/>
                  <a:pt x="109" y="81"/>
                  <a:pt x="109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7" name="Freeform 27"/>
          <p:cNvSpPr>
            <a:spLocks noEditPoints="1"/>
          </p:cNvSpPr>
          <p:nvPr/>
        </p:nvSpPr>
        <p:spPr bwMode="auto">
          <a:xfrm>
            <a:off x="3922185" y="3980393"/>
            <a:ext cx="292100" cy="342900"/>
          </a:xfrm>
          <a:custGeom>
            <a:avLst/>
            <a:gdLst>
              <a:gd name="T0" fmla="*/ 6 w 125"/>
              <a:gd name="T1" fmla="*/ 0 h 147"/>
              <a:gd name="T2" fmla="*/ 6 w 125"/>
              <a:gd name="T3" fmla="*/ 0 h 147"/>
              <a:gd name="T4" fmla="*/ 6 w 125"/>
              <a:gd name="T5" fmla="*/ 0 h 147"/>
              <a:gd name="T6" fmla="*/ 6 w 125"/>
              <a:gd name="T7" fmla="*/ 0 h 147"/>
              <a:gd name="T8" fmla="*/ 119 w 125"/>
              <a:gd name="T9" fmla="*/ 0 h 147"/>
              <a:gd name="T10" fmla="*/ 124 w 125"/>
              <a:gd name="T11" fmla="*/ 6 h 147"/>
              <a:gd name="T12" fmla="*/ 123 w 125"/>
              <a:gd name="T13" fmla="*/ 10 h 147"/>
              <a:gd name="T14" fmla="*/ 94 w 125"/>
              <a:gd name="T15" fmla="*/ 38 h 147"/>
              <a:gd name="T16" fmla="*/ 123 w 125"/>
              <a:gd name="T17" fmla="*/ 66 h 147"/>
              <a:gd name="T18" fmla="*/ 123 w 125"/>
              <a:gd name="T19" fmla="*/ 74 h 147"/>
              <a:gd name="T20" fmla="*/ 119 w 125"/>
              <a:gd name="T21" fmla="*/ 76 h 147"/>
              <a:gd name="T22" fmla="*/ 118 w 125"/>
              <a:gd name="T23" fmla="*/ 76 h 147"/>
              <a:gd name="T24" fmla="*/ 12 w 125"/>
              <a:gd name="T25" fmla="*/ 76 h 147"/>
              <a:gd name="T26" fmla="*/ 12 w 125"/>
              <a:gd name="T27" fmla="*/ 142 h 147"/>
              <a:gd name="T28" fmla="*/ 6 w 125"/>
              <a:gd name="T29" fmla="*/ 147 h 147"/>
              <a:gd name="T30" fmla="*/ 0 w 125"/>
              <a:gd name="T31" fmla="*/ 142 h 147"/>
              <a:gd name="T32" fmla="*/ 0 w 125"/>
              <a:gd name="T33" fmla="*/ 70 h 147"/>
              <a:gd name="T34" fmla="*/ 0 w 125"/>
              <a:gd name="T35" fmla="*/ 70 h 147"/>
              <a:gd name="T36" fmla="*/ 0 w 125"/>
              <a:gd name="T37" fmla="*/ 70 h 147"/>
              <a:gd name="T38" fmla="*/ 0 w 125"/>
              <a:gd name="T39" fmla="*/ 6 h 147"/>
              <a:gd name="T40" fmla="*/ 6 w 125"/>
              <a:gd name="T41" fmla="*/ 0 h 147"/>
              <a:gd name="T42" fmla="*/ 6 w 125"/>
              <a:gd name="T43" fmla="*/ 0 h 147"/>
              <a:gd name="T44" fmla="*/ 6 w 125"/>
              <a:gd name="T45" fmla="*/ 0 h 147"/>
              <a:gd name="T46" fmla="*/ 6 w 125"/>
              <a:gd name="T47" fmla="*/ 0 h 147"/>
              <a:gd name="T48" fmla="*/ 6 w 125"/>
              <a:gd name="T49" fmla="*/ 0 h 147"/>
              <a:gd name="T50" fmla="*/ 12 w 125"/>
              <a:gd name="T51" fmla="*/ 11 h 147"/>
              <a:gd name="T52" fmla="*/ 12 w 125"/>
              <a:gd name="T53" fmla="*/ 11 h 147"/>
              <a:gd name="T54" fmla="*/ 12 w 125"/>
              <a:gd name="T55" fmla="*/ 64 h 147"/>
              <a:gd name="T56" fmla="*/ 105 w 125"/>
              <a:gd name="T57" fmla="*/ 64 h 147"/>
              <a:gd name="T58" fmla="*/ 82 w 125"/>
              <a:gd name="T59" fmla="*/ 42 h 147"/>
              <a:gd name="T60" fmla="*/ 82 w 125"/>
              <a:gd name="T61" fmla="*/ 34 h 147"/>
              <a:gd name="T62" fmla="*/ 105 w 125"/>
              <a:gd name="T63" fmla="*/ 11 h 147"/>
              <a:gd name="T64" fmla="*/ 12 w 125"/>
              <a:gd name="T65" fmla="*/ 1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47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22" y="0"/>
                  <a:pt x="124" y="2"/>
                  <a:pt x="124" y="6"/>
                </a:cubicBezTo>
                <a:cubicBezTo>
                  <a:pt x="124" y="7"/>
                  <a:pt x="124" y="9"/>
                  <a:pt x="123" y="10"/>
                </a:cubicBezTo>
                <a:cubicBezTo>
                  <a:pt x="94" y="38"/>
                  <a:pt x="94" y="38"/>
                  <a:pt x="94" y="38"/>
                </a:cubicBezTo>
                <a:cubicBezTo>
                  <a:pt x="123" y="66"/>
                  <a:pt x="123" y="66"/>
                  <a:pt x="123" y="66"/>
                </a:cubicBezTo>
                <a:cubicBezTo>
                  <a:pt x="125" y="68"/>
                  <a:pt x="125" y="72"/>
                  <a:pt x="123" y="74"/>
                </a:cubicBezTo>
                <a:cubicBezTo>
                  <a:pt x="121" y="75"/>
                  <a:pt x="120" y="76"/>
                  <a:pt x="119" y="76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2" y="142"/>
                  <a:pt x="12" y="142"/>
                  <a:pt x="12" y="142"/>
                </a:cubicBezTo>
                <a:cubicBezTo>
                  <a:pt x="12" y="145"/>
                  <a:pt x="9" y="147"/>
                  <a:pt x="6" y="147"/>
                </a:cubicBezTo>
                <a:cubicBezTo>
                  <a:pt x="3" y="147"/>
                  <a:pt x="0" y="145"/>
                  <a:pt x="0" y="142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3" y="0"/>
                  <a:pt x="6" y="0"/>
                </a:cubicBezTo>
                <a:close/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lose/>
                <a:moveTo>
                  <a:pt x="12" y="11"/>
                </a:moveTo>
                <a:cubicBezTo>
                  <a:pt x="12" y="11"/>
                  <a:pt x="12" y="11"/>
                  <a:pt x="12" y="11"/>
                </a:cubicBezTo>
                <a:cubicBezTo>
                  <a:pt x="12" y="64"/>
                  <a:pt x="12" y="64"/>
                  <a:pt x="12" y="64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82" y="42"/>
                  <a:pt x="82" y="42"/>
                  <a:pt x="82" y="42"/>
                </a:cubicBezTo>
                <a:cubicBezTo>
                  <a:pt x="80" y="40"/>
                  <a:pt x="80" y="36"/>
                  <a:pt x="82" y="34"/>
                </a:cubicBezTo>
                <a:cubicBezTo>
                  <a:pt x="105" y="11"/>
                  <a:pt x="105" y="11"/>
                  <a:pt x="105" y="11"/>
                </a:cubicBezTo>
                <a:cubicBezTo>
                  <a:pt x="12" y="11"/>
                  <a:pt x="12" y="11"/>
                  <a:pt x="12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8" name="Freeform 28"/>
          <p:cNvSpPr>
            <a:spLocks noEditPoints="1"/>
          </p:cNvSpPr>
          <p:nvPr/>
        </p:nvSpPr>
        <p:spPr bwMode="auto">
          <a:xfrm>
            <a:off x="7869767" y="3150660"/>
            <a:ext cx="349251" cy="345017"/>
          </a:xfrm>
          <a:custGeom>
            <a:avLst/>
            <a:gdLst>
              <a:gd name="T0" fmla="*/ 145 w 149"/>
              <a:gd name="T1" fmla="*/ 101 h 148"/>
              <a:gd name="T2" fmla="*/ 145 w 149"/>
              <a:gd name="T3" fmla="*/ 111 h 148"/>
              <a:gd name="T4" fmla="*/ 72 w 149"/>
              <a:gd name="T5" fmla="*/ 147 h 148"/>
              <a:gd name="T6" fmla="*/ 1 w 149"/>
              <a:gd name="T7" fmla="*/ 103 h 148"/>
              <a:gd name="T8" fmla="*/ 24 w 149"/>
              <a:gd name="T9" fmla="*/ 90 h 148"/>
              <a:gd name="T10" fmla="*/ 1 w 149"/>
              <a:gd name="T11" fmla="*/ 71 h 148"/>
              <a:gd name="T12" fmla="*/ 24 w 149"/>
              <a:gd name="T13" fmla="*/ 58 h 148"/>
              <a:gd name="T14" fmla="*/ 1 w 149"/>
              <a:gd name="T15" fmla="*/ 40 h 148"/>
              <a:gd name="T16" fmla="*/ 72 w 149"/>
              <a:gd name="T17" fmla="*/ 1 h 148"/>
              <a:gd name="T18" fmla="*/ 145 w 149"/>
              <a:gd name="T19" fmla="*/ 37 h 148"/>
              <a:gd name="T20" fmla="*/ 145 w 149"/>
              <a:gd name="T21" fmla="*/ 47 h 148"/>
              <a:gd name="T22" fmla="*/ 145 w 149"/>
              <a:gd name="T23" fmla="*/ 69 h 148"/>
              <a:gd name="T24" fmla="*/ 145 w 149"/>
              <a:gd name="T25" fmla="*/ 79 h 148"/>
              <a:gd name="T26" fmla="*/ 130 w 149"/>
              <a:gd name="T27" fmla="*/ 106 h 148"/>
              <a:gd name="T28" fmla="*/ 113 w 149"/>
              <a:gd name="T29" fmla="*/ 96 h 148"/>
              <a:gd name="T30" fmla="*/ 75 w 149"/>
              <a:gd name="T31" fmla="*/ 116 h 148"/>
              <a:gd name="T32" fmla="*/ 74 w 149"/>
              <a:gd name="T33" fmla="*/ 116 h 148"/>
              <a:gd name="T34" fmla="*/ 74 w 149"/>
              <a:gd name="T35" fmla="*/ 116 h 148"/>
              <a:gd name="T36" fmla="*/ 73 w 149"/>
              <a:gd name="T37" fmla="*/ 116 h 148"/>
              <a:gd name="T38" fmla="*/ 72 w 149"/>
              <a:gd name="T39" fmla="*/ 115 h 148"/>
              <a:gd name="T40" fmla="*/ 18 w 149"/>
              <a:gd name="T41" fmla="*/ 106 h 148"/>
              <a:gd name="T42" fmla="*/ 130 w 149"/>
              <a:gd name="T43" fmla="*/ 106 h 148"/>
              <a:gd name="T44" fmla="*/ 74 w 149"/>
              <a:gd name="T45" fmla="*/ 104 h 148"/>
              <a:gd name="T46" fmla="*/ 113 w 149"/>
              <a:gd name="T47" fmla="*/ 64 h 148"/>
              <a:gd name="T48" fmla="*/ 75 w 149"/>
              <a:gd name="T49" fmla="*/ 84 h 148"/>
              <a:gd name="T50" fmla="*/ 74 w 149"/>
              <a:gd name="T51" fmla="*/ 84 h 148"/>
              <a:gd name="T52" fmla="*/ 74 w 149"/>
              <a:gd name="T53" fmla="*/ 84 h 148"/>
              <a:gd name="T54" fmla="*/ 73 w 149"/>
              <a:gd name="T55" fmla="*/ 84 h 148"/>
              <a:gd name="T56" fmla="*/ 72 w 149"/>
              <a:gd name="T57" fmla="*/ 84 h 148"/>
              <a:gd name="T58" fmla="*/ 18 w 149"/>
              <a:gd name="T59" fmla="*/ 74 h 148"/>
              <a:gd name="T60" fmla="*/ 74 w 149"/>
              <a:gd name="T61" fmla="*/ 72 h 148"/>
              <a:gd name="T62" fmla="*/ 130 w 149"/>
              <a:gd name="T63" fmla="*/ 42 h 148"/>
              <a:gd name="T64" fmla="*/ 18 w 149"/>
              <a:gd name="T65" fmla="*/ 4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9" h="148">
                <a:moveTo>
                  <a:pt x="124" y="90"/>
                </a:moveTo>
                <a:cubicBezTo>
                  <a:pt x="145" y="101"/>
                  <a:pt x="145" y="101"/>
                  <a:pt x="145" y="101"/>
                </a:cubicBezTo>
                <a:cubicBezTo>
                  <a:pt x="148" y="102"/>
                  <a:pt x="149" y="106"/>
                  <a:pt x="147" y="108"/>
                </a:cubicBezTo>
                <a:cubicBezTo>
                  <a:pt x="147" y="109"/>
                  <a:pt x="146" y="110"/>
                  <a:pt x="145" y="111"/>
                </a:cubicBezTo>
                <a:cubicBezTo>
                  <a:pt x="77" y="147"/>
                  <a:pt x="77" y="147"/>
                  <a:pt x="77" y="147"/>
                </a:cubicBezTo>
                <a:cubicBezTo>
                  <a:pt x="75" y="148"/>
                  <a:pt x="73" y="148"/>
                  <a:pt x="72" y="147"/>
                </a:cubicBezTo>
                <a:cubicBezTo>
                  <a:pt x="4" y="111"/>
                  <a:pt x="4" y="111"/>
                  <a:pt x="4" y="111"/>
                </a:cubicBezTo>
                <a:cubicBezTo>
                  <a:pt x="1" y="109"/>
                  <a:pt x="0" y="106"/>
                  <a:pt x="1" y="103"/>
                </a:cubicBezTo>
                <a:cubicBezTo>
                  <a:pt x="2" y="102"/>
                  <a:pt x="3" y="101"/>
                  <a:pt x="4" y="101"/>
                </a:cubicBezTo>
                <a:cubicBezTo>
                  <a:pt x="24" y="90"/>
                  <a:pt x="24" y="90"/>
                  <a:pt x="24" y="90"/>
                </a:cubicBezTo>
                <a:cubicBezTo>
                  <a:pt x="4" y="79"/>
                  <a:pt x="4" y="79"/>
                  <a:pt x="4" y="79"/>
                </a:cubicBezTo>
                <a:cubicBezTo>
                  <a:pt x="1" y="77"/>
                  <a:pt x="0" y="74"/>
                  <a:pt x="1" y="71"/>
                </a:cubicBezTo>
                <a:cubicBezTo>
                  <a:pt x="2" y="70"/>
                  <a:pt x="3" y="69"/>
                  <a:pt x="4" y="69"/>
                </a:cubicBezTo>
                <a:cubicBezTo>
                  <a:pt x="24" y="58"/>
                  <a:pt x="24" y="58"/>
                  <a:pt x="24" y="58"/>
                </a:cubicBezTo>
                <a:cubicBezTo>
                  <a:pt x="4" y="47"/>
                  <a:pt x="4" y="47"/>
                  <a:pt x="4" y="47"/>
                </a:cubicBezTo>
                <a:cubicBezTo>
                  <a:pt x="1" y="46"/>
                  <a:pt x="0" y="42"/>
                  <a:pt x="1" y="40"/>
                </a:cubicBezTo>
                <a:cubicBezTo>
                  <a:pt x="2" y="39"/>
                  <a:pt x="3" y="38"/>
                  <a:pt x="4" y="37"/>
                </a:cubicBezTo>
                <a:cubicBezTo>
                  <a:pt x="72" y="1"/>
                  <a:pt x="72" y="1"/>
                  <a:pt x="72" y="1"/>
                </a:cubicBezTo>
                <a:cubicBezTo>
                  <a:pt x="73" y="0"/>
                  <a:pt x="75" y="0"/>
                  <a:pt x="77" y="1"/>
                </a:cubicBezTo>
                <a:cubicBezTo>
                  <a:pt x="145" y="37"/>
                  <a:pt x="145" y="37"/>
                  <a:pt x="145" y="37"/>
                </a:cubicBezTo>
                <a:cubicBezTo>
                  <a:pt x="148" y="39"/>
                  <a:pt x="149" y="42"/>
                  <a:pt x="147" y="45"/>
                </a:cubicBezTo>
                <a:cubicBezTo>
                  <a:pt x="147" y="46"/>
                  <a:pt x="146" y="47"/>
                  <a:pt x="145" y="47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48" y="70"/>
                  <a:pt x="149" y="74"/>
                  <a:pt x="147" y="77"/>
                </a:cubicBezTo>
                <a:cubicBezTo>
                  <a:pt x="147" y="78"/>
                  <a:pt x="146" y="78"/>
                  <a:pt x="145" y="79"/>
                </a:cubicBezTo>
                <a:cubicBezTo>
                  <a:pt x="124" y="90"/>
                  <a:pt x="124" y="90"/>
                  <a:pt x="124" y="90"/>
                </a:cubicBezTo>
                <a:close/>
                <a:moveTo>
                  <a:pt x="130" y="106"/>
                </a:moveTo>
                <a:cubicBezTo>
                  <a:pt x="130" y="106"/>
                  <a:pt x="130" y="106"/>
                  <a:pt x="130" y="106"/>
                </a:cubicBezTo>
                <a:cubicBezTo>
                  <a:pt x="113" y="96"/>
                  <a:pt x="113" y="96"/>
                  <a:pt x="113" y="96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6" y="116"/>
                  <a:pt x="76" y="116"/>
                  <a:pt x="75" y="116"/>
                </a:cubicBezTo>
                <a:cubicBezTo>
                  <a:pt x="75" y="116"/>
                  <a:pt x="75" y="116"/>
                  <a:pt x="75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73" y="116"/>
                  <a:pt x="72" y="116"/>
                  <a:pt x="72" y="115"/>
                </a:cubicBezTo>
                <a:cubicBezTo>
                  <a:pt x="36" y="96"/>
                  <a:pt x="36" y="96"/>
                  <a:pt x="36" y="9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74" y="136"/>
                  <a:pt x="74" y="136"/>
                  <a:pt x="74" y="136"/>
                </a:cubicBezTo>
                <a:cubicBezTo>
                  <a:pt x="130" y="106"/>
                  <a:pt x="130" y="106"/>
                  <a:pt x="130" y="106"/>
                </a:cubicBezTo>
                <a:close/>
                <a:moveTo>
                  <a:pt x="74" y="104"/>
                </a:moveTo>
                <a:cubicBezTo>
                  <a:pt x="74" y="104"/>
                  <a:pt x="74" y="104"/>
                  <a:pt x="74" y="104"/>
                </a:cubicBezTo>
                <a:cubicBezTo>
                  <a:pt x="93" y="94"/>
                  <a:pt x="112" y="84"/>
                  <a:pt x="130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77" y="84"/>
                  <a:pt x="77" y="84"/>
                  <a:pt x="77" y="84"/>
                </a:cubicBezTo>
                <a:cubicBezTo>
                  <a:pt x="76" y="84"/>
                  <a:pt x="76" y="84"/>
                  <a:pt x="75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84"/>
                  <a:pt x="72" y="84"/>
                  <a:pt x="72" y="84"/>
                </a:cubicBezTo>
                <a:cubicBezTo>
                  <a:pt x="36" y="64"/>
                  <a:pt x="36" y="64"/>
                  <a:pt x="36" y="64"/>
                </a:cubicBezTo>
                <a:cubicBezTo>
                  <a:pt x="18" y="74"/>
                  <a:pt x="18" y="74"/>
                  <a:pt x="18" y="74"/>
                </a:cubicBezTo>
                <a:cubicBezTo>
                  <a:pt x="37" y="84"/>
                  <a:pt x="55" y="94"/>
                  <a:pt x="74" y="104"/>
                </a:cubicBezTo>
                <a:close/>
                <a:moveTo>
                  <a:pt x="74" y="72"/>
                </a:moveTo>
                <a:cubicBezTo>
                  <a:pt x="74" y="72"/>
                  <a:pt x="74" y="72"/>
                  <a:pt x="74" y="72"/>
                </a:cubicBezTo>
                <a:cubicBezTo>
                  <a:pt x="93" y="62"/>
                  <a:pt x="112" y="52"/>
                  <a:pt x="130" y="42"/>
                </a:cubicBezTo>
                <a:cubicBezTo>
                  <a:pt x="74" y="12"/>
                  <a:pt x="74" y="12"/>
                  <a:pt x="74" y="12"/>
                </a:cubicBezTo>
                <a:cubicBezTo>
                  <a:pt x="18" y="42"/>
                  <a:pt x="18" y="42"/>
                  <a:pt x="18" y="42"/>
                </a:cubicBezTo>
                <a:cubicBezTo>
                  <a:pt x="37" y="52"/>
                  <a:pt x="55" y="62"/>
                  <a:pt x="74" y="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6172200" y="2466976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6341533" y="4007909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4758267" y="4196292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4580467" y="2613025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3" name="Rectangle 33"/>
          <p:cNvSpPr>
            <a:spLocks noChangeArrowheads="1"/>
          </p:cNvSpPr>
          <p:nvPr/>
        </p:nvSpPr>
        <p:spPr bwMode="auto">
          <a:xfrm>
            <a:off x="1140885" y="2469092"/>
            <a:ext cx="3168649" cy="108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200" b="1" dirty="0">
                <a:solidFill>
                  <a:srgbClr val="00B0F0"/>
                </a:solidFill>
              </a:rPr>
              <a:t>01</a:t>
            </a:r>
            <a:endParaRPr lang="zh-CN" altLang="en-US" sz="3200" b="1" dirty="0">
              <a:solidFill>
                <a:srgbClr val="00B0F0"/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1331385" y="4577293"/>
            <a:ext cx="3168649" cy="9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75" name="Rectangle 35"/>
          <p:cNvSpPr>
            <a:spLocks noChangeArrowheads="1"/>
          </p:cNvSpPr>
          <p:nvPr/>
        </p:nvSpPr>
        <p:spPr bwMode="auto">
          <a:xfrm>
            <a:off x="7668685" y="1795993"/>
            <a:ext cx="3168649" cy="9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03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76" name="Rectangle 36"/>
          <p:cNvSpPr>
            <a:spLocks noChangeArrowheads="1"/>
          </p:cNvSpPr>
          <p:nvPr/>
        </p:nvSpPr>
        <p:spPr bwMode="auto">
          <a:xfrm>
            <a:off x="7861300" y="3988859"/>
            <a:ext cx="3168651" cy="9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3200" b="1" dirty="0">
                <a:solidFill>
                  <a:srgbClr val="00B0F0"/>
                </a:solidFill>
              </a:rPr>
              <a:t>04 </a:t>
            </a: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358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50" fill="hold"/>
                                            <p:tgtEl>
                                              <p:spTgt spid="358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358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358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50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58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58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358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50" fill="hold"/>
                                            <p:tgtEl>
                                              <p:spTgt spid="358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861" grpId="0" animBg="1"/>
          <p:bldP spid="35862" grpId="0" animBg="1"/>
          <p:bldP spid="35863" grpId="0" animBg="1"/>
          <p:bldP spid="35864" grpId="0" animBg="1"/>
          <p:bldP spid="35865" grpId="0" animBg="1"/>
          <p:bldP spid="35865" grpId="1" animBg="1"/>
          <p:bldP spid="35866" grpId="0" animBg="1"/>
          <p:bldP spid="35866" grpId="1" animBg="1"/>
          <p:bldP spid="35867" grpId="0" animBg="1"/>
          <p:bldP spid="35867" grpId="1" animBg="1"/>
          <p:bldP spid="35868" grpId="0" animBg="1"/>
          <p:bldP spid="35868" grpId="1" animBg="1"/>
          <p:bldP spid="35869" grpId="0"/>
          <p:bldP spid="35870" grpId="0"/>
          <p:bldP spid="35871" grpId="0"/>
          <p:bldP spid="35872" grpId="0"/>
          <p:bldP spid="35873" grpId="0"/>
          <p:bldP spid="35874" grpId="0"/>
          <p:bldP spid="35875" grpId="0"/>
          <p:bldP spid="358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358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50" fill="hold"/>
                                            <p:tgtEl>
                                              <p:spTgt spid="358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358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358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58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58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358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50" fill="hold"/>
                                            <p:tgtEl>
                                              <p:spTgt spid="358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861" grpId="0" animBg="1"/>
          <p:bldP spid="35862" grpId="0" animBg="1"/>
          <p:bldP spid="35863" grpId="0" animBg="1"/>
          <p:bldP spid="35864" grpId="0" animBg="1"/>
          <p:bldP spid="35865" grpId="0" animBg="1"/>
          <p:bldP spid="35865" grpId="1" animBg="1"/>
          <p:bldP spid="35866" grpId="0" animBg="1"/>
          <p:bldP spid="35866" grpId="1" animBg="1"/>
          <p:bldP spid="35867" grpId="0" animBg="1"/>
          <p:bldP spid="35867" grpId="1" animBg="1"/>
          <p:bldP spid="35868" grpId="0" animBg="1"/>
          <p:bldP spid="35868" grpId="1" animBg="1"/>
          <p:bldP spid="35869" grpId="0"/>
          <p:bldP spid="35870" grpId="0"/>
          <p:bldP spid="35871" grpId="0"/>
          <p:bldP spid="35872" grpId="0"/>
          <p:bldP spid="35873" grpId="0"/>
          <p:bldP spid="35874" grpId="0"/>
          <p:bldP spid="35875" grpId="0"/>
          <p:bldP spid="35876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/>
          <p:nvPr/>
        </p:nvSpPr>
        <p:spPr bwMode="auto">
          <a:xfrm>
            <a:off x="912284" y="1893359"/>
            <a:ext cx="3858683" cy="1928284"/>
          </a:xfrm>
          <a:custGeom>
            <a:avLst/>
            <a:gdLst>
              <a:gd name="T0" fmla="*/ 512 w 1024"/>
              <a:gd name="T1" fmla="*/ 109 h 512"/>
              <a:gd name="T2" fmla="*/ 914 w 1024"/>
              <a:gd name="T3" fmla="*/ 512 h 512"/>
              <a:gd name="T4" fmla="*/ 1024 w 1024"/>
              <a:gd name="T5" fmla="*/ 512 h 512"/>
              <a:gd name="T6" fmla="*/ 512 w 1024"/>
              <a:gd name="T7" fmla="*/ 0 h 512"/>
              <a:gd name="T8" fmla="*/ 0 w 1024"/>
              <a:gd name="T9" fmla="*/ 512 h 512"/>
              <a:gd name="T10" fmla="*/ 109 w 1024"/>
              <a:gd name="T11" fmla="*/ 512 h 512"/>
              <a:gd name="T12" fmla="*/ 512 w 1024"/>
              <a:gd name="T13" fmla="*/ 10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4" h="512">
                <a:moveTo>
                  <a:pt x="512" y="109"/>
                </a:moveTo>
                <a:cubicBezTo>
                  <a:pt x="734" y="109"/>
                  <a:pt x="914" y="289"/>
                  <a:pt x="914" y="512"/>
                </a:cubicBezTo>
                <a:cubicBezTo>
                  <a:pt x="1024" y="512"/>
                  <a:pt x="1024" y="512"/>
                  <a:pt x="1024" y="512"/>
                </a:cubicBezTo>
                <a:cubicBezTo>
                  <a:pt x="1024" y="229"/>
                  <a:pt x="794" y="0"/>
                  <a:pt x="512" y="0"/>
                </a:cubicBezTo>
                <a:cubicBezTo>
                  <a:pt x="229" y="0"/>
                  <a:pt x="0" y="229"/>
                  <a:pt x="0" y="512"/>
                </a:cubicBezTo>
                <a:cubicBezTo>
                  <a:pt x="109" y="512"/>
                  <a:pt x="109" y="512"/>
                  <a:pt x="109" y="512"/>
                </a:cubicBezTo>
                <a:cubicBezTo>
                  <a:pt x="109" y="289"/>
                  <a:pt x="289" y="109"/>
                  <a:pt x="512" y="10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1" name="Freeform 3"/>
          <p:cNvSpPr/>
          <p:nvPr/>
        </p:nvSpPr>
        <p:spPr bwMode="auto">
          <a:xfrm>
            <a:off x="1424518" y="2390777"/>
            <a:ext cx="2829983" cy="1416049"/>
          </a:xfrm>
          <a:custGeom>
            <a:avLst/>
            <a:gdLst>
              <a:gd name="T0" fmla="*/ 376 w 751"/>
              <a:gd name="T1" fmla="*/ 118 h 376"/>
              <a:gd name="T2" fmla="*/ 633 w 751"/>
              <a:gd name="T3" fmla="*/ 376 h 376"/>
              <a:gd name="T4" fmla="*/ 751 w 751"/>
              <a:gd name="T5" fmla="*/ 376 h 376"/>
              <a:gd name="T6" fmla="*/ 376 w 751"/>
              <a:gd name="T7" fmla="*/ 0 h 376"/>
              <a:gd name="T8" fmla="*/ 0 w 751"/>
              <a:gd name="T9" fmla="*/ 376 h 376"/>
              <a:gd name="T10" fmla="*/ 118 w 751"/>
              <a:gd name="T11" fmla="*/ 376 h 376"/>
              <a:gd name="T12" fmla="*/ 376 w 751"/>
              <a:gd name="T13" fmla="*/ 11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1" h="376">
                <a:moveTo>
                  <a:pt x="376" y="118"/>
                </a:moveTo>
                <a:cubicBezTo>
                  <a:pt x="518" y="118"/>
                  <a:pt x="633" y="234"/>
                  <a:pt x="633" y="376"/>
                </a:cubicBezTo>
                <a:cubicBezTo>
                  <a:pt x="751" y="376"/>
                  <a:pt x="751" y="376"/>
                  <a:pt x="751" y="376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6"/>
                </a:cubicBezTo>
                <a:cubicBezTo>
                  <a:pt x="118" y="376"/>
                  <a:pt x="118" y="376"/>
                  <a:pt x="118" y="376"/>
                </a:cubicBezTo>
                <a:cubicBezTo>
                  <a:pt x="118" y="234"/>
                  <a:pt x="234" y="118"/>
                  <a:pt x="376" y="118"/>
                </a:cubicBezTo>
                <a:close/>
              </a:path>
            </a:pathLst>
          </a:cu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2" name="Freeform 4"/>
          <p:cNvSpPr/>
          <p:nvPr/>
        </p:nvSpPr>
        <p:spPr bwMode="auto">
          <a:xfrm>
            <a:off x="1989667" y="2955926"/>
            <a:ext cx="1699684" cy="850900"/>
          </a:xfrm>
          <a:custGeom>
            <a:avLst/>
            <a:gdLst>
              <a:gd name="T0" fmla="*/ 226 w 451"/>
              <a:gd name="T1" fmla="*/ 86 h 226"/>
              <a:gd name="T2" fmla="*/ 365 w 451"/>
              <a:gd name="T3" fmla="*/ 226 h 226"/>
              <a:gd name="T4" fmla="*/ 451 w 451"/>
              <a:gd name="T5" fmla="*/ 226 h 226"/>
              <a:gd name="T6" fmla="*/ 226 w 451"/>
              <a:gd name="T7" fmla="*/ 0 h 226"/>
              <a:gd name="T8" fmla="*/ 0 w 451"/>
              <a:gd name="T9" fmla="*/ 226 h 226"/>
              <a:gd name="T10" fmla="*/ 86 w 451"/>
              <a:gd name="T11" fmla="*/ 226 h 226"/>
              <a:gd name="T12" fmla="*/ 226 w 451"/>
              <a:gd name="T13" fmla="*/ 8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1" h="226">
                <a:moveTo>
                  <a:pt x="226" y="86"/>
                </a:moveTo>
                <a:cubicBezTo>
                  <a:pt x="303" y="86"/>
                  <a:pt x="365" y="149"/>
                  <a:pt x="365" y="226"/>
                </a:cubicBezTo>
                <a:cubicBezTo>
                  <a:pt x="451" y="226"/>
                  <a:pt x="451" y="226"/>
                  <a:pt x="451" y="226"/>
                </a:cubicBezTo>
                <a:cubicBezTo>
                  <a:pt x="451" y="101"/>
                  <a:pt x="350" y="0"/>
                  <a:pt x="226" y="0"/>
                </a:cubicBezTo>
                <a:cubicBezTo>
                  <a:pt x="101" y="0"/>
                  <a:pt x="0" y="101"/>
                  <a:pt x="0" y="226"/>
                </a:cubicBezTo>
                <a:cubicBezTo>
                  <a:pt x="86" y="226"/>
                  <a:pt x="86" y="226"/>
                  <a:pt x="86" y="226"/>
                </a:cubicBezTo>
                <a:cubicBezTo>
                  <a:pt x="86" y="149"/>
                  <a:pt x="149" y="86"/>
                  <a:pt x="226" y="8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3" name="Freeform 5"/>
          <p:cNvSpPr/>
          <p:nvPr/>
        </p:nvSpPr>
        <p:spPr bwMode="auto">
          <a:xfrm>
            <a:off x="2415118" y="3381377"/>
            <a:ext cx="848783" cy="425449"/>
          </a:xfrm>
          <a:custGeom>
            <a:avLst/>
            <a:gdLst>
              <a:gd name="T0" fmla="*/ 113 w 225"/>
              <a:gd name="T1" fmla="*/ 65 h 113"/>
              <a:gd name="T2" fmla="*/ 160 w 225"/>
              <a:gd name="T3" fmla="*/ 113 h 113"/>
              <a:gd name="T4" fmla="*/ 225 w 225"/>
              <a:gd name="T5" fmla="*/ 113 h 113"/>
              <a:gd name="T6" fmla="*/ 113 w 225"/>
              <a:gd name="T7" fmla="*/ 0 h 113"/>
              <a:gd name="T8" fmla="*/ 0 w 225"/>
              <a:gd name="T9" fmla="*/ 113 h 113"/>
              <a:gd name="T10" fmla="*/ 65 w 225"/>
              <a:gd name="T11" fmla="*/ 113 h 113"/>
              <a:gd name="T12" fmla="*/ 113 w 225"/>
              <a:gd name="T13" fmla="*/ 65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5" h="113">
                <a:moveTo>
                  <a:pt x="113" y="65"/>
                </a:moveTo>
                <a:cubicBezTo>
                  <a:pt x="139" y="65"/>
                  <a:pt x="160" y="87"/>
                  <a:pt x="160" y="113"/>
                </a:cubicBezTo>
                <a:cubicBezTo>
                  <a:pt x="225" y="113"/>
                  <a:pt x="225" y="113"/>
                  <a:pt x="225" y="113"/>
                </a:cubicBezTo>
                <a:cubicBezTo>
                  <a:pt x="225" y="50"/>
                  <a:pt x="175" y="0"/>
                  <a:pt x="113" y="0"/>
                </a:cubicBezTo>
                <a:cubicBezTo>
                  <a:pt x="50" y="0"/>
                  <a:pt x="0" y="50"/>
                  <a:pt x="0" y="113"/>
                </a:cubicBezTo>
                <a:cubicBezTo>
                  <a:pt x="65" y="113"/>
                  <a:pt x="65" y="113"/>
                  <a:pt x="65" y="113"/>
                </a:cubicBezTo>
                <a:cubicBezTo>
                  <a:pt x="65" y="87"/>
                  <a:pt x="87" y="65"/>
                  <a:pt x="113" y="65"/>
                </a:cubicBezTo>
                <a:close/>
              </a:path>
            </a:pathLst>
          </a:cu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4" name="Freeform 6"/>
          <p:cNvSpPr/>
          <p:nvPr/>
        </p:nvSpPr>
        <p:spPr bwMode="auto">
          <a:xfrm>
            <a:off x="1651001" y="4003676"/>
            <a:ext cx="1191684" cy="1083733"/>
          </a:xfrm>
          <a:custGeom>
            <a:avLst/>
            <a:gdLst>
              <a:gd name="T0" fmla="*/ 316 w 316"/>
              <a:gd name="T1" fmla="*/ 288 h 288"/>
              <a:gd name="T2" fmla="*/ 0 w 316"/>
              <a:gd name="T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6" h="288">
                <a:moveTo>
                  <a:pt x="316" y="288"/>
                </a:moveTo>
                <a:cubicBezTo>
                  <a:pt x="150" y="288"/>
                  <a:pt x="15" y="161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5" name="Freeform 7"/>
          <p:cNvSpPr/>
          <p:nvPr/>
        </p:nvSpPr>
        <p:spPr bwMode="auto">
          <a:xfrm>
            <a:off x="1113367" y="4003676"/>
            <a:ext cx="1729317" cy="1623483"/>
          </a:xfrm>
          <a:custGeom>
            <a:avLst/>
            <a:gdLst>
              <a:gd name="T0" fmla="*/ 0 w 459"/>
              <a:gd name="T1" fmla="*/ 0 h 431"/>
              <a:gd name="T2" fmla="*/ 459 w 459"/>
              <a:gd name="T3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9" h="431">
                <a:moveTo>
                  <a:pt x="0" y="0"/>
                </a:moveTo>
                <a:cubicBezTo>
                  <a:pt x="15" y="240"/>
                  <a:pt x="214" y="431"/>
                  <a:pt x="459" y="431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6" name="Freeform 8"/>
          <p:cNvSpPr/>
          <p:nvPr/>
        </p:nvSpPr>
        <p:spPr bwMode="auto">
          <a:xfrm>
            <a:off x="2152652" y="4003677"/>
            <a:ext cx="690033" cy="588433"/>
          </a:xfrm>
          <a:custGeom>
            <a:avLst/>
            <a:gdLst>
              <a:gd name="T0" fmla="*/ 183 w 183"/>
              <a:gd name="T1" fmla="*/ 156 h 156"/>
              <a:gd name="T2" fmla="*/ 0 w 183"/>
              <a:gd name="T3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3" h="156">
                <a:moveTo>
                  <a:pt x="183" y="156"/>
                </a:moveTo>
                <a:cubicBezTo>
                  <a:pt x="90" y="156"/>
                  <a:pt x="14" y="88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7" name="Freeform 9"/>
          <p:cNvSpPr/>
          <p:nvPr/>
        </p:nvSpPr>
        <p:spPr bwMode="auto">
          <a:xfrm>
            <a:off x="2554817" y="4003677"/>
            <a:ext cx="287867" cy="196849"/>
          </a:xfrm>
          <a:custGeom>
            <a:avLst/>
            <a:gdLst>
              <a:gd name="T0" fmla="*/ 76 w 76"/>
              <a:gd name="T1" fmla="*/ 52 h 52"/>
              <a:gd name="T2" fmla="*/ 0 w 76"/>
              <a:gd name="T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6" h="52">
                <a:moveTo>
                  <a:pt x="76" y="52"/>
                </a:moveTo>
                <a:cubicBezTo>
                  <a:pt x="41" y="52"/>
                  <a:pt x="12" y="30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6352117" y="3694643"/>
            <a:ext cx="541867" cy="543983"/>
          </a:xfrm>
          <a:prstGeom prst="ellipse">
            <a:avLst/>
          </a:prstGeom>
          <a:solidFill>
            <a:srgbClr val="00B0F0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7632700" y="3694643"/>
            <a:ext cx="543984" cy="543983"/>
          </a:xfrm>
          <a:prstGeom prst="ellipse">
            <a:avLst/>
          </a:pr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9008533" y="3694643"/>
            <a:ext cx="541867" cy="543983"/>
          </a:xfrm>
          <a:prstGeom prst="ellipse">
            <a:avLst/>
          </a:prstGeom>
          <a:solidFill>
            <a:srgbClr val="00B0F0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10384367" y="3694643"/>
            <a:ext cx="541867" cy="543983"/>
          </a:xfrm>
          <a:prstGeom prst="ellipse">
            <a:avLst/>
          </a:pr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542" name="Group 14"/>
          <p:cNvGrpSpPr/>
          <p:nvPr/>
        </p:nvGrpSpPr>
        <p:grpSpPr bwMode="auto">
          <a:xfrm>
            <a:off x="10521951" y="3832226"/>
            <a:ext cx="270933" cy="266700"/>
            <a:chOff x="0" y="0"/>
            <a:chExt cx="140" cy="139"/>
          </a:xfrm>
          <a:solidFill>
            <a:schemeClr val="bg1"/>
          </a:solidFill>
        </p:grpSpPr>
        <p:sp>
          <p:nvSpPr>
            <p:cNvPr id="22543" name="Freeform 15"/>
            <p:cNvSpPr>
              <a:spLocks noEditPoints="1"/>
            </p:cNvSpPr>
            <p:nvPr/>
          </p:nvSpPr>
          <p:spPr bwMode="auto">
            <a:xfrm>
              <a:off x="0" y="0"/>
              <a:ext cx="140" cy="139"/>
            </a:xfrm>
            <a:custGeom>
              <a:avLst/>
              <a:gdLst>
                <a:gd name="T0" fmla="*/ 70 w 79"/>
                <a:gd name="T1" fmla="*/ 35 h 78"/>
                <a:gd name="T2" fmla="*/ 63 w 79"/>
                <a:gd name="T3" fmla="*/ 20 h 78"/>
                <a:gd name="T4" fmla="*/ 69 w 79"/>
                <a:gd name="T5" fmla="*/ 13 h 78"/>
                <a:gd name="T6" fmla="*/ 65 w 79"/>
                <a:gd name="T7" fmla="*/ 9 h 78"/>
                <a:gd name="T8" fmla="*/ 58 w 79"/>
                <a:gd name="T9" fmla="*/ 15 h 78"/>
                <a:gd name="T10" fmla="*/ 43 w 79"/>
                <a:gd name="T11" fmla="*/ 9 h 78"/>
                <a:gd name="T12" fmla="*/ 43 w 79"/>
                <a:gd name="T13" fmla="*/ 0 h 78"/>
                <a:gd name="T14" fmla="*/ 36 w 79"/>
                <a:gd name="T15" fmla="*/ 0 h 78"/>
                <a:gd name="T16" fmla="*/ 36 w 79"/>
                <a:gd name="T17" fmla="*/ 9 h 78"/>
                <a:gd name="T18" fmla="*/ 20 w 79"/>
                <a:gd name="T19" fmla="*/ 15 h 78"/>
                <a:gd name="T20" fmla="*/ 14 w 79"/>
                <a:gd name="T21" fmla="*/ 9 h 78"/>
                <a:gd name="T22" fmla="*/ 9 w 79"/>
                <a:gd name="T23" fmla="*/ 13 h 78"/>
                <a:gd name="T24" fmla="*/ 16 w 79"/>
                <a:gd name="T25" fmla="*/ 20 h 78"/>
                <a:gd name="T26" fmla="*/ 9 w 79"/>
                <a:gd name="T27" fmla="*/ 35 h 78"/>
                <a:gd name="T28" fmla="*/ 0 w 79"/>
                <a:gd name="T29" fmla="*/ 35 h 78"/>
                <a:gd name="T30" fmla="*/ 0 w 79"/>
                <a:gd name="T31" fmla="*/ 42 h 78"/>
                <a:gd name="T32" fmla="*/ 9 w 79"/>
                <a:gd name="T33" fmla="*/ 42 h 78"/>
                <a:gd name="T34" fmla="*/ 16 w 79"/>
                <a:gd name="T35" fmla="*/ 58 h 78"/>
                <a:gd name="T36" fmla="*/ 9 w 79"/>
                <a:gd name="T37" fmla="*/ 64 h 78"/>
                <a:gd name="T38" fmla="*/ 14 w 79"/>
                <a:gd name="T39" fmla="*/ 69 h 78"/>
                <a:gd name="T40" fmla="*/ 20 w 79"/>
                <a:gd name="T41" fmla="*/ 63 h 78"/>
                <a:gd name="T42" fmla="*/ 36 w 79"/>
                <a:gd name="T43" fmla="*/ 69 h 78"/>
                <a:gd name="T44" fmla="*/ 36 w 79"/>
                <a:gd name="T45" fmla="*/ 78 h 78"/>
                <a:gd name="T46" fmla="*/ 43 w 79"/>
                <a:gd name="T47" fmla="*/ 78 h 78"/>
                <a:gd name="T48" fmla="*/ 43 w 79"/>
                <a:gd name="T49" fmla="*/ 69 h 78"/>
                <a:gd name="T50" fmla="*/ 58 w 79"/>
                <a:gd name="T51" fmla="*/ 63 h 78"/>
                <a:gd name="T52" fmla="*/ 65 w 79"/>
                <a:gd name="T53" fmla="*/ 69 h 78"/>
                <a:gd name="T54" fmla="*/ 69 w 79"/>
                <a:gd name="T55" fmla="*/ 64 h 78"/>
                <a:gd name="T56" fmla="*/ 63 w 79"/>
                <a:gd name="T57" fmla="*/ 58 h 78"/>
                <a:gd name="T58" fmla="*/ 70 w 79"/>
                <a:gd name="T59" fmla="*/ 42 h 78"/>
                <a:gd name="T60" fmla="*/ 79 w 79"/>
                <a:gd name="T61" fmla="*/ 42 h 78"/>
                <a:gd name="T62" fmla="*/ 79 w 79"/>
                <a:gd name="T63" fmla="*/ 35 h 78"/>
                <a:gd name="T64" fmla="*/ 70 w 79"/>
                <a:gd name="T65" fmla="*/ 35 h 78"/>
                <a:gd name="T66" fmla="*/ 16 w 79"/>
                <a:gd name="T67" fmla="*/ 39 h 78"/>
                <a:gd name="T68" fmla="*/ 39 w 79"/>
                <a:gd name="T69" fmla="*/ 15 h 78"/>
                <a:gd name="T70" fmla="*/ 63 w 79"/>
                <a:gd name="T71" fmla="*/ 39 h 78"/>
                <a:gd name="T72" fmla="*/ 39 w 79"/>
                <a:gd name="T73" fmla="*/ 62 h 78"/>
                <a:gd name="T74" fmla="*/ 16 w 79"/>
                <a:gd name="T75" fmla="*/ 3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" h="78">
                  <a:moveTo>
                    <a:pt x="70" y="35"/>
                  </a:moveTo>
                  <a:cubicBezTo>
                    <a:pt x="69" y="30"/>
                    <a:pt x="67" y="24"/>
                    <a:pt x="63" y="20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4" y="12"/>
                    <a:pt x="49" y="9"/>
                    <a:pt x="43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0" y="9"/>
                    <a:pt x="25" y="12"/>
                    <a:pt x="20" y="1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4"/>
                    <a:pt x="10" y="30"/>
                    <a:pt x="9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8"/>
                    <a:pt x="12" y="53"/>
                    <a:pt x="16" y="58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5" y="66"/>
                    <a:pt x="30" y="68"/>
                    <a:pt x="36" y="6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9" y="68"/>
                    <a:pt x="54" y="66"/>
                    <a:pt x="58" y="63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3"/>
                    <a:pt x="69" y="48"/>
                    <a:pt x="70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35"/>
                    <a:pt x="79" y="35"/>
                    <a:pt x="79" y="35"/>
                  </a:cubicBezTo>
                  <a:lnTo>
                    <a:pt x="70" y="35"/>
                  </a:lnTo>
                  <a:close/>
                  <a:moveTo>
                    <a:pt x="16" y="39"/>
                  </a:moveTo>
                  <a:cubicBezTo>
                    <a:pt x="16" y="26"/>
                    <a:pt x="26" y="15"/>
                    <a:pt x="39" y="15"/>
                  </a:cubicBezTo>
                  <a:cubicBezTo>
                    <a:pt x="52" y="15"/>
                    <a:pt x="63" y="26"/>
                    <a:pt x="63" y="39"/>
                  </a:cubicBezTo>
                  <a:cubicBezTo>
                    <a:pt x="63" y="52"/>
                    <a:pt x="52" y="62"/>
                    <a:pt x="39" y="62"/>
                  </a:cubicBezTo>
                  <a:cubicBezTo>
                    <a:pt x="26" y="62"/>
                    <a:pt x="16" y="52"/>
                    <a:pt x="16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44" name="Freeform 16"/>
            <p:cNvSpPr>
              <a:spLocks noEditPoints="1"/>
            </p:cNvSpPr>
            <p:nvPr/>
          </p:nvSpPr>
          <p:spPr bwMode="auto">
            <a:xfrm>
              <a:off x="50" y="50"/>
              <a:ext cx="41" cy="39"/>
            </a:xfrm>
            <a:custGeom>
              <a:avLst/>
              <a:gdLst>
                <a:gd name="T0" fmla="*/ 23 w 23"/>
                <a:gd name="T1" fmla="*/ 11 h 22"/>
                <a:gd name="T2" fmla="*/ 11 w 23"/>
                <a:gd name="T3" fmla="*/ 0 h 22"/>
                <a:gd name="T4" fmla="*/ 0 w 23"/>
                <a:gd name="T5" fmla="*/ 11 h 22"/>
                <a:gd name="T6" fmla="*/ 11 w 23"/>
                <a:gd name="T7" fmla="*/ 22 h 22"/>
                <a:gd name="T8" fmla="*/ 23 w 23"/>
                <a:gd name="T9" fmla="*/ 11 h 22"/>
                <a:gd name="T10" fmla="*/ 7 w 23"/>
                <a:gd name="T11" fmla="*/ 11 h 22"/>
                <a:gd name="T12" fmla="*/ 11 w 23"/>
                <a:gd name="T13" fmla="*/ 6 h 22"/>
                <a:gd name="T14" fmla="*/ 16 w 23"/>
                <a:gd name="T15" fmla="*/ 11 h 22"/>
                <a:gd name="T16" fmla="*/ 11 w 23"/>
                <a:gd name="T17" fmla="*/ 15 h 22"/>
                <a:gd name="T18" fmla="*/ 7 w 23"/>
                <a:gd name="T1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2">
                  <a:moveTo>
                    <a:pt x="23" y="11"/>
                  </a:moveTo>
                  <a:cubicBezTo>
                    <a:pt x="23" y="5"/>
                    <a:pt x="18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8" y="22"/>
                    <a:pt x="23" y="17"/>
                    <a:pt x="23" y="11"/>
                  </a:cubicBezTo>
                  <a:close/>
                  <a:moveTo>
                    <a:pt x="7" y="11"/>
                  </a:moveTo>
                  <a:cubicBezTo>
                    <a:pt x="7" y="8"/>
                    <a:pt x="9" y="6"/>
                    <a:pt x="11" y="6"/>
                  </a:cubicBezTo>
                  <a:cubicBezTo>
                    <a:pt x="14" y="6"/>
                    <a:pt x="16" y="8"/>
                    <a:pt x="16" y="11"/>
                  </a:cubicBezTo>
                  <a:cubicBezTo>
                    <a:pt x="16" y="13"/>
                    <a:pt x="14" y="15"/>
                    <a:pt x="11" y="15"/>
                  </a:cubicBezTo>
                  <a:cubicBezTo>
                    <a:pt x="9" y="15"/>
                    <a:pt x="7" y="13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545" name="Group 17"/>
          <p:cNvGrpSpPr/>
          <p:nvPr/>
        </p:nvGrpSpPr>
        <p:grpSpPr bwMode="auto">
          <a:xfrm>
            <a:off x="7821084" y="3849159"/>
            <a:ext cx="177800" cy="228600"/>
            <a:chOff x="0" y="0"/>
            <a:chExt cx="109" cy="141"/>
          </a:xfrm>
          <a:solidFill>
            <a:schemeClr val="bg1"/>
          </a:solidFill>
        </p:grpSpPr>
        <p:sp>
          <p:nvSpPr>
            <p:cNvPr id="22546" name="Freeform 18"/>
            <p:cNvSpPr>
              <a:spLocks noEditPoints="1"/>
            </p:cNvSpPr>
            <p:nvPr/>
          </p:nvSpPr>
          <p:spPr bwMode="auto">
            <a:xfrm>
              <a:off x="0" y="0"/>
              <a:ext cx="109" cy="141"/>
            </a:xfrm>
            <a:custGeom>
              <a:avLst/>
              <a:gdLst>
                <a:gd name="T0" fmla="*/ 75 w 109"/>
                <a:gd name="T1" fmla="*/ 0 h 141"/>
                <a:gd name="T2" fmla="*/ 0 w 109"/>
                <a:gd name="T3" fmla="*/ 0 h 141"/>
                <a:gd name="T4" fmla="*/ 0 w 109"/>
                <a:gd name="T5" fmla="*/ 141 h 141"/>
                <a:gd name="T6" fmla="*/ 109 w 109"/>
                <a:gd name="T7" fmla="*/ 141 h 141"/>
                <a:gd name="T8" fmla="*/ 109 w 109"/>
                <a:gd name="T9" fmla="*/ 34 h 141"/>
                <a:gd name="T10" fmla="*/ 75 w 109"/>
                <a:gd name="T11" fmla="*/ 0 h 141"/>
                <a:gd name="T12" fmla="*/ 13 w 109"/>
                <a:gd name="T13" fmla="*/ 128 h 141"/>
                <a:gd name="T14" fmla="*/ 13 w 109"/>
                <a:gd name="T15" fmla="*/ 13 h 141"/>
                <a:gd name="T16" fmla="*/ 68 w 109"/>
                <a:gd name="T17" fmla="*/ 13 h 141"/>
                <a:gd name="T18" fmla="*/ 68 w 109"/>
                <a:gd name="T19" fmla="*/ 43 h 141"/>
                <a:gd name="T20" fmla="*/ 96 w 109"/>
                <a:gd name="T21" fmla="*/ 43 h 141"/>
                <a:gd name="T22" fmla="*/ 96 w 109"/>
                <a:gd name="T23" fmla="*/ 128 h 141"/>
                <a:gd name="T24" fmla="*/ 13 w 109"/>
                <a:gd name="T25" fmla="*/ 12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41">
                  <a:moveTo>
                    <a:pt x="75" y="0"/>
                  </a:moveTo>
                  <a:lnTo>
                    <a:pt x="0" y="0"/>
                  </a:lnTo>
                  <a:lnTo>
                    <a:pt x="0" y="141"/>
                  </a:lnTo>
                  <a:lnTo>
                    <a:pt x="109" y="141"/>
                  </a:lnTo>
                  <a:lnTo>
                    <a:pt x="109" y="34"/>
                  </a:lnTo>
                  <a:lnTo>
                    <a:pt x="75" y="0"/>
                  </a:lnTo>
                  <a:close/>
                  <a:moveTo>
                    <a:pt x="13" y="128"/>
                  </a:moveTo>
                  <a:lnTo>
                    <a:pt x="13" y="13"/>
                  </a:lnTo>
                  <a:lnTo>
                    <a:pt x="68" y="13"/>
                  </a:lnTo>
                  <a:lnTo>
                    <a:pt x="68" y="43"/>
                  </a:lnTo>
                  <a:lnTo>
                    <a:pt x="96" y="43"/>
                  </a:lnTo>
                  <a:lnTo>
                    <a:pt x="96" y="128"/>
                  </a:lnTo>
                  <a:lnTo>
                    <a:pt x="1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47" name="Freeform 19"/>
            <p:cNvSpPr/>
            <p:nvPr/>
          </p:nvSpPr>
          <p:spPr bwMode="auto">
            <a:xfrm>
              <a:off x="32" y="48"/>
              <a:ext cx="43" cy="47"/>
            </a:xfrm>
            <a:custGeom>
              <a:avLst/>
              <a:gdLst>
                <a:gd name="T0" fmla="*/ 29 w 43"/>
                <a:gd name="T1" fmla="*/ 23 h 47"/>
                <a:gd name="T2" fmla="*/ 29 w 43"/>
                <a:gd name="T3" fmla="*/ 0 h 47"/>
                <a:gd name="T4" fmla="*/ 16 w 43"/>
                <a:gd name="T5" fmla="*/ 0 h 47"/>
                <a:gd name="T6" fmla="*/ 16 w 43"/>
                <a:gd name="T7" fmla="*/ 23 h 47"/>
                <a:gd name="T8" fmla="*/ 9 w 43"/>
                <a:gd name="T9" fmla="*/ 16 h 47"/>
                <a:gd name="T10" fmla="*/ 0 w 43"/>
                <a:gd name="T11" fmla="*/ 25 h 47"/>
                <a:gd name="T12" fmla="*/ 21 w 43"/>
                <a:gd name="T13" fmla="*/ 47 h 47"/>
                <a:gd name="T14" fmla="*/ 43 w 43"/>
                <a:gd name="T15" fmla="*/ 25 h 47"/>
                <a:gd name="T16" fmla="*/ 36 w 43"/>
                <a:gd name="T17" fmla="*/ 16 h 47"/>
                <a:gd name="T18" fmla="*/ 29 w 43"/>
                <a:gd name="T1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7">
                  <a:moveTo>
                    <a:pt x="29" y="23"/>
                  </a:moveTo>
                  <a:lnTo>
                    <a:pt x="29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9" y="16"/>
                  </a:lnTo>
                  <a:lnTo>
                    <a:pt x="0" y="25"/>
                  </a:lnTo>
                  <a:lnTo>
                    <a:pt x="21" y="47"/>
                  </a:lnTo>
                  <a:lnTo>
                    <a:pt x="43" y="25"/>
                  </a:lnTo>
                  <a:lnTo>
                    <a:pt x="36" y="16"/>
                  </a:lnTo>
                  <a:lnTo>
                    <a:pt x="2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/>
          </p:nvSpPr>
          <p:spPr bwMode="auto">
            <a:xfrm>
              <a:off x="37" y="102"/>
              <a:ext cx="34" cy="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549" name="Group 21"/>
          <p:cNvGrpSpPr/>
          <p:nvPr/>
        </p:nvGrpSpPr>
        <p:grpSpPr bwMode="auto">
          <a:xfrm>
            <a:off x="9165168" y="3853393"/>
            <a:ext cx="232833" cy="224367"/>
            <a:chOff x="0" y="0"/>
            <a:chExt cx="141" cy="139"/>
          </a:xfrm>
          <a:solidFill>
            <a:schemeClr val="bg1"/>
          </a:solidFill>
        </p:grpSpPr>
        <p:sp>
          <p:nvSpPr>
            <p:cNvPr id="22550" name="Freeform 22"/>
            <p:cNvSpPr>
              <a:spLocks noEditPoints="1"/>
            </p:cNvSpPr>
            <p:nvPr/>
          </p:nvSpPr>
          <p:spPr bwMode="auto">
            <a:xfrm>
              <a:off x="0" y="0"/>
              <a:ext cx="141" cy="139"/>
            </a:xfrm>
            <a:custGeom>
              <a:avLst/>
              <a:gdLst>
                <a:gd name="T0" fmla="*/ 128 w 141"/>
                <a:gd name="T1" fmla="*/ 101 h 139"/>
                <a:gd name="T2" fmla="*/ 37 w 141"/>
                <a:gd name="T3" fmla="*/ 101 h 139"/>
                <a:gd name="T4" fmla="*/ 37 w 141"/>
                <a:gd name="T5" fmla="*/ 11 h 139"/>
                <a:gd name="T6" fmla="*/ 68 w 141"/>
                <a:gd name="T7" fmla="*/ 11 h 139"/>
                <a:gd name="T8" fmla="*/ 68 w 141"/>
                <a:gd name="T9" fmla="*/ 0 h 139"/>
                <a:gd name="T10" fmla="*/ 25 w 141"/>
                <a:gd name="T11" fmla="*/ 0 h 139"/>
                <a:gd name="T12" fmla="*/ 25 w 141"/>
                <a:gd name="T13" fmla="*/ 25 h 139"/>
                <a:gd name="T14" fmla="*/ 0 w 141"/>
                <a:gd name="T15" fmla="*/ 25 h 139"/>
                <a:gd name="T16" fmla="*/ 0 w 141"/>
                <a:gd name="T17" fmla="*/ 139 h 139"/>
                <a:gd name="T18" fmla="*/ 114 w 141"/>
                <a:gd name="T19" fmla="*/ 139 h 139"/>
                <a:gd name="T20" fmla="*/ 114 w 141"/>
                <a:gd name="T21" fmla="*/ 114 h 139"/>
                <a:gd name="T22" fmla="*/ 141 w 141"/>
                <a:gd name="T23" fmla="*/ 114 h 139"/>
                <a:gd name="T24" fmla="*/ 141 w 141"/>
                <a:gd name="T25" fmla="*/ 71 h 139"/>
                <a:gd name="T26" fmla="*/ 128 w 141"/>
                <a:gd name="T27" fmla="*/ 71 h 139"/>
                <a:gd name="T28" fmla="*/ 128 w 141"/>
                <a:gd name="T29" fmla="*/ 101 h 139"/>
                <a:gd name="T30" fmla="*/ 103 w 141"/>
                <a:gd name="T31" fmla="*/ 126 h 139"/>
                <a:gd name="T32" fmla="*/ 12 w 141"/>
                <a:gd name="T33" fmla="*/ 126 h 139"/>
                <a:gd name="T34" fmla="*/ 12 w 141"/>
                <a:gd name="T35" fmla="*/ 37 h 139"/>
                <a:gd name="T36" fmla="*/ 25 w 141"/>
                <a:gd name="T37" fmla="*/ 37 h 139"/>
                <a:gd name="T38" fmla="*/ 25 w 141"/>
                <a:gd name="T39" fmla="*/ 114 h 139"/>
                <a:gd name="T40" fmla="*/ 103 w 141"/>
                <a:gd name="T41" fmla="*/ 114 h 139"/>
                <a:gd name="T42" fmla="*/ 103 w 141"/>
                <a:gd name="T43" fmla="*/ 12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1" h="139">
                  <a:moveTo>
                    <a:pt x="128" y="101"/>
                  </a:moveTo>
                  <a:lnTo>
                    <a:pt x="37" y="101"/>
                  </a:lnTo>
                  <a:lnTo>
                    <a:pt x="37" y="11"/>
                  </a:lnTo>
                  <a:lnTo>
                    <a:pt x="68" y="11"/>
                  </a:lnTo>
                  <a:lnTo>
                    <a:pt x="68" y="0"/>
                  </a:lnTo>
                  <a:lnTo>
                    <a:pt x="25" y="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139"/>
                  </a:lnTo>
                  <a:lnTo>
                    <a:pt x="114" y="139"/>
                  </a:lnTo>
                  <a:lnTo>
                    <a:pt x="114" y="114"/>
                  </a:lnTo>
                  <a:lnTo>
                    <a:pt x="141" y="114"/>
                  </a:lnTo>
                  <a:lnTo>
                    <a:pt x="141" y="71"/>
                  </a:lnTo>
                  <a:lnTo>
                    <a:pt x="128" y="71"/>
                  </a:lnTo>
                  <a:lnTo>
                    <a:pt x="128" y="101"/>
                  </a:lnTo>
                  <a:close/>
                  <a:moveTo>
                    <a:pt x="103" y="126"/>
                  </a:moveTo>
                  <a:lnTo>
                    <a:pt x="12" y="126"/>
                  </a:lnTo>
                  <a:lnTo>
                    <a:pt x="12" y="37"/>
                  </a:lnTo>
                  <a:lnTo>
                    <a:pt x="25" y="37"/>
                  </a:lnTo>
                  <a:lnTo>
                    <a:pt x="25" y="114"/>
                  </a:lnTo>
                  <a:lnTo>
                    <a:pt x="103" y="114"/>
                  </a:lnTo>
                  <a:lnTo>
                    <a:pt x="103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1" name="Freeform 23"/>
            <p:cNvSpPr/>
            <p:nvPr/>
          </p:nvSpPr>
          <p:spPr bwMode="auto">
            <a:xfrm>
              <a:off x="78" y="0"/>
              <a:ext cx="63" cy="61"/>
            </a:xfrm>
            <a:custGeom>
              <a:avLst/>
              <a:gdLst>
                <a:gd name="T0" fmla="*/ 11 w 63"/>
                <a:gd name="T1" fmla="*/ 0 h 61"/>
                <a:gd name="T2" fmla="*/ 11 w 63"/>
                <a:gd name="T3" fmla="*/ 11 h 61"/>
                <a:gd name="T4" fmla="*/ 41 w 63"/>
                <a:gd name="T5" fmla="*/ 11 h 61"/>
                <a:gd name="T6" fmla="*/ 0 w 63"/>
                <a:gd name="T7" fmla="*/ 52 h 61"/>
                <a:gd name="T8" fmla="*/ 9 w 63"/>
                <a:gd name="T9" fmla="*/ 61 h 61"/>
                <a:gd name="T10" fmla="*/ 50 w 63"/>
                <a:gd name="T11" fmla="*/ 20 h 61"/>
                <a:gd name="T12" fmla="*/ 50 w 63"/>
                <a:gd name="T13" fmla="*/ 50 h 61"/>
                <a:gd name="T14" fmla="*/ 63 w 63"/>
                <a:gd name="T15" fmla="*/ 50 h 61"/>
                <a:gd name="T16" fmla="*/ 63 w 63"/>
                <a:gd name="T17" fmla="*/ 0 h 61"/>
                <a:gd name="T18" fmla="*/ 11 w 63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1">
                  <a:moveTo>
                    <a:pt x="11" y="0"/>
                  </a:moveTo>
                  <a:lnTo>
                    <a:pt x="11" y="11"/>
                  </a:lnTo>
                  <a:lnTo>
                    <a:pt x="41" y="11"/>
                  </a:lnTo>
                  <a:lnTo>
                    <a:pt x="0" y="52"/>
                  </a:lnTo>
                  <a:lnTo>
                    <a:pt x="9" y="61"/>
                  </a:lnTo>
                  <a:lnTo>
                    <a:pt x="50" y="20"/>
                  </a:lnTo>
                  <a:lnTo>
                    <a:pt x="50" y="50"/>
                  </a:lnTo>
                  <a:lnTo>
                    <a:pt x="63" y="50"/>
                  </a:lnTo>
                  <a:lnTo>
                    <a:pt x="63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552" name="Group 24"/>
          <p:cNvGrpSpPr/>
          <p:nvPr/>
        </p:nvGrpSpPr>
        <p:grpSpPr bwMode="auto">
          <a:xfrm>
            <a:off x="6506634" y="3849159"/>
            <a:ext cx="232833" cy="228600"/>
            <a:chOff x="0" y="0"/>
            <a:chExt cx="141" cy="141"/>
          </a:xfrm>
          <a:solidFill>
            <a:schemeClr val="bg1"/>
          </a:solidFill>
        </p:grpSpPr>
        <p:sp>
          <p:nvSpPr>
            <p:cNvPr id="22553" name="Freeform 25"/>
            <p:cNvSpPr>
              <a:spLocks noEditPoints="1"/>
            </p:cNvSpPr>
            <p:nvPr/>
          </p:nvSpPr>
          <p:spPr bwMode="auto">
            <a:xfrm>
              <a:off x="79" y="79"/>
              <a:ext cx="62" cy="62"/>
            </a:xfrm>
            <a:custGeom>
              <a:avLst/>
              <a:gdLst>
                <a:gd name="T0" fmla="*/ 62 w 62"/>
                <a:gd name="T1" fmla="*/ 62 h 62"/>
                <a:gd name="T2" fmla="*/ 0 w 62"/>
                <a:gd name="T3" fmla="*/ 62 h 62"/>
                <a:gd name="T4" fmla="*/ 0 w 62"/>
                <a:gd name="T5" fmla="*/ 0 h 62"/>
                <a:gd name="T6" fmla="*/ 62 w 62"/>
                <a:gd name="T7" fmla="*/ 0 h 62"/>
                <a:gd name="T8" fmla="*/ 62 w 62"/>
                <a:gd name="T9" fmla="*/ 62 h 62"/>
                <a:gd name="T10" fmla="*/ 10 w 62"/>
                <a:gd name="T11" fmla="*/ 49 h 62"/>
                <a:gd name="T12" fmla="*/ 49 w 62"/>
                <a:gd name="T13" fmla="*/ 49 h 62"/>
                <a:gd name="T14" fmla="*/ 49 w 62"/>
                <a:gd name="T15" fmla="*/ 12 h 62"/>
                <a:gd name="T16" fmla="*/ 10 w 62"/>
                <a:gd name="T17" fmla="*/ 12 h 62"/>
                <a:gd name="T18" fmla="*/ 10 w 6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62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2"/>
                  </a:lnTo>
                  <a:close/>
                  <a:moveTo>
                    <a:pt x="10" y="49"/>
                  </a:moveTo>
                  <a:lnTo>
                    <a:pt x="49" y="49"/>
                  </a:lnTo>
                  <a:lnTo>
                    <a:pt x="49" y="12"/>
                  </a:lnTo>
                  <a:lnTo>
                    <a:pt x="10" y="12"/>
                  </a:lnTo>
                  <a:lnTo>
                    <a:pt x="1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4" name="Freeform 26"/>
            <p:cNvSpPr>
              <a:spLocks noEditPoints="1"/>
            </p:cNvSpPr>
            <p:nvPr/>
          </p:nvSpPr>
          <p:spPr bwMode="auto">
            <a:xfrm>
              <a:off x="0" y="79"/>
              <a:ext cx="63" cy="62"/>
            </a:xfrm>
            <a:custGeom>
              <a:avLst/>
              <a:gdLst>
                <a:gd name="T0" fmla="*/ 63 w 63"/>
                <a:gd name="T1" fmla="*/ 62 h 62"/>
                <a:gd name="T2" fmla="*/ 0 w 63"/>
                <a:gd name="T3" fmla="*/ 62 h 62"/>
                <a:gd name="T4" fmla="*/ 0 w 63"/>
                <a:gd name="T5" fmla="*/ 0 h 62"/>
                <a:gd name="T6" fmla="*/ 63 w 63"/>
                <a:gd name="T7" fmla="*/ 0 h 62"/>
                <a:gd name="T8" fmla="*/ 63 w 63"/>
                <a:gd name="T9" fmla="*/ 62 h 62"/>
                <a:gd name="T10" fmla="*/ 13 w 63"/>
                <a:gd name="T11" fmla="*/ 49 h 62"/>
                <a:gd name="T12" fmla="*/ 50 w 63"/>
                <a:gd name="T13" fmla="*/ 49 h 62"/>
                <a:gd name="T14" fmla="*/ 50 w 63"/>
                <a:gd name="T15" fmla="*/ 12 h 62"/>
                <a:gd name="T16" fmla="*/ 13 w 63"/>
                <a:gd name="T17" fmla="*/ 12 h 62"/>
                <a:gd name="T18" fmla="*/ 13 w 63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2">
                  <a:moveTo>
                    <a:pt x="63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2"/>
                  </a:lnTo>
                  <a:close/>
                  <a:moveTo>
                    <a:pt x="13" y="49"/>
                  </a:moveTo>
                  <a:lnTo>
                    <a:pt x="50" y="49"/>
                  </a:lnTo>
                  <a:lnTo>
                    <a:pt x="50" y="12"/>
                  </a:lnTo>
                  <a:lnTo>
                    <a:pt x="13" y="12"/>
                  </a:lnTo>
                  <a:lnTo>
                    <a:pt x="1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5" name="Freeform 27"/>
            <p:cNvSpPr>
              <a:spLocks noEditPoints="1"/>
            </p:cNvSpPr>
            <p:nvPr/>
          </p:nvSpPr>
          <p:spPr bwMode="auto">
            <a:xfrm>
              <a:off x="79" y="0"/>
              <a:ext cx="62" cy="63"/>
            </a:xfrm>
            <a:custGeom>
              <a:avLst/>
              <a:gdLst>
                <a:gd name="T0" fmla="*/ 62 w 62"/>
                <a:gd name="T1" fmla="*/ 63 h 63"/>
                <a:gd name="T2" fmla="*/ 0 w 62"/>
                <a:gd name="T3" fmla="*/ 63 h 63"/>
                <a:gd name="T4" fmla="*/ 0 w 62"/>
                <a:gd name="T5" fmla="*/ 0 h 63"/>
                <a:gd name="T6" fmla="*/ 62 w 62"/>
                <a:gd name="T7" fmla="*/ 0 h 63"/>
                <a:gd name="T8" fmla="*/ 62 w 62"/>
                <a:gd name="T9" fmla="*/ 63 h 63"/>
                <a:gd name="T10" fmla="*/ 10 w 62"/>
                <a:gd name="T11" fmla="*/ 52 h 63"/>
                <a:gd name="T12" fmla="*/ 49 w 62"/>
                <a:gd name="T13" fmla="*/ 52 h 63"/>
                <a:gd name="T14" fmla="*/ 49 w 62"/>
                <a:gd name="T15" fmla="*/ 13 h 63"/>
                <a:gd name="T16" fmla="*/ 10 w 62"/>
                <a:gd name="T17" fmla="*/ 13 h 63"/>
                <a:gd name="T18" fmla="*/ 10 w 62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3">
                  <a:moveTo>
                    <a:pt x="62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3"/>
                  </a:lnTo>
                  <a:close/>
                  <a:moveTo>
                    <a:pt x="10" y="52"/>
                  </a:moveTo>
                  <a:lnTo>
                    <a:pt x="49" y="52"/>
                  </a:lnTo>
                  <a:lnTo>
                    <a:pt x="49" y="13"/>
                  </a:lnTo>
                  <a:lnTo>
                    <a:pt x="10" y="13"/>
                  </a:lnTo>
                  <a:lnTo>
                    <a:pt x="1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6" name="Freeform 28"/>
            <p:cNvSpPr>
              <a:spLocks noEditPoints="1"/>
            </p:cNvSpPr>
            <p:nvPr/>
          </p:nvSpPr>
          <p:spPr bwMode="auto">
            <a:xfrm>
              <a:off x="0" y="0"/>
              <a:ext cx="63" cy="63"/>
            </a:xfrm>
            <a:custGeom>
              <a:avLst/>
              <a:gdLst>
                <a:gd name="T0" fmla="*/ 63 w 63"/>
                <a:gd name="T1" fmla="*/ 63 h 63"/>
                <a:gd name="T2" fmla="*/ 0 w 63"/>
                <a:gd name="T3" fmla="*/ 63 h 63"/>
                <a:gd name="T4" fmla="*/ 0 w 63"/>
                <a:gd name="T5" fmla="*/ 0 h 63"/>
                <a:gd name="T6" fmla="*/ 63 w 63"/>
                <a:gd name="T7" fmla="*/ 0 h 63"/>
                <a:gd name="T8" fmla="*/ 63 w 63"/>
                <a:gd name="T9" fmla="*/ 63 h 63"/>
                <a:gd name="T10" fmla="*/ 13 w 63"/>
                <a:gd name="T11" fmla="*/ 52 h 63"/>
                <a:gd name="T12" fmla="*/ 50 w 63"/>
                <a:gd name="T13" fmla="*/ 52 h 63"/>
                <a:gd name="T14" fmla="*/ 50 w 63"/>
                <a:gd name="T15" fmla="*/ 13 h 63"/>
                <a:gd name="T16" fmla="*/ 13 w 63"/>
                <a:gd name="T17" fmla="*/ 13 h 63"/>
                <a:gd name="T18" fmla="*/ 13 w 63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3">
                  <a:moveTo>
                    <a:pt x="63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3"/>
                  </a:lnTo>
                  <a:close/>
                  <a:moveTo>
                    <a:pt x="13" y="52"/>
                  </a:moveTo>
                  <a:lnTo>
                    <a:pt x="50" y="52"/>
                  </a:lnTo>
                  <a:lnTo>
                    <a:pt x="50" y="13"/>
                  </a:lnTo>
                  <a:lnTo>
                    <a:pt x="13" y="13"/>
                  </a:lnTo>
                  <a:lnTo>
                    <a:pt x="13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6096001" y="1795992"/>
            <a:ext cx="5281084" cy="162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6096001" y="4987925"/>
            <a:ext cx="5281084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10097172" y="4386793"/>
            <a:ext cx="1141658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Management 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8854604" y="4386793"/>
            <a:ext cx="830676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Message 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1" name="Rectangle 33"/>
          <p:cNvSpPr>
            <a:spLocks noChangeArrowheads="1"/>
          </p:cNvSpPr>
          <p:nvPr/>
        </p:nvSpPr>
        <p:spPr bwMode="auto">
          <a:xfrm>
            <a:off x="7472895" y="4386793"/>
            <a:ext cx="787395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Creative 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2" name="Rectangle 34"/>
          <p:cNvSpPr>
            <a:spLocks noChangeArrowheads="1"/>
          </p:cNvSpPr>
          <p:nvPr/>
        </p:nvSpPr>
        <p:spPr bwMode="auto">
          <a:xfrm>
            <a:off x="6177482" y="4386793"/>
            <a:ext cx="899605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3" name="Rectangle 35"/>
          <p:cNvSpPr>
            <a:spLocks noChangeArrowheads="1"/>
          </p:cNvSpPr>
          <p:nvPr/>
        </p:nvSpPr>
        <p:spPr bwMode="auto">
          <a:xfrm>
            <a:off x="2965451" y="3993092"/>
            <a:ext cx="14750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r>
              <a:rPr lang="zh-CN" altLang="en-US" sz="1600" b="1" dirty="0">
                <a:solidFill>
                  <a:srgbClr val="E4402F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Management 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4" name="Rectangle 36"/>
          <p:cNvSpPr>
            <a:spLocks noChangeArrowheads="1"/>
          </p:cNvSpPr>
          <p:nvPr/>
        </p:nvSpPr>
        <p:spPr bwMode="auto">
          <a:xfrm>
            <a:off x="2965451" y="4433359"/>
            <a:ext cx="11785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r>
              <a:rPr lang="zh-CN" altLang="en-US" sz="1600" b="1" dirty="0">
                <a:solidFill>
                  <a:srgbClr val="E4402F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Message </a:t>
            </a:r>
            <a:endParaRPr lang="en-US" altLang="zh-CN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5" name="Rectangle 37"/>
          <p:cNvSpPr>
            <a:spLocks noChangeArrowheads="1"/>
          </p:cNvSpPr>
          <p:nvPr/>
        </p:nvSpPr>
        <p:spPr bwMode="auto">
          <a:xfrm>
            <a:off x="2965451" y="4924426"/>
            <a:ext cx="11128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03 </a:t>
            </a:r>
            <a:r>
              <a:rPr lang="zh-CN" altLang="en-US" sz="1065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Creative </a:t>
            </a:r>
            <a:endParaRPr lang="en-US" altLang="zh-CN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2965451" y="5440892"/>
            <a:ext cx="12330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r>
              <a:rPr lang="zh-CN" altLang="zh-CN" sz="1600" b="1" dirty="0">
                <a:solidFill>
                  <a:srgbClr val="E4402F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</a:t>
            </a:r>
            <a:endParaRPr lang="zh-CN" altLang="zh-CN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25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25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25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6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25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 p14:presetBounceEnd="6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225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1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50" fill="hold"/>
                                            <p:tgtEl>
                                              <p:spTgt spid="225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225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autoRev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50" fill="hold"/>
                                            <p:tgtEl>
                                              <p:spTgt spid="22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300"/>
                                            <p:tgtEl>
                                              <p:spTgt spid="225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6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25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25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25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225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6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7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225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300"/>
                                            <p:tgtEl>
                                              <p:spTgt spid="225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150" fill="hold"/>
                                            <p:tgtEl>
                                              <p:spTgt spid="22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300"/>
                                            <p:tgtEl>
                                              <p:spTgt spid="225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60000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4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5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150" fill="hold"/>
                                            <p:tgtEl>
                                              <p:spTgt spid="225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300"/>
                                            <p:tgtEl>
                                              <p:spTgt spid="225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124" dur="150" fill="hold"/>
                                            <p:tgtEl>
                                              <p:spTgt spid="225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 p14:presetBounceEnd="6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7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8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530" grpId="0" animBg="1"/>
          <p:bldP spid="22531" grpId="0" animBg="1"/>
          <p:bldP spid="22532" grpId="0" animBg="1"/>
          <p:bldP spid="22533" grpId="0" animBg="1"/>
          <p:bldP spid="22534" grpId="0" animBg="1"/>
          <p:bldP spid="22535" grpId="0" animBg="1"/>
          <p:bldP spid="22536" grpId="0" animBg="1"/>
          <p:bldP spid="22537" grpId="0" animBg="1"/>
          <p:bldP spid="22538" grpId="0" animBg="1"/>
          <p:bldP spid="22538" grpId="1" animBg="1"/>
          <p:bldP spid="22539" grpId="0" animBg="1"/>
          <p:bldP spid="22539" grpId="1" animBg="1"/>
          <p:bldP spid="22540" grpId="0" animBg="1"/>
          <p:bldP spid="22540" grpId="1" animBg="1"/>
          <p:bldP spid="22541" grpId="0" animBg="1"/>
          <p:bldP spid="22541" grpId="1" animBg="1"/>
          <p:bldP spid="22557" grpId="0"/>
          <p:bldP spid="22558" grpId="0"/>
          <p:bldP spid="22559" grpId="0"/>
          <p:bldP spid="22560" grpId="0"/>
          <p:bldP spid="22561" grpId="0"/>
          <p:bldP spid="22562" grpId="0"/>
          <p:bldP spid="22563" grpId="0"/>
          <p:bldP spid="22564" grpId="0"/>
          <p:bldP spid="22565" grpId="0"/>
          <p:bldP spid="2256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25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25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25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25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225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50" fill="hold"/>
                                            <p:tgtEl>
                                              <p:spTgt spid="225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225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autoRev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50" fill="hold"/>
                                            <p:tgtEl>
                                              <p:spTgt spid="22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300"/>
                                            <p:tgtEl>
                                              <p:spTgt spid="225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25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25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25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225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225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300"/>
                                            <p:tgtEl>
                                              <p:spTgt spid="225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150" fill="hold"/>
                                            <p:tgtEl>
                                              <p:spTgt spid="22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300"/>
                                            <p:tgtEl>
                                              <p:spTgt spid="225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150" fill="hold"/>
                                            <p:tgtEl>
                                              <p:spTgt spid="225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300"/>
                                            <p:tgtEl>
                                              <p:spTgt spid="225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124" dur="150" fill="hold"/>
                                            <p:tgtEl>
                                              <p:spTgt spid="225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530" grpId="0" animBg="1"/>
          <p:bldP spid="22531" grpId="0" animBg="1"/>
          <p:bldP spid="22532" grpId="0" animBg="1"/>
          <p:bldP spid="22533" grpId="0" animBg="1"/>
          <p:bldP spid="22534" grpId="0" animBg="1"/>
          <p:bldP spid="22535" grpId="0" animBg="1"/>
          <p:bldP spid="22536" grpId="0" animBg="1"/>
          <p:bldP spid="22537" grpId="0" animBg="1"/>
          <p:bldP spid="22538" grpId="0" animBg="1"/>
          <p:bldP spid="22538" grpId="1" animBg="1"/>
          <p:bldP spid="22539" grpId="0" animBg="1"/>
          <p:bldP spid="22539" grpId="1" animBg="1"/>
          <p:bldP spid="22540" grpId="0" animBg="1"/>
          <p:bldP spid="22540" grpId="1" animBg="1"/>
          <p:bldP spid="22541" grpId="0" animBg="1"/>
          <p:bldP spid="22541" grpId="1" animBg="1"/>
          <p:bldP spid="22557" grpId="0"/>
          <p:bldP spid="22558" grpId="0"/>
          <p:bldP spid="22559" grpId="0"/>
          <p:bldP spid="22560" grpId="0"/>
          <p:bldP spid="22561" grpId="0"/>
          <p:bldP spid="22562" grpId="0"/>
          <p:bldP spid="22563" grpId="0"/>
          <p:bldP spid="22564" grpId="0"/>
          <p:bldP spid="22565" grpId="0"/>
          <p:bldP spid="22566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810684" y="3603084"/>
            <a:ext cx="1458384" cy="1136651"/>
          </a:xfrm>
          <a:custGeom>
            <a:avLst/>
            <a:gdLst>
              <a:gd name="T0" fmla="*/ 0 w 344"/>
              <a:gd name="T1" fmla="*/ 266 h 266"/>
              <a:gd name="T2" fmla="*/ 172 w 344"/>
              <a:gd name="T3" fmla="*/ 0 h 266"/>
              <a:gd name="T4" fmla="*/ 344 w 344"/>
              <a:gd name="T5" fmla="*/ 266 h 266"/>
              <a:gd name="T6" fmla="*/ 0 w 344"/>
              <a:gd name="T7" fmla="*/ 26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66">
                <a:moveTo>
                  <a:pt x="0" y="266"/>
                </a:moveTo>
                <a:cubicBezTo>
                  <a:pt x="54" y="266"/>
                  <a:pt x="33" y="0"/>
                  <a:pt x="172" y="0"/>
                </a:cubicBezTo>
                <a:cubicBezTo>
                  <a:pt x="310" y="0"/>
                  <a:pt x="286" y="266"/>
                  <a:pt x="344" y="266"/>
                </a:cubicBezTo>
                <a:lnTo>
                  <a:pt x="0" y="266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9" name="Freeform 7"/>
          <p:cNvSpPr/>
          <p:nvPr/>
        </p:nvSpPr>
        <p:spPr bwMode="auto">
          <a:xfrm>
            <a:off x="1786468" y="3774533"/>
            <a:ext cx="1456267" cy="965200"/>
          </a:xfrm>
          <a:custGeom>
            <a:avLst/>
            <a:gdLst>
              <a:gd name="T0" fmla="*/ 0 w 344"/>
              <a:gd name="T1" fmla="*/ 226 h 226"/>
              <a:gd name="T2" fmla="*/ 172 w 344"/>
              <a:gd name="T3" fmla="*/ 0 h 226"/>
              <a:gd name="T4" fmla="*/ 344 w 344"/>
              <a:gd name="T5" fmla="*/ 226 h 226"/>
              <a:gd name="T6" fmla="*/ 0 w 344"/>
              <a:gd name="T7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26">
                <a:moveTo>
                  <a:pt x="0" y="226"/>
                </a:moveTo>
                <a:cubicBezTo>
                  <a:pt x="54" y="226"/>
                  <a:pt x="33" y="0"/>
                  <a:pt x="172" y="0"/>
                </a:cubicBezTo>
                <a:cubicBezTo>
                  <a:pt x="310" y="0"/>
                  <a:pt x="286" y="226"/>
                  <a:pt x="344" y="226"/>
                </a:cubicBezTo>
                <a:lnTo>
                  <a:pt x="0" y="226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" name="Freeform 8"/>
          <p:cNvSpPr/>
          <p:nvPr/>
        </p:nvSpPr>
        <p:spPr bwMode="auto">
          <a:xfrm>
            <a:off x="2760135" y="3194567"/>
            <a:ext cx="1458384" cy="1545167"/>
          </a:xfrm>
          <a:custGeom>
            <a:avLst/>
            <a:gdLst>
              <a:gd name="T0" fmla="*/ 0 w 344"/>
              <a:gd name="T1" fmla="*/ 362 h 362"/>
              <a:gd name="T2" fmla="*/ 172 w 344"/>
              <a:gd name="T3" fmla="*/ 0 h 362"/>
              <a:gd name="T4" fmla="*/ 344 w 344"/>
              <a:gd name="T5" fmla="*/ 362 h 362"/>
              <a:gd name="T6" fmla="*/ 0 w 344"/>
              <a:gd name="T7" fmla="*/ 3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62">
                <a:moveTo>
                  <a:pt x="0" y="362"/>
                </a:moveTo>
                <a:cubicBezTo>
                  <a:pt x="54" y="362"/>
                  <a:pt x="33" y="0"/>
                  <a:pt x="172" y="0"/>
                </a:cubicBezTo>
                <a:cubicBezTo>
                  <a:pt x="310" y="0"/>
                  <a:pt x="286" y="362"/>
                  <a:pt x="344" y="362"/>
                </a:cubicBezTo>
                <a:lnTo>
                  <a:pt x="0" y="362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1" name="Freeform 9"/>
          <p:cNvSpPr/>
          <p:nvPr/>
        </p:nvSpPr>
        <p:spPr bwMode="auto">
          <a:xfrm>
            <a:off x="3735917" y="3450684"/>
            <a:ext cx="1456267" cy="1289051"/>
          </a:xfrm>
          <a:custGeom>
            <a:avLst/>
            <a:gdLst>
              <a:gd name="T0" fmla="*/ 0 w 344"/>
              <a:gd name="T1" fmla="*/ 302 h 302"/>
              <a:gd name="T2" fmla="*/ 172 w 344"/>
              <a:gd name="T3" fmla="*/ 0 h 302"/>
              <a:gd name="T4" fmla="*/ 344 w 344"/>
              <a:gd name="T5" fmla="*/ 302 h 302"/>
              <a:gd name="T6" fmla="*/ 0 w 344"/>
              <a:gd name="T7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02">
                <a:moveTo>
                  <a:pt x="0" y="302"/>
                </a:moveTo>
                <a:cubicBezTo>
                  <a:pt x="54" y="302"/>
                  <a:pt x="33" y="0"/>
                  <a:pt x="172" y="0"/>
                </a:cubicBezTo>
                <a:cubicBezTo>
                  <a:pt x="310" y="0"/>
                  <a:pt x="286" y="302"/>
                  <a:pt x="344" y="302"/>
                </a:cubicBezTo>
                <a:lnTo>
                  <a:pt x="0" y="302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2" name="Freeform 10"/>
          <p:cNvSpPr/>
          <p:nvPr/>
        </p:nvSpPr>
        <p:spPr bwMode="auto">
          <a:xfrm>
            <a:off x="4709584" y="2929985"/>
            <a:ext cx="1458384" cy="1809751"/>
          </a:xfrm>
          <a:custGeom>
            <a:avLst/>
            <a:gdLst>
              <a:gd name="T0" fmla="*/ 0 w 344"/>
              <a:gd name="T1" fmla="*/ 424 h 424"/>
              <a:gd name="T2" fmla="*/ 172 w 344"/>
              <a:gd name="T3" fmla="*/ 0 h 424"/>
              <a:gd name="T4" fmla="*/ 344 w 344"/>
              <a:gd name="T5" fmla="*/ 424 h 424"/>
              <a:gd name="T6" fmla="*/ 0 w 344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424">
                <a:moveTo>
                  <a:pt x="0" y="424"/>
                </a:moveTo>
                <a:cubicBezTo>
                  <a:pt x="54" y="424"/>
                  <a:pt x="33" y="0"/>
                  <a:pt x="172" y="0"/>
                </a:cubicBezTo>
                <a:cubicBezTo>
                  <a:pt x="310" y="0"/>
                  <a:pt x="286" y="424"/>
                  <a:pt x="344" y="424"/>
                </a:cubicBezTo>
                <a:lnTo>
                  <a:pt x="0" y="424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3" name="Freeform 11"/>
          <p:cNvSpPr/>
          <p:nvPr/>
        </p:nvSpPr>
        <p:spPr bwMode="auto">
          <a:xfrm>
            <a:off x="5685368" y="3774533"/>
            <a:ext cx="1458384" cy="965200"/>
          </a:xfrm>
          <a:custGeom>
            <a:avLst/>
            <a:gdLst>
              <a:gd name="T0" fmla="*/ 0 w 344"/>
              <a:gd name="T1" fmla="*/ 226 h 226"/>
              <a:gd name="T2" fmla="*/ 172 w 344"/>
              <a:gd name="T3" fmla="*/ 0 h 226"/>
              <a:gd name="T4" fmla="*/ 344 w 344"/>
              <a:gd name="T5" fmla="*/ 226 h 226"/>
              <a:gd name="T6" fmla="*/ 0 w 344"/>
              <a:gd name="T7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26">
                <a:moveTo>
                  <a:pt x="0" y="226"/>
                </a:moveTo>
                <a:cubicBezTo>
                  <a:pt x="54" y="226"/>
                  <a:pt x="33" y="0"/>
                  <a:pt x="172" y="0"/>
                </a:cubicBezTo>
                <a:cubicBezTo>
                  <a:pt x="310" y="0"/>
                  <a:pt x="286" y="226"/>
                  <a:pt x="344" y="226"/>
                </a:cubicBezTo>
                <a:lnTo>
                  <a:pt x="0" y="226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4" name="Freeform 12"/>
          <p:cNvSpPr/>
          <p:nvPr/>
        </p:nvSpPr>
        <p:spPr bwMode="auto">
          <a:xfrm>
            <a:off x="6659035" y="2434684"/>
            <a:ext cx="1458384" cy="2305051"/>
          </a:xfrm>
          <a:custGeom>
            <a:avLst/>
            <a:gdLst>
              <a:gd name="T0" fmla="*/ 0 w 344"/>
              <a:gd name="T1" fmla="*/ 540 h 540"/>
              <a:gd name="T2" fmla="*/ 172 w 344"/>
              <a:gd name="T3" fmla="*/ 0 h 540"/>
              <a:gd name="T4" fmla="*/ 344 w 344"/>
              <a:gd name="T5" fmla="*/ 540 h 540"/>
              <a:gd name="T6" fmla="*/ 0 w 344"/>
              <a:gd name="T7" fmla="*/ 54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540">
                <a:moveTo>
                  <a:pt x="0" y="540"/>
                </a:moveTo>
                <a:cubicBezTo>
                  <a:pt x="54" y="540"/>
                  <a:pt x="33" y="0"/>
                  <a:pt x="172" y="0"/>
                </a:cubicBezTo>
                <a:cubicBezTo>
                  <a:pt x="310" y="0"/>
                  <a:pt x="286" y="540"/>
                  <a:pt x="344" y="540"/>
                </a:cubicBezTo>
                <a:lnTo>
                  <a:pt x="0" y="540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5" name="Freeform 13"/>
          <p:cNvSpPr/>
          <p:nvPr/>
        </p:nvSpPr>
        <p:spPr bwMode="auto">
          <a:xfrm>
            <a:off x="7634817" y="3450684"/>
            <a:ext cx="1458384" cy="1289051"/>
          </a:xfrm>
          <a:custGeom>
            <a:avLst/>
            <a:gdLst>
              <a:gd name="T0" fmla="*/ 0 w 344"/>
              <a:gd name="T1" fmla="*/ 302 h 302"/>
              <a:gd name="T2" fmla="*/ 172 w 344"/>
              <a:gd name="T3" fmla="*/ 0 h 302"/>
              <a:gd name="T4" fmla="*/ 344 w 344"/>
              <a:gd name="T5" fmla="*/ 302 h 302"/>
              <a:gd name="T6" fmla="*/ 0 w 344"/>
              <a:gd name="T7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02">
                <a:moveTo>
                  <a:pt x="0" y="302"/>
                </a:moveTo>
                <a:cubicBezTo>
                  <a:pt x="54" y="302"/>
                  <a:pt x="33" y="0"/>
                  <a:pt x="172" y="0"/>
                </a:cubicBezTo>
                <a:cubicBezTo>
                  <a:pt x="310" y="0"/>
                  <a:pt x="286" y="302"/>
                  <a:pt x="344" y="302"/>
                </a:cubicBezTo>
                <a:lnTo>
                  <a:pt x="0" y="302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6" name="Freeform 14"/>
          <p:cNvSpPr/>
          <p:nvPr/>
        </p:nvSpPr>
        <p:spPr bwMode="auto">
          <a:xfrm>
            <a:off x="8608484" y="3774533"/>
            <a:ext cx="1458384" cy="965200"/>
          </a:xfrm>
          <a:custGeom>
            <a:avLst/>
            <a:gdLst>
              <a:gd name="T0" fmla="*/ 0 w 344"/>
              <a:gd name="T1" fmla="*/ 226 h 226"/>
              <a:gd name="T2" fmla="*/ 172 w 344"/>
              <a:gd name="T3" fmla="*/ 0 h 226"/>
              <a:gd name="T4" fmla="*/ 344 w 344"/>
              <a:gd name="T5" fmla="*/ 226 h 226"/>
              <a:gd name="T6" fmla="*/ 0 w 344"/>
              <a:gd name="T7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26">
                <a:moveTo>
                  <a:pt x="0" y="226"/>
                </a:moveTo>
                <a:cubicBezTo>
                  <a:pt x="54" y="226"/>
                  <a:pt x="33" y="0"/>
                  <a:pt x="172" y="0"/>
                </a:cubicBezTo>
                <a:cubicBezTo>
                  <a:pt x="310" y="0"/>
                  <a:pt x="286" y="226"/>
                  <a:pt x="344" y="226"/>
                </a:cubicBezTo>
                <a:lnTo>
                  <a:pt x="0" y="226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7" name="Freeform 15"/>
          <p:cNvSpPr/>
          <p:nvPr/>
        </p:nvSpPr>
        <p:spPr bwMode="auto">
          <a:xfrm>
            <a:off x="9584268" y="3152234"/>
            <a:ext cx="1458384" cy="1587500"/>
          </a:xfrm>
          <a:custGeom>
            <a:avLst/>
            <a:gdLst>
              <a:gd name="T0" fmla="*/ 0 w 344"/>
              <a:gd name="T1" fmla="*/ 372 h 372"/>
              <a:gd name="T2" fmla="*/ 172 w 344"/>
              <a:gd name="T3" fmla="*/ 0 h 372"/>
              <a:gd name="T4" fmla="*/ 344 w 344"/>
              <a:gd name="T5" fmla="*/ 372 h 372"/>
              <a:gd name="T6" fmla="*/ 0 w 344"/>
              <a:gd name="T7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72">
                <a:moveTo>
                  <a:pt x="0" y="372"/>
                </a:moveTo>
                <a:cubicBezTo>
                  <a:pt x="54" y="372"/>
                  <a:pt x="33" y="0"/>
                  <a:pt x="172" y="0"/>
                </a:cubicBezTo>
                <a:cubicBezTo>
                  <a:pt x="310" y="0"/>
                  <a:pt x="286" y="372"/>
                  <a:pt x="344" y="372"/>
                </a:cubicBezTo>
                <a:lnTo>
                  <a:pt x="0" y="372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590552" y="4739733"/>
            <a:ext cx="10824633" cy="0"/>
          </a:xfrm>
          <a:prstGeom prst="line">
            <a:avLst/>
          </a:prstGeom>
          <a:noFill/>
          <a:ln w="9525" cap="flat">
            <a:solidFill>
              <a:srgbClr val="2F99C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1538817" y="2866485"/>
            <a:ext cx="0" cy="673100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2514601" y="3031584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V="1">
            <a:off x="6413501" y="3031584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8362951" y="2695034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9338735" y="3031584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V="1">
            <a:off x="3488268" y="2443151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5439835" y="2165868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V="1">
            <a:off x="7389284" y="1691734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10312401" y="2362717"/>
            <a:ext cx="0" cy="66886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4464051" y="2695034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120610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01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2181887" y="2602613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590550" y="5892124"/>
            <a:ext cx="10824633" cy="39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Rectangle 42"/>
          <p:cNvSpPr>
            <a:spLocks noChangeArrowheads="1"/>
          </p:cNvSpPr>
          <p:nvPr/>
        </p:nvSpPr>
        <p:spPr bwMode="auto">
          <a:xfrm>
            <a:off x="590549" y="5508081"/>
            <a:ext cx="43533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1206103" y="237988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50%</a:t>
            </a:r>
            <a:endParaRPr lang="zh-CN" altLang="en-US" sz="1400" dirty="0">
              <a:solidFill>
                <a:srgbClr val="00B0F0"/>
              </a:solidFill>
            </a:endParaRPr>
          </a:p>
        </p:txBody>
      </p: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3156612" y="204924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60%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37" name="Rectangle 27"/>
          <p:cNvSpPr>
            <a:spLocks noChangeArrowheads="1"/>
          </p:cNvSpPr>
          <p:nvPr/>
        </p:nvSpPr>
        <p:spPr bwMode="auto">
          <a:xfrm>
            <a:off x="4131336" y="2180619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5106062" y="1676707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70%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6081846" y="251778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Rectangle 27"/>
          <p:cNvSpPr>
            <a:spLocks noChangeArrowheads="1"/>
          </p:cNvSpPr>
          <p:nvPr/>
        </p:nvSpPr>
        <p:spPr bwMode="auto">
          <a:xfrm>
            <a:off x="7055512" y="1268924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90%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8030236" y="2241261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9004962" y="251778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40%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9979687" y="196546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63%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Rectangle 27"/>
          <p:cNvSpPr>
            <a:spLocks noChangeArrowheads="1"/>
          </p:cNvSpPr>
          <p:nvPr/>
        </p:nvSpPr>
        <p:spPr bwMode="auto">
          <a:xfrm>
            <a:off x="218146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02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Rectangle 27"/>
          <p:cNvSpPr>
            <a:spLocks noChangeArrowheads="1"/>
          </p:cNvSpPr>
          <p:nvPr/>
        </p:nvSpPr>
        <p:spPr bwMode="auto">
          <a:xfrm>
            <a:off x="315682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03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ectangle 27"/>
          <p:cNvSpPr>
            <a:spLocks noChangeArrowheads="1"/>
          </p:cNvSpPr>
          <p:nvPr/>
        </p:nvSpPr>
        <p:spPr bwMode="auto">
          <a:xfrm>
            <a:off x="413218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04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 27"/>
          <p:cNvSpPr>
            <a:spLocks noChangeArrowheads="1"/>
          </p:cNvSpPr>
          <p:nvPr/>
        </p:nvSpPr>
        <p:spPr bwMode="auto">
          <a:xfrm>
            <a:off x="510754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05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608290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06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Rectangle 27"/>
          <p:cNvSpPr>
            <a:spLocks noChangeArrowheads="1"/>
          </p:cNvSpPr>
          <p:nvPr/>
        </p:nvSpPr>
        <p:spPr bwMode="auto">
          <a:xfrm>
            <a:off x="706220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07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803756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08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901292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09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Rectangle 27"/>
          <p:cNvSpPr>
            <a:spLocks noChangeArrowheads="1"/>
          </p:cNvSpPr>
          <p:nvPr/>
        </p:nvSpPr>
        <p:spPr bwMode="auto">
          <a:xfrm>
            <a:off x="998828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10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2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utoRev="1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1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15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2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1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2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74" dur="1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5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187" dur="1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0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2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94" dur="1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5" presetID="2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2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3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1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4" fill="hold" grpId="0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4" fill="hold" grpId="0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30" grpId="0"/>
          <p:bldP spid="30" grpId="1"/>
          <p:bldP spid="31" grpId="0"/>
          <p:bldP spid="31" grpId="1"/>
          <p:bldP spid="33" grpId="0"/>
          <p:bldP spid="34" grpId="0"/>
          <p:bldP spid="35" grpId="0"/>
          <p:bldP spid="35" grpId="1"/>
          <p:bldP spid="36" grpId="0"/>
          <p:bldP spid="36" grpId="1"/>
          <p:bldP spid="37" grpId="0"/>
          <p:bldP spid="37" grpId="1"/>
          <p:bldP spid="38" grpId="0"/>
          <p:bldP spid="38" grpId="1"/>
          <p:bldP spid="39" grpId="0"/>
          <p:bldP spid="39" grpId="1"/>
          <p:bldP spid="40" grpId="0"/>
          <p:bldP spid="40" grpId="1"/>
          <p:bldP spid="41" grpId="0"/>
          <p:bldP spid="41" grpId="1"/>
          <p:bldP spid="42" grpId="0"/>
          <p:bldP spid="42" grpId="1"/>
          <p:bldP spid="43" grpId="0"/>
          <p:bldP spid="43" grpId="1"/>
          <p:bldP spid="44" grpId="0"/>
          <p:bldP spid="44" grpId="1"/>
          <p:bldP spid="45" grpId="0"/>
          <p:bldP spid="45" grpId="1"/>
          <p:bldP spid="46" grpId="0"/>
          <p:bldP spid="46" grpId="1"/>
          <p:bldP spid="47" grpId="0"/>
          <p:bldP spid="47" grpId="1"/>
          <p:bldP spid="48" grpId="0"/>
          <p:bldP spid="48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2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utoRev="1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1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15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2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1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2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74" dur="1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5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187" dur="1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0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2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94" dur="1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5" presetID="2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2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3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1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4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30" grpId="0"/>
          <p:bldP spid="30" grpId="1"/>
          <p:bldP spid="31" grpId="0"/>
          <p:bldP spid="31" grpId="1"/>
          <p:bldP spid="33" grpId="0"/>
          <p:bldP spid="34" grpId="0"/>
          <p:bldP spid="35" grpId="0"/>
          <p:bldP spid="35" grpId="1"/>
          <p:bldP spid="36" grpId="0"/>
          <p:bldP spid="36" grpId="1"/>
          <p:bldP spid="37" grpId="0"/>
          <p:bldP spid="37" grpId="1"/>
          <p:bldP spid="38" grpId="0"/>
          <p:bldP spid="38" grpId="1"/>
          <p:bldP spid="39" grpId="0"/>
          <p:bldP spid="39" grpId="1"/>
          <p:bldP spid="40" grpId="0"/>
          <p:bldP spid="40" grpId="1"/>
          <p:bldP spid="41" grpId="0"/>
          <p:bldP spid="41" grpId="1"/>
          <p:bldP spid="42" grpId="0"/>
          <p:bldP spid="42" grpId="1"/>
          <p:bldP spid="43" grpId="0"/>
          <p:bldP spid="43" grpId="1"/>
          <p:bldP spid="44" grpId="0"/>
          <p:bldP spid="44" grpId="1"/>
          <p:bldP spid="45" grpId="0"/>
          <p:bldP spid="45" grpId="1"/>
          <p:bldP spid="46" grpId="0"/>
          <p:bldP spid="46" grpId="1"/>
          <p:bldP spid="47" grpId="0"/>
          <p:bldP spid="47" grpId="1"/>
          <p:bldP spid="48" grpId="0"/>
          <p:bldP spid="48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9" name="Freeform 33"/>
          <p:cNvSpPr/>
          <p:nvPr/>
        </p:nvSpPr>
        <p:spPr bwMode="auto">
          <a:xfrm>
            <a:off x="7440084" y="3049059"/>
            <a:ext cx="2683933" cy="2851151"/>
          </a:xfrm>
          <a:custGeom>
            <a:avLst/>
            <a:gdLst>
              <a:gd name="T0" fmla="*/ 716 w 932"/>
              <a:gd name="T1" fmla="*/ 371 h 990"/>
              <a:gd name="T2" fmla="*/ 678 w 932"/>
              <a:gd name="T3" fmla="*/ 675 h 990"/>
              <a:gd name="T4" fmla="*/ 526 w 932"/>
              <a:gd name="T5" fmla="*/ 529 h 990"/>
              <a:gd name="T6" fmla="*/ 662 w 932"/>
              <a:gd name="T7" fmla="*/ 462 h 990"/>
              <a:gd name="T8" fmla="*/ 697 w 932"/>
              <a:gd name="T9" fmla="*/ 171 h 990"/>
              <a:gd name="T10" fmla="*/ 761 w 932"/>
              <a:gd name="T11" fmla="*/ 38 h 990"/>
              <a:gd name="T12" fmla="*/ 733 w 932"/>
              <a:gd name="T13" fmla="*/ 122 h 990"/>
              <a:gd name="T14" fmla="*/ 634 w 932"/>
              <a:gd name="T15" fmla="*/ 194 h 990"/>
              <a:gd name="T16" fmla="*/ 596 w 932"/>
              <a:gd name="T17" fmla="*/ 501 h 990"/>
              <a:gd name="T18" fmla="*/ 526 w 932"/>
              <a:gd name="T19" fmla="*/ 439 h 990"/>
              <a:gd name="T20" fmla="*/ 514 w 932"/>
              <a:gd name="T21" fmla="*/ 429 h 990"/>
              <a:gd name="T22" fmla="*/ 353 w 932"/>
              <a:gd name="T23" fmla="*/ 429 h 990"/>
              <a:gd name="T24" fmla="*/ 314 w 932"/>
              <a:gd name="T25" fmla="*/ 429 h 990"/>
              <a:gd name="T26" fmla="*/ 285 w 932"/>
              <a:gd name="T27" fmla="*/ 185 h 990"/>
              <a:gd name="T28" fmla="*/ 210 w 932"/>
              <a:gd name="T29" fmla="*/ 132 h 990"/>
              <a:gd name="T30" fmla="*/ 180 w 932"/>
              <a:gd name="T31" fmla="*/ 102 h 990"/>
              <a:gd name="T32" fmla="*/ 152 w 932"/>
              <a:gd name="T33" fmla="*/ 0 h 990"/>
              <a:gd name="T34" fmla="*/ 210 w 932"/>
              <a:gd name="T35" fmla="*/ 160 h 990"/>
              <a:gd name="T36" fmla="*/ 247 w 932"/>
              <a:gd name="T37" fmla="*/ 164 h 990"/>
              <a:gd name="T38" fmla="*/ 257 w 932"/>
              <a:gd name="T39" fmla="*/ 409 h 990"/>
              <a:gd name="T40" fmla="*/ 353 w 932"/>
              <a:gd name="T41" fmla="*/ 457 h 990"/>
              <a:gd name="T42" fmla="*/ 235 w 932"/>
              <a:gd name="T43" fmla="*/ 569 h 990"/>
              <a:gd name="T44" fmla="*/ 199 w 932"/>
              <a:gd name="T45" fmla="*/ 277 h 990"/>
              <a:gd name="T46" fmla="*/ 0 w 932"/>
              <a:gd name="T47" fmla="*/ 205 h 990"/>
              <a:gd name="T48" fmla="*/ 139 w 932"/>
              <a:gd name="T49" fmla="*/ 233 h 990"/>
              <a:gd name="T50" fmla="*/ 171 w 932"/>
              <a:gd name="T51" fmla="*/ 548 h 990"/>
              <a:gd name="T52" fmla="*/ 353 w 932"/>
              <a:gd name="T53" fmla="*/ 597 h 990"/>
              <a:gd name="T54" fmla="*/ 237 w 932"/>
              <a:gd name="T55" fmla="*/ 990 h 990"/>
              <a:gd name="T56" fmla="*/ 526 w 932"/>
              <a:gd name="T57" fmla="*/ 953 h 990"/>
              <a:gd name="T58" fmla="*/ 678 w 932"/>
              <a:gd name="T59" fmla="*/ 703 h 990"/>
              <a:gd name="T60" fmla="*/ 744 w 932"/>
              <a:gd name="T61" fmla="*/ 371 h 990"/>
              <a:gd name="T62" fmla="*/ 932 w 932"/>
              <a:gd name="T63" fmla="*/ 334 h 990"/>
              <a:gd name="T64" fmla="*/ 781 w 932"/>
              <a:gd name="T65" fmla="*/ 306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32" h="990">
                <a:moveTo>
                  <a:pt x="781" y="306"/>
                </a:moveTo>
                <a:cubicBezTo>
                  <a:pt x="747" y="306"/>
                  <a:pt x="716" y="313"/>
                  <a:pt x="716" y="371"/>
                </a:cubicBezTo>
                <a:cubicBezTo>
                  <a:pt x="716" y="640"/>
                  <a:pt x="716" y="640"/>
                  <a:pt x="716" y="640"/>
                </a:cubicBezTo>
                <a:cubicBezTo>
                  <a:pt x="716" y="666"/>
                  <a:pt x="705" y="675"/>
                  <a:pt x="678" y="675"/>
                </a:cubicBezTo>
                <a:cubicBezTo>
                  <a:pt x="526" y="675"/>
                  <a:pt x="526" y="675"/>
                  <a:pt x="526" y="675"/>
                </a:cubicBezTo>
                <a:cubicBezTo>
                  <a:pt x="526" y="529"/>
                  <a:pt x="526" y="529"/>
                  <a:pt x="526" y="529"/>
                </a:cubicBezTo>
                <a:cubicBezTo>
                  <a:pt x="596" y="529"/>
                  <a:pt x="596" y="529"/>
                  <a:pt x="596" y="529"/>
                </a:cubicBezTo>
                <a:cubicBezTo>
                  <a:pt x="624" y="529"/>
                  <a:pt x="662" y="522"/>
                  <a:pt x="662" y="462"/>
                </a:cubicBezTo>
                <a:cubicBezTo>
                  <a:pt x="662" y="194"/>
                  <a:pt x="662" y="194"/>
                  <a:pt x="662" y="194"/>
                </a:cubicBezTo>
                <a:cubicBezTo>
                  <a:pt x="662" y="176"/>
                  <a:pt x="662" y="171"/>
                  <a:pt x="697" y="171"/>
                </a:cubicBezTo>
                <a:cubicBezTo>
                  <a:pt x="728" y="171"/>
                  <a:pt x="761" y="167"/>
                  <a:pt x="761" y="122"/>
                </a:cubicBezTo>
                <a:cubicBezTo>
                  <a:pt x="761" y="38"/>
                  <a:pt x="761" y="38"/>
                  <a:pt x="761" y="38"/>
                </a:cubicBezTo>
                <a:cubicBezTo>
                  <a:pt x="733" y="38"/>
                  <a:pt x="733" y="38"/>
                  <a:pt x="733" y="38"/>
                </a:cubicBezTo>
                <a:cubicBezTo>
                  <a:pt x="733" y="122"/>
                  <a:pt x="733" y="122"/>
                  <a:pt x="733" y="122"/>
                </a:cubicBezTo>
                <a:cubicBezTo>
                  <a:pt x="733" y="137"/>
                  <a:pt x="733" y="143"/>
                  <a:pt x="697" y="143"/>
                </a:cubicBezTo>
                <a:cubicBezTo>
                  <a:pt x="665" y="143"/>
                  <a:pt x="634" y="147"/>
                  <a:pt x="634" y="194"/>
                </a:cubicBezTo>
                <a:cubicBezTo>
                  <a:pt x="634" y="462"/>
                  <a:pt x="634" y="462"/>
                  <a:pt x="634" y="462"/>
                </a:cubicBezTo>
                <a:cubicBezTo>
                  <a:pt x="634" y="498"/>
                  <a:pt x="619" y="501"/>
                  <a:pt x="596" y="501"/>
                </a:cubicBezTo>
                <a:cubicBezTo>
                  <a:pt x="526" y="501"/>
                  <a:pt x="526" y="501"/>
                  <a:pt x="526" y="501"/>
                </a:cubicBezTo>
                <a:cubicBezTo>
                  <a:pt x="526" y="439"/>
                  <a:pt x="526" y="439"/>
                  <a:pt x="526" y="439"/>
                </a:cubicBezTo>
                <a:cubicBezTo>
                  <a:pt x="526" y="439"/>
                  <a:pt x="526" y="439"/>
                  <a:pt x="526" y="439"/>
                </a:cubicBezTo>
                <a:cubicBezTo>
                  <a:pt x="525" y="433"/>
                  <a:pt x="520" y="429"/>
                  <a:pt x="514" y="429"/>
                </a:cubicBezTo>
                <a:cubicBezTo>
                  <a:pt x="514" y="429"/>
                  <a:pt x="514" y="429"/>
                  <a:pt x="514" y="429"/>
                </a:cubicBezTo>
                <a:cubicBezTo>
                  <a:pt x="353" y="429"/>
                  <a:pt x="353" y="429"/>
                  <a:pt x="353" y="429"/>
                </a:cubicBezTo>
                <a:cubicBezTo>
                  <a:pt x="353" y="429"/>
                  <a:pt x="353" y="429"/>
                  <a:pt x="353" y="429"/>
                </a:cubicBezTo>
                <a:cubicBezTo>
                  <a:pt x="314" y="429"/>
                  <a:pt x="314" y="429"/>
                  <a:pt x="314" y="429"/>
                </a:cubicBezTo>
                <a:cubicBezTo>
                  <a:pt x="288" y="429"/>
                  <a:pt x="285" y="423"/>
                  <a:pt x="285" y="409"/>
                </a:cubicBezTo>
                <a:cubicBezTo>
                  <a:pt x="285" y="185"/>
                  <a:pt x="285" y="185"/>
                  <a:pt x="285" y="185"/>
                </a:cubicBezTo>
                <a:cubicBezTo>
                  <a:pt x="285" y="162"/>
                  <a:pt x="276" y="146"/>
                  <a:pt x="258" y="138"/>
                </a:cubicBezTo>
                <a:cubicBezTo>
                  <a:pt x="244" y="132"/>
                  <a:pt x="227" y="132"/>
                  <a:pt x="210" y="132"/>
                </a:cubicBezTo>
                <a:cubicBezTo>
                  <a:pt x="210" y="132"/>
                  <a:pt x="210" y="132"/>
                  <a:pt x="210" y="132"/>
                </a:cubicBezTo>
                <a:cubicBezTo>
                  <a:pt x="187" y="132"/>
                  <a:pt x="180" y="125"/>
                  <a:pt x="180" y="102"/>
                </a:cubicBezTo>
                <a:cubicBezTo>
                  <a:pt x="180" y="0"/>
                  <a:pt x="180" y="0"/>
                  <a:pt x="180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152" y="140"/>
                  <a:pt x="171" y="160"/>
                  <a:pt x="210" y="160"/>
                </a:cubicBezTo>
                <a:cubicBezTo>
                  <a:pt x="210" y="160"/>
                  <a:pt x="210" y="160"/>
                  <a:pt x="210" y="160"/>
                </a:cubicBezTo>
                <a:cubicBezTo>
                  <a:pt x="224" y="160"/>
                  <a:pt x="238" y="160"/>
                  <a:pt x="247" y="164"/>
                </a:cubicBezTo>
                <a:cubicBezTo>
                  <a:pt x="251" y="165"/>
                  <a:pt x="257" y="168"/>
                  <a:pt x="257" y="185"/>
                </a:cubicBezTo>
                <a:cubicBezTo>
                  <a:pt x="257" y="409"/>
                  <a:pt x="257" y="409"/>
                  <a:pt x="257" y="409"/>
                </a:cubicBezTo>
                <a:cubicBezTo>
                  <a:pt x="257" y="457"/>
                  <a:pt x="298" y="457"/>
                  <a:pt x="314" y="457"/>
                </a:cubicBezTo>
                <a:cubicBezTo>
                  <a:pt x="353" y="457"/>
                  <a:pt x="353" y="457"/>
                  <a:pt x="353" y="457"/>
                </a:cubicBezTo>
                <a:cubicBezTo>
                  <a:pt x="353" y="569"/>
                  <a:pt x="353" y="569"/>
                  <a:pt x="353" y="569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03" y="569"/>
                  <a:pt x="199" y="567"/>
                  <a:pt x="199" y="548"/>
                </a:cubicBezTo>
                <a:cubicBezTo>
                  <a:pt x="199" y="277"/>
                  <a:pt x="199" y="277"/>
                  <a:pt x="199" y="277"/>
                </a:cubicBezTo>
                <a:cubicBezTo>
                  <a:pt x="199" y="257"/>
                  <a:pt x="199" y="205"/>
                  <a:pt x="139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33"/>
                  <a:pt x="0" y="233"/>
                  <a:pt x="0" y="233"/>
                </a:cubicBezTo>
                <a:cubicBezTo>
                  <a:pt x="139" y="233"/>
                  <a:pt x="139" y="233"/>
                  <a:pt x="139" y="233"/>
                </a:cubicBezTo>
                <a:cubicBezTo>
                  <a:pt x="166" y="233"/>
                  <a:pt x="171" y="246"/>
                  <a:pt x="171" y="277"/>
                </a:cubicBezTo>
                <a:cubicBezTo>
                  <a:pt x="171" y="548"/>
                  <a:pt x="171" y="548"/>
                  <a:pt x="171" y="548"/>
                </a:cubicBezTo>
                <a:cubicBezTo>
                  <a:pt x="171" y="597"/>
                  <a:pt x="210" y="597"/>
                  <a:pt x="235" y="597"/>
                </a:cubicBezTo>
                <a:cubicBezTo>
                  <a:pt x="353" y="597"/>
                  <a:pt x="353" y="597"/>
                  <a:pt x="353" y="597"/>
                </a:cubicBezTo>
                <a:cubicBezTo>
                  <a:pt x="353" y="954"/>
                  <a:pt x="353" y="954"/>
                  <a:pt x="353" y="954"/>
                </a:cubicBezTo>
                <a:cubicBezTo>
                  <a:pt x="306" y="961"/>
                  <a:pt x="266" y="974"/>
                  <a:pt x="237" y="990"/>
                </a:cubicBezTo>
                <a:cubicBezTo>
                  <a:pt x="646" y="990"/>
                  <a:pt x="646" y="990"/>
                  <a:pt x="646" y="990"/>
                </a:cubicBezTo>
                <a:cubicBezTo>
                  <a:pt x="616" y="973"/>
                  <a:pt x="575" y="960"/>
                  <a:pt x="526" y="953"/>
                </a:cubicBezTo>
                <a:cubicBezTo>
                  <a:pt x="526" y="703"/>
                  <a:pt x="526" y="703"/>
                  <a:pt x="526" y="703"/>
                </a:cubicBezTo>
                <a:cubicBezTo>
                  <a:pt x="678" y="703"/>
                  <a:pt x="678" y="703"/>
                  <a:pt x="678" y="703"/>
                </a:cubicBezTo>
                <a:cubicBezTo>
                  <a:pt x="732" y="703"/>
                  <a:pt x="744" y="669"/>
                  <a:pt x="744" y="640"/>
                </a:cubicBezTo>
                <a:cubicBezTo>
                  <a:pt x="744" y="371"/>
                  <a:pt x="744" y="371"/>
                  <a:pt x="744" y="371"/>
                </a:cubicBezTo>
                <a:cubicBezTo>
                  <a:pt x="744" y="337"/>
                  <a:pt x="753" y="334"/>
                  <a:pt x="781" y="334"/>
                </a:cubicBezTo>
                <a:cubicBezTo>
                  <a:pt x="932" y="334"/>
                  <a:pt x="932" y="334"/>
                  <a:pt x="932" y="334"/>
                </a:cubicBezTo>
                <a:cubicBezTo>
                  <a:pt x="932" y="306"/>
                  <a:pt x="932" y="306"/>
                  <a:pt x="932" y="306"/>
                </a:cubicBezTo>
                <a:lnTo>
                  <a:pt x="781" y="3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0" name="Oval 34"/>
          <p:cNvSpPr>
            <a:spLocks noChangeArrowheads="1"/>
          </p:cNvSpPr>
          <p:nvPr/>
        </p:nvSpPr>
        <p:spPr bwMode="auto">
          <a:xfrm>
            <a:off x="6024911" y="2902096"/>
            <a:ext cx="1532829" cy="15258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1" name="Oval 35"/>
          <p:cNvSpPr>
            <a:spLocks noChangeArrowheads="1"/>
          </p:cNvSpPr>
          <p:nvPr/>
        </p:nvSpPr>
        <p:spPr bwMode="auto">
          <a:xfrm>
            <a:off x="7161671" y="1672204"/>
            <a:ext cx="1530493" cy="1528160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2" name="Oval 36"/>
          <p:cNvSpPr>
            <a:spLocks noChangeArrowheads="1"/>
          </p:cNvSpPr>
          <p:nvPr/>
        </p:nvSpPr>
        <p:spPr bwMode="auto">
          <a:xfrm>
            <a:off x="8825262" y="1869163"/>
            <a:ext cx="1532829" cy="15258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3" name="Oval 37"/>
          <p:cNvSpPr>
            <a:spLocks noChangeArrowheads="1"/>
          </p:cNvSpPr>
          <p:nvPr/>
        </p:nvSpPr>
        <p:spPr bwMode="auto">
          <a:xfrm>
            <a:off x="9976728" y="3206896"/>
            <a:ext cx="1532829" cy="1525827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4" name="Freeform 38"/>
          <p:cNvSpPr>
            <a:spLocks noEditPoints="1"/>
          </p:cNvSpPr>
          <p:nvPr/>
        </p:nvSpPr>
        <p:spPr bwMode="auto">
          <a:xfrm>
            <a:off x="9484784" y="2124076"/>
            <a:ext cx="237067" cy="237067"/>
          </a:xfrm>
          <a:custGeom>
            <a:avLst/>
            <a:gdLst>
              <a:gd name="T0" fmla="*/ 38 w 82"/>
              <a:gd name="T1" fmla="*/ 32 h 82"/>
              <a:gd name="T2" fmla="*/ 28 w 82"/>
              <a:gd name="T3" fmla="*/ 36 h 82"/>
              <a:gd name="T4" fmla="*/ 34 w 82"/>
              <a:gd name="T5" fmla="*/ 34 h 82"/>
              <a:gd name="T6" fmla="*/ 33 w 82"/>
              <a:gd name="T7" fmla="*/ 37 h 82"/>
              <a:gd name="T8" fmla="*/ 34 w 82"/>
              <a:gd name="T9" fmla="*/ 56 h 82"/>
              <a:gd name="T10" fmla="*/ 37 w 82"/>
              <a:gd name="T11" fmla="*/ 46 h 82"/>
              <a:gd name="T12" fmla="*/ 30 w 82"/>
              <a:gd name="T13" fmla="*/ 54 h 82"/>
              <a:gd name="T14" fmla="*/ 34 w 82"/>
              <a:gd name="T15" fmla="*/ 49 h 82"/>
              <a:gd name="T16" fmla="*/ 35 w 82"/>
              <a:gd name="T17" fmla="*/ 51 h 82"/>
              <a:gd name="T18" fmla="*/ 33 w 82"/>
              <a:gd name="T19" fmla="*/ 49 h 82"/>
              <a:gd name="T20" fmla="*/ 68 w 82"/>
              <a:gd name="T21" fmla="*/ 36 h 82"/>
              <a:gd name="T22" fmla="*/ 59 w 82"/>
              <a:gd name="T23" fmla="*/ 32 h 82"/>
              <a:gd name="T24" fmla="*/ 62 w 82"/>
              <a:gd name="T25" fmla="*/ 35 h 82"/>
              <a:gd name="T26" fmla="*/ 63 w 82"/>
              <a:gd name="T27" fmla="*/ 38 h 82"/>
              <a:gd name="T28" fmla="*/ 44 w 82"/>
              <a:gd name="T29" fmla="*/ 40 h 82"/>
              <a:gd name="T30" fmla="*/ 52 w 82"/>
              <a:gd name="T31" fmla="*/ 32 h 82"/>
              <a:gd name="T32" fmla="*/ 44 w 82"/>
              <a:gd name="T33" fmla="*/ 40 h 82"/>
              <a:gd name="T34" fmla="*/ 49 w 82"/>
              <a:gd name="T35" fmla="*/ 35 h 82"/>
              <a:gd name="T36" fmla="*/ 47 w 82"/>
              <a:gd name="T37" fmla="*/ 37 h 82"/>
              <a:gd name="T38" fmla="*/ 34 w 82"/>
              <a:gd name="T39" fmla="*/ 70 h 82"/>
              <a:gd name="T40" fmla="*/ 37 w 82"/>
              <a:gd name="T41" fmla="*/ 61 h 82"/>
              <a:gd name="T42" fmla="*/ 30 w 82"/>
              <a:gd name="T43" fmla="*/ 68 h 82"/>
              <a:gd name="T44" fmla="*/ 35 w 82"/>
              <a:gd name="T45" fmla="*/ 63 h 82"/>
              <a:gd name="T46" fmla="*/ 33 w 82"/>
              <a:gd name="T47" fmla="*/ 66 h 82"/>
              <a:gd name="T48" fmla="*/ 79 w 82"/>
              <a:gd name="T49" fmla="*/ 0 h 82"/>
              <a:gd name="T50" fmla="*/ 79 w 82"/>
              <a:gd name="T51" fmla="*/ 82 h 82"/>
              <a:gd name="T52" fmla="*/ 76 w 82"/>
              <a:gd name="T53" fmla="*/ 76 h 82"/>
              <a:gd name="T54" fmla="*/ 76 w 82"/>
              <a:gd name="T55" fmla="*/ 21 h 82"/>
              <a:gd name="T56" fmla="*/ 13 w 82"/>
              <a:gd name="T57" fmla="*/ 11 h 82"/>
              <a:gd name="T58" fmla="*/ 29 w 82"/>
              <a:gd name="T59" fmla="*/ 11 h 82"/>
              <a:gd name="T60" fmla="*/ 46 w 82"/>
              <a:gd name="T61" fmla="*/ 11 h 82"/>
              <a:gd name="T62" fmla="*/ 63 w 82"/>
              <a:gd name="T63" fmla="*/ 11 h 82"/>
              <a:gd name="T64" fmla="*/ 76 w 82"/>
              <a:gd name="T65" fmla="*/ 21 h 82"/>
              <a:gd name="T66" fmla="*/ 52 w 82"/>
              <a:gd name="T67" fmla="*/ 68 h 82"/>
              <a:gd name="T68" fmla="*/ 44 w 82"/>
              <a:gd name="T69" fmla="*/ 61 h 82"/>
              <a:gd name="T70" fmla="*/ 47 w 82"/>
              <a:gd name="T71" fmla="*/ 63 h 82"/>
              <a:gd name="T72" fmla="*/ 50 w 82"/>
              <a:gd name="T73" fmla="*/ 64 h 82"/>
              <a:gd name="T74" fmla="*/ 47 w 82"/>
              <a:gd name="T75" fmla="*/ 66 h 82"/>
              <a:gd name="T76" fmla="*/ 19 w 82"/>
              <a:gd name="T77" fmla="*/ 56 h 82"/>
              <a:gd name="T78" fmla="*/ 23 w 82"/>
              <a:gd name="T79" fmla="*/ 46 h 82"/>
              <a:gd name="T80" fmla="*/ 15 w 82"/>
              <a:gd name="T81" fmla="*/ 54 h 82"/>
              <a:gd name="T82" fmla="*/ 20 w 82"/>
              <a:gd name="T83" fmla="*/ 49 h 82"/>
              <a:gd name="T84" fmla="*/ 19 w 82"/>
              <a:gd name="T85" fmla="*/ 52 h 82"/>
              <a:gd name="T86" fmla="*/ 15 w 82"/>
              <a:gd name="T87" fmla="*/ 68 h 82"/>
              <a:gd name="T88" fmla="*/ 25 w 82"/>
              <a:gd name="T89" fmla="*/ 64 h 82"/>
              <a:gd name="T90" fmla="*/ 15 w 82"/>
              <a:gd name="T91" fmla="*/ 61 h 82"/>
              <a:gd name="T92" fmla="*/ 19 w 82"/>
              <a:gd name="T93" fmla="*/ 63 h 82"/>
              <a:gd name="T94" fmla="*/ 20 w 82"/>
              <a:gd name="T95" fmla="*/ 66 h 82"/>
              <a:gd name="T96" fmla="*/ 18 w 82"/>
              <a:gd name="T97" fmla="*/ 63 h 82"/>
              <a:gd name="T98" fmla="*/ 52 w 82"/>
              <a:gd name="T99" fmla="*/ 54 h 82"/>
              <a:gd name="T100" fmla="*/ 44 w 82"/>
              <a:gd name="T101" fmla="*/ 46 h 82"/>
              <a:gd name="T102" fmla="*/ 47 w 82"/>
              <a:gd name="T103" fmla="*/ 49 h 82"/>
              <a:gd name="T104" fmla="*/ 49 w 82"/>
              <a:gd name="T105" fmla="*/ 49 h 82"/>
              <a:gd name="T106" fmla="*/ 47 w 82"/>
              <a:gd name="T107" fmla="*/ 51 h 82"/>
              <a:gd name="T108" fmla="*/ 59 w 82"/>
              <a:gd name="T109" fmla="*/ 54 h 82"/>
              <a:gd name="T110" fmla="*/ 67 w 82"/>
              <a:gd name="T111" fmla="*/ 46 h 82"/>
              <a:gd name="T112" fmla="*/ 59 w 82"/>
              <a:gd name="T113" fmla="*/ 54 h 82"/>
              <a:gd name="T114" fmla="*/ 64 w 82"/>
              <a:gd name="T115" fmla="*/ 49 h 82"/>
              <a:gd name="T116" fmla="*/ 63 w 82"/>
              <a:gd name="T117" fmla="*/ 5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2" h="82">
                <a:moveTo>
                  <a:pt x="30" y="40"/>
                </a:moveTo>
                <a:cubicBezTo>
                  <a:pt x="31" y="41"/>
                  <a:pt x="32" y="41"/>
                  <a:pt x="34" y="41"/>
                </a:cubicBezTo>
                <a:cubicBezTo>
                  <a:pt x="35" y="41"/>
                  <a:pt x="37" y="41"/>
                  <a:pt x="38" y="40"/>
                </a:cubicBezTo>
                <a:cubicBezTo>
                  <a:pt x="39" y="39"/>
                  <a:pt x="39" y="37"/>
                  <a:pt x="39" y="36"/>
                </a:cubicBezTo>
                <a:cubicBezTo>
                  <a:pt x="39" y="35"/>
                  <a:pt x="38" y="33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1"/>
                  <a:pt x="35" y="31"/>
                  <a:pt x="34" y="31"/>
                </a:cubicBezTo>
                <a:cubicBezTo>
                  <a:pt x="32" y="31"/>
                  <a:pt x="31" y="31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3"/>
                  <a:pt x="28" y="35"/>
                  <a:pt x="28" y="36"/>
                </a:cubicBezTo>
                <a:cubicBezTo>
                  <a:pt x="28" y="37"/>
                  <a:pt x="29" y="39"/>
                  <a:pt x="30" y="40"/>
                </a:cubicBezTo>
                <a:cubicBezTo>
                  <a:pt x="30" y="40"/>
                  <a:pt x="30" y="40"/>
                  <a:pt x="30" y="40"/>
                </a:cubicBezTo>
                <a:close/>
                <a:moveTo>
                  <a:pt x="33" y="35"/>
                </a:moveTo>
                <a:cubicBezTo>
                  <a:pt x="33" y="35"/>
                  <a:pt x="33" y="35"/>
                  <a:pt x="33" y="35"/>
                </a:cubicBezTo>
                <a:cubicBezTo>
                  <a:pt x="33" y="35"/>
                  <a:pt x="33" y="34"/>
                  <a:pt x="34" y="34"/>
                </a:cubicBezTo>
                <a:cubicBezTo>
                  <a:pt x="34" y="34"/>
                  <a:pt x="35" y="35"/>
                  <a:pt x="35" y="35"/>
                </a:cubicBezTo>
                <a:cubicBezTo>
                  <a:pt x="35" y="35"/>
                  <a:pt x="35" y="36"/>
                  <a:pt x="35" y="36"/>
                </a:cubicBezTo>
                <a:cubicBezTo>
                  <a:pt x="35" y="36"/>
                  <a:pt x="35" y="37"/>
                  <a:pt x="35" y="37"/>
                </a:cubicBezTo>
                <a:cubicBezTo>
                  <a:pt x="35" y="37"/>
                  <a:pt x="34" y="38"/>
                  <a:pt x="34" y="38"/>
                </a:cubicBezTo>
                <a:cubicBezTo>
                  <a:pt x="33" y="38"/>
                  <a:pt x="33" y="37"/>
                  <a:pt x="33" y="37"/>
                </a:cubicBezTo>
                <a:cubicBezTo>
                  <a:pt x="32" y="37"/>
                  <a:pt x="32" y="36"/>
                  <a:pt x="32" y="36"/>
                </a:cubicBezTo>
                <a:cubicBezTo>
                  <a:pt x="32" y="36"/>
                  <a:pt x="32" y="35"/>
                  <a:pt x="33" y="35"/>
                </a:cubicBezTo>
                <a:close/>
                <a:moveTo>
                  <a:pt x="30" y="54"/>
                </a:moveTo>
                <a:cubicBezTo>
                  <a:pt x="30" y="54"/>
                  <a:pt x="30" y="54"/>
                  <a:pt x="30" y="54"/>
                </a:cubicBezTo>
                <a:cubicBezTo>
                  <a:pt x="31" y="55"/>
                  <a:pt x="32" y="56"/>
                  <a:pt x="34" y="56"/>
                </a:cubicBezTo>
                <a:cubicBezTo>
                  <a:pt x="35" y="56"/>
                  <a:pt x="37" y="55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3"/>
                  <a:pt x="39" y="52"/>
                  <a:pt x="39" y="50"/>
                </a:cubicBezTo>
                <a:cubicBezTo>
                  <a:pt x="39" y="49"/>
                  <a:pt x="38" y="47"/>
                  <a:pt x="38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5"/>
                  <a:pt x="35" y="45"/>
                  <a:pt x="34" y="45"/>
                </a:cubicBezTo>
                <a:cubicBezTo>
                  <a:pt x="32" y="45"/>
                  <a:pt x="31" y="45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7"/>
                  <a:pt x="28" y="49"/>
                  <a:pt x="28" y="50"/>
                </a:cubicBezTo>
                <a:cubicBezTo>
                  <a:pt x="28" y="52"/>
                  <a:pt x="29" y="53"/>
                  <a:pt x="30" y="54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3" y="49"/>
                </a:move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2"/>
                  <a:pt x="34" y="52"/>
                  <a:pt x="34" y="52"/>
                </a:cubicBezTo>
                <a:cubicBezTo>
                  <a:pt x="33" y="52"/>
                  <a:pt x="33" y="52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2" y="51"/>
                  <a:pt x="32" y="51"/>
                  <a:pt x="32" y="50"/>
                </a:cubicBezTo>
                <a:cubicBezTo>
                  <a:pt x="32" y="50"/>
                  <a:pt x="32" y="49"/>
                  <a:pt x="33" y="49"/>
                </a:cubicBezTo>
                <a:close/>
                <a:moveTo>
                  <a:pt x="59" y="40"/>
                </a:moveTo>
                <a:cubicBezTo>
                  <a:pt x="59" y="40"/>
                  <a:pt x="59" y="40"/>
                  <a:pt x="59" y="40"/>
                </a:cubicBezTo>
                <a:cubicBezTo>
                  <a:pt x="60" y="41"/>
                  <a:pt x="61" y="41"/>
                  <a:pt x="63" y="41"/>
                </a:cubicBezTo>
                <a:cubicBezTo>
                  <a:pt x="64" y="41"/>
                  <a:pt x="66" y="41"/>
                  <a:pt x="67" y="40"/>
                </a:cubicBezTo>
                <a:cubicBezTo>
                  <a:pt x="68" y="39"/>
                  <a:pt x="68" y="37"/>
                  <a:pt x="68" y="36"/>
                </a:cubicBezTo>
                <a:cubicBezTo>
                  <a:pt x="68" y="35"/>
                  <a:pt x="68" y="33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6" y="31"/>
                  <a:pt x="64" y="31"/>
                  <a:pt x="63" y="31"/>
                </a:cubicBezTo>
                <a:cubicBezTo>
                  <a:pt x="61" y="31"/>
                  <a:pt x="60" y="31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3"/>
                  <a:pt x="57" y="35"/>
                  <a:pt x="57" y="36"/>
                </a:cubicBezTo>
                <a:cubicBezTo>
                  <a:pt x="57" y="37"/>
                  <a:pt x="58" y="39"/>
                  <a:pt x="59" y="40"/>
                </a:cubicBezTo>
                <a:cubicBezTo>
                  <a:pt x="59" y="40"/>
                  <a:pt x="59" y="40"/>
                  <a:pt x="59" y="40"/>
                </a:cubicBezTo>
                <a:close/>
                <a:moveTo>
                  <a:pt x="62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2" y="34"/>
                  <a:pt x="63" y="34"/>
                </a:cubicBezTo>
                <a:cubicBezTo>
                  <a:pt x="63" y="34"/>
                  <a:pt x="64" y="35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4" y="36"/>
                  <a:pt x="64" y="37"/>
                  <a:pt x="64" y="37"/>
                </a:cubicBezTo>
                <a:cubicBezTo>
                  <a:pt x="64" y="37"/>
                  <a:pt x="63" y="38"/>
                  <a:pt x="63" y="38"/>
                </a:cubicBezTo>
                <a:cubicBezTo>
                  <a:pt x="62" y="38"/>
                  <a:pt x="62" y="37"/>
                  <a:pt x="62" y="37"/>
                </a:cubicBezTo>
                <a:cubicBezTo>
                  <a:pt x="61" y="37"/>
                  <a:pt x="61" y="36"/>
                  <a:pt x="61" y="36"/>
                </a:cubicBezTo>
                <a:cubicBezTo>
                  <a:pt x="61" y="36"/>
                  <a:pt x="61" y="35"/>
                  <a:pt x="62" y="35"/>
                </a:cubicBezTo>
                <a:close/>
                <a:moveTo>
                  <a:pt x="44" y="40"/>
                </a:moveTo>
                <a:cubicBezTo>
                  <a:pt x="44" y="40"/>
                  <a:pt x="44" y="40"/>
                  <a:pt x="44" y="40"/>
                </a:cubicBezTo>
                <a:cubicBezTo>
                  <a:pt x="45" y="41"/>
                  <a:pt x="47" y="41"/>
                  <a:pt x="48" y="41"/>
                </a:cubicBezTo>
                <a:cubicBezTo>
                  <a:pt x="50" y="41"/>
                  <a:pt x="51" y="41"/>
                  <a:pt x="52" y="40"/>
                </a:cubicBezTo>
                <a:cubicBezTo>
                  <a:pt x="53" y="39"/>
                  <a:pt x="54" y="37"/>
                  <a:pt x="54" y="36"/>
                </a:cubicBezTo>
                <a:cubicBezTo>
                  <a:pt x="54" y="35"/>
                  <a:pt x="53" y="33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1" y="31"/>
                  <a:pt x="50" y="31"/>
                  <a:pt x="48" y="31"/>
                </a:cubicBezTo>
                <a:cubicBezTo>
                  <a:pt x="47" y="31"/>
                  <a:pt x="45" y="31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3" y="35"/>
                  <a:pt x="43" y="36"/>
                </a:cubicBezTo>
                <a:cubicBezTo>
                  <a:pt x="43" y="37"/>
                  <a:pt x="44" y="39"/>
                  <a:pt x="44" y="40"/>
                </a:cubicBezTo>
                <a:cubicBezTo>
                  <a:pt x="44" y="40"/>
                  <a:pt x="44" y="40"/>
                  <a:pt x="44" y="40"/>
                </a:cubicBezTo>
                <a:close/>
                <a:moveTo>
                  <a:pt x="47" y="35"/>
                </a:move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8" y="34"/>
                  <a:pt x="48" y="34"/>
                </a:cubicBezTo>
                <a:cubicBezTo>
                  <a:pt x="49" y="34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36"/>
                  <a:pt x="50" y="37"/>
                  <a:pt x="49" y="37"/>
                </a:cubicBezTo>
                <a:cubicBezTo>
                  <a:pt x="49" y="37"/>
                  <a:pt x="49" y="38"/>
                  <a:pt x="48" y="38"/>
                </a:cubicBezTo>
                <a:cubicBezTo>
                  <a:pt x="48" y="38"/>
                  <a:pt x="47" y="37"/>
                  <a:pt x="47" y="37"/>
                </a:cubicBezTo>
                <a:cubicBezTo>
                  <a:pt x="47" y="37"/>
                  <a:pt x="47" y="36"/>
                  <a:pt x="47" y="36"/>
                </a:cubicBezTo>
                <a:cubicBezTo>
                  <a:pt x="47" y="36"/>
                  <a:pt x="47" y="35"/>
                  <a:pt x="47" y="35"/>
                </a:cubicBezTo>
                <a:close/>
                <a:moveTo>
                  <a:pt x="30" y="68"/>
                </a:moveTo>
                <a:cubicBezTo>
                  <a:pt x="30" y="68"/>
                  <a:pt x="30" y="68"/>
                  <a:pt x="30" y="68"/>
                </a:cubicBezTo>
                <a:cubicBezTo>
                  <a:pt x="31" y="69"/>
                  <a:pt x="32" y="70"/>
                  <a:pt x="34" y="70"/>
                </a:cubicBezTo>
                <a:cubicBezTo>
                  <a:pt x="35" y="70"/>
                  <a:pt x="37" y="69"/>
                  <a:pt x="37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7"/>
                  <a:pt x="39" y="66"/>
                  <a:pt x="39" y="64"/>
                </a:cubicBezTo>
                <a:cubicBezTo>
                  <a:pt x="39" y="63"/>
                  <a:pt x="38" y="62"/>
                  <a:pt x="38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0"/>
                  <a:pt x="35" y="59"/>
                  <a:pt x="34" y="59"/>
                </a:cubicBezTo>
                <a:cubicBezTo>
                  <a:pt x="32" y="59"/>
                  <a:pt x="31" y="60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62"/>
                  <a:pt x="28" y="63"/>
                  <a:pt x="28" y="64"/>
                </a:cubicBezTo>
                <a:cubicBezTo>
                  <a:pt x="28" y="66"/>
                  <a:pt x="29" y="67"/>
                  <a:pt x="30" y="68"/>
                </a:cubicBezTo>
                <a:cubicBezTo>
                  <a:pt x="30" y="68"/>
                  <a:pt x="30" y="68"/>
                  <a:pt x="30" y="68"/>
                </a:cubicBezTo>
                <a:close/>
                <a:moveTo>
                  <a:pt x="33" y="63"/>
                </a:move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4" y="63"/>
                </a:cubicBezTo>
                <a:cubicBezTo>
                  <a:pt x="34" y="63"/>
                  <a:pt x="35" y="63"/>
                  <a:pt x="35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5"/>
                  <a:pt x="32" y="65"/>
                  <a:pt x="32" y="64"/>
                </a:cubicBezTo>
                <a:cubicBezTo>
                  <a:pt x="32" y="64"/>
                  <a:pt x="32" y="64"/>
                  <a:pt x="33" y="63"/>
                </a:cubicBezTo>
                <a:close/>
                <a:moveTo>
                  <a:pt x="79" y="0"/>
                </a:moveTo>
                <a:cubicBezTo>
                  <a:pt x="79" y="0"/>
                  <a:pt x="79" y="0"/>
                  <a:pt x="7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0"/>
                  <a:pt x="2" y="82"/>
                  <a:pt x="3" y="82"/>
                </a:cubicBezTo>
                <a:cubicBezTo>
                  <a:pt x="79" y="82"/>
                  <a:pt x="79" y="82"/>
                  <a:pt x="79" y="82"/>
                </a:cubicBezTo>
                <a:cubicBezTo>
                  <a:pt x="80" y="82"/>
                  <a:pt x="82" y="80"/>
                  <a:pt x="82" y="79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0" y="0"/>
                  <a:pt x="79" y="0"/>
                </a:cubicBezTo>
                <a:close/>
                <a:moveTo>
                  <a:pt x="76" y="76"/>
                </a:moveTo>
                <a:cubicBezTo>
                  <a:pt x="76" y="76"/>
                  <a:pt x="76" y="76"/>
                  <a:pt x="7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25"/>
                  <a:pt x="6" y="25"/>
                  <a:pt x="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76" y="21"/>
                </a:moveTo>
                <a:cubicBezTo>
                  <a:pt x="76" y="21"/>
                  <a:pt x="76" y="21"/>
                  <a:pt x="7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6"/>
                  <a:pt x="6" y="6"/>
                  <a:pt x="6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3"/>
                  <a:pt x="14" y="14"/>
                  <a:pt x="16" y="14"/>
                </a:cubicBezTo>
                <a:cubicBezTo>
                  <a:pt x="17" y="14"/>
                  <a:pt x="19" y="13"/>
                  <a:pt x="19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3"/>
                  <a:pt x="31" y="14"/>
                  <a:pt x="33" y="14"/>
                </a:cubicBezTo>
                <a:cubicBezTo>
                  <a:pt x="34" y="14"/>
                  <a:pt x="36" y="13"/>
                  <a:pt x="36" y="11"/>
                </a:cubicBezTo>
                <a:cubicBezTo>
                  <a:pt x="36" y="6"/>
                  <a:pt x="36" y="6"/>
                  <a:pt x="3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3"/>
                  <a:pt x="48" y="14"/>
                  <a:pt x="49" y="14"/>
                </a:cubicBezTo>
                <a:cubicBezTo>
                  <a:pt x="51" y="14"/>
                  <a:pt x="53" y="13"/>
                  <a:pt x="53" y="11"/>
                </a:cubicBezTo>
                <a:cubicBezTo>
                  <a:pt x="53" y="6"/>
                  <a:pt x="53" y="6"/>
                  <a:pt x="53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13"/>
                  <a:pt x="65" y="14"/>
                  <a:pt x="66" y="14"/>
                </a:cubicBezTo>
                <a:cubicBezTo>
                  <a:pt x="68" y="14"/>
                  <a:pt x="69" y="13"/>
                  <a:pt x="69" y="11"/>
                </a:cubicBezTo>
                <a:cubicBezTo>
                  <a:pt x="69" y="6"/>
                  <a:pt x="69" y="6"/>
                  <a:pt x="69" y="6"/>
                </a:cubicBezTo>
                <a:cubicBezTo>
                  <a:pt x="76" y="6"/>
                  <a:pt x="76" y="6"/>
                  <a:pt x="76" y="6"/>
                </a:cubicBezTo>
                <a:cubicBezTo>
                  <a:pt x="76" y="21"/>
                  <a:pt x="76" y="21"/>
                  <a:pt x="76" y="21"/>
                </a:cubicBezTo>
                <a:close/>
                <a:moveTo>
                  <a:pt x="4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5" y="69"/>
                  <a:pt x="47" y="70"/>
                  <a:pt x="48" y="70"/>
                </a:cubicBezTo>
                <a:cubicBezTo>
                  <a:pt x="50" y="70"/>
                  <a:pt x="51" y="69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3" y="67"/>
                  <a:pt x="54" y="66"/>
                  <a:pt x="54" y="64"/>
                </a:cubicBezTo>
                <a:cubicBezTo>
                  <a:pt x="54" y="63"/>
                  <a:pt x="53" y="62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1" y="60"/>
                  <a:pt x="50" y="59"/>
                  <a:pt x="48" y="59"/>
                </a:cubicBezTo>
                <a:cubicBezTo>
                  <a:pt x="47" y="59"/>
                  <a:pt x="45" y="60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2"/>
                  <a:pt x="43" y="63"/>
                  <a:pt x="43" y="64"/>
                </a:cubicBezTo>
                <a:cubicBezTo>
                  <a:pt x="43" y="66"/>
                  <a:pt x="44" y="67"/>
                  <a:pt x="44" y="68"/>
                </a:cubicBezTo>
                <a:cubicBezTo>
                  <a:pt x="44" y="68"/>
                  <a:pt x="44" y="68"/>
                  <a:pt x="44" y="68"/>
                </a:cubicBezTo>
                <a:close/>
                <a:moveTo>
                  <a:pt x="47" y="63"/>
                </a:move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5"/>
                  <a:pt x="50" y="65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8" y="66"/>
                </a:cubicBezTo>
                <a:cubicBezTo>
                  <a:pt x="48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5"/>
                  <a:pt x="47" y="65"/>
                  <a:pt x="47" y="64"/>
                </a:cubicBezTo>
                <a:cubicBezTo>
                  <a:pt x="47" y="64"/>
                  <a:pt x="47" y="64"/>
                  <a:pt x="47" y="63"/>
                </a:cubicBezTo>
                <a:close/>
                <a:moveTo>
                  <a:pt x="15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6" y="55"/>
                  <a:pt x="18" y="56"/>
                  <a:pt x="19" y="56"/>
                </a:cubicBezTo>
                <a:cubicBezTo>
                  <a:pt x="21" y="56"/>
                  <a:pt x="22" y="55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4" y="53"/>
                  <a:pt x="25" y="52"/>
                  <a:pt x="25" y="50"/>
                </a:cubicBezTo>
                <a:cubicBezTo>
                  <a:pt x="25" y="49"/>
                  <a:pt x="24" y="47"/>
                  <a:pt x="23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45"/>
                  <a:pt x="21" y="45"/>
                  <a:pt x="19" y="45"/>
                </a:cubicBezTo>
                <a:cubicBezTo>
                  <a:pt x="18" y="45"/>
                  <a:pt x="16" y="45"/>
                  <a:pt x="15" y="46"/>
                </a:cubicBezTo>
                <a:cubicBezTo>
                  <a:pt x="15" y="47"/>
                  <a:pt x="14" y="49"/>
                  <a:pt x="14" y="50"/>
                </a:cubicBezTo>
                <a:cubicBezTo>
                  <a:pt x="14" y="52"/>
                  <a:pt x="15" y="53"/>
                  <a:pt x="15" y="54"/>
                </a:cubicBezTo>
                <a:cubicBezTo>
                  <a:pt x="15" y="54"/>
                  <a:pt x="15" y="54"/>
                  <a:pt x="15" y="54"/>
                </a:cubicBezTo>
                <a:close/>
                <a:moveTo>
                  <a:pt x="18" y="49"/>
                </a:move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1" y="49"/>
                  <a:pt x="21" y="50"/>
                  <a:pt x="21" y="50"/>
                </a:cubicBezTo>
                <a:cubicBezTo>
                  <a:pt x="21" y="51"/>
                  <a:pt x="21" y="51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2"/>
                  <a:pt x="20" y="52"/>
                  <a:pt x="19" y="52"/>
                </a:cubicBezTo>
                <a:cubicBezTo>
                  <a:pt x="19" y="52"/>
                  <a:pt x="18" y="52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0"/>
                </a:cubicBezTo>
                <a:cubicBezTo>
                  <a:pt x="18" y="50"/>
                  <a:pt x="18" y="49"/>
                  <a:pt x="18" y="49"/>
                </a:cubicBezTo>
                <a:close/>
                <a:moveTo>
                  <a:pt x="15" y="68"/>
                </a:moveTo>
                <a:cubicBezTo>
                  <a:pt x="15" y="68"/>
                  <a:pt x="15" y="68"/>
                  <a:pt x="15" y="68"/>
                </a:cubicBezTo>
                <a:cubicBezTo>
                  <a:pt x="16" y="69"/>
                  <a:pt x="18" y="70"/>
                  <a:pt x="19" y="70"/>
                </a:cubicBezTo>
                <a:cubicBezTo>
                  <a:pt x="21" y="70"/>
                  <a:pt x="22" y="69"/>
                  <a:pt x="23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7"/>
                  <a:pt x="25" y="66"/>
                  <a:pt x="25" y="64"/>
                </a:cubicBezTo>
                <a:cubicBezTo>
                  <a:pt x="25" y="63"/>
                  <a:pt x="24" y="62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2" y="60"/>
                  <a:pt x="21" y="59"/>
                  <a:pt x="19" y="59"/>
                </a:cubicBezTo>
                <a:cubicBezTo>
                  <a:pt x="18" y="59"/>
                  <a:pt x="16" y="60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4" y="63"/>
                  <a:pt x="14" y="64"/>
                </a:cubicBezTo>
                <a:cubicBezTo>
                  <a:pt x="14" y="66"/>
                  <a:pt x="15" y="67"/>
                  <a:pt x="15" y="68"/>
                </a:cubicBezTo>
                <a:close/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8" y="63"/>
                  <a:pt x="19" y="63"/>
                  <a:pt x="1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5"/>
                  <a:pt x="21" y="65"/>
                  <a:pt x="20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20" y="66"/>
                  <a:pt x="20" y="66"/>
                  <a:pt x="19" y="66"/>
                </a:cubicBezTo>
                <a:cubicBezTo>
                  <a:pt x="19" y="66"/>
                  <a:pt x="18" y="66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4"/>
                  <a:pt x="18" y="64"/>
                  <a:pt x="18" y="63"/>
                </a:cubicBezTo>
                <a:close/>
                <a:moveTo>
                  <a:pt x="44" y="54"/>
                </a:moveTo>
                <a:cubicBezTo>
                  <a:pt x="44" y="54"/>
                  <a:pt x="44" y="54"/>
                  <a:pt x="44" y="54"/>
                </a:cubicBezTo>
                <a:cubicBezTo>
                  <a:pt x="45" y="55"/>
                  <a:pt x="47" y="56"/>
                  <a:pt x="48" y="56"/>
                </a:cubicBezTo>
                <a:cubicBezTo>
                  <a:pt x="50" y="56"/>
                  <a:pt x="51" y="55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3"/>
                  <a:pt x="54" y="52"/>
                  <a:pt x="54" y="50"/>
                </a:cubicBezTo>
                <a:cubicBezTo>
                  <a:pt x="54" y="49"/>
                  <a:pt x="53" y="47"/>
                  <a:pt x="52" y="46"/>
                </a:cubicBezTo>
                <a:cubicBezTo>
                  <a:pt x="52" y="46"/>
                  <a:pt x="52" y="46"/>
                  <a:pt x="52" y="46"/>
                </a:cubicBezTo>
                <a:cubicBezTo>
                  <a:pt x="51" y="45"/>
                  <a:pt x="50" y="45"/>
                  <a:pt x="48" y="45"/>
                </a:cubicBezTo>
                <a:cubicBezTo>
                  <a:pt x="47" y="45"/>
                  <a:pt x="45" y="45"/>
                  <a:pt x="44" y="46"/>
                </a:cubicBezTo>
                <a:cubicBezTo>
                  <a:pt x="44" y="46"/>
                  <a:pt x="44" y="46"/>
                  <a:pt x="44" y="46"/>
                </a:cubicBezTo>
                <a:cubicBezTo>
                  <a:pt x="44" y="47"/>
                  <a:pt x="43" y="49"/>
                  <a:pt x="43" y="50"/>
                </a:cubicBezTo>
                <a:cubicBezTo>
                  <a:pt x="43" y="52"/>
                  <a:pt x="44" y="53"/>
                  <a:pt x="44" y="54"/>
                </a:cubicBezTo>
                <a:cubicBezTo>
                  <a:pt x="44" y="54"/>
                  <a:pt x="44" y="54"/>
                  <a:pt x="44" y="54"/>
                </a:cubicBezTo>
                <a:close/>
                <a:moveTo>
                  <a:pt x="47" y="49"/>
                </a:move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8" y="49"/>
                  <a:pt x="48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50" y="49"/>
                  <a:pt x="50" y="50"/>
                  <a:pt x="50" y="50"/>
                </a:cubicBezTo>
                <a:cubicBezTo>
                  <a:pt x="50" y="51"/>
                  <a:pt x="50" y="51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49" y="52"/>
                  <a:pt x="49" y="52"/>
                  <a:pt x="48" y="52"/>
                </a:cubicBezTo>
                <a:cubicBezTo>
                  <a:pt x="48" y="52"/>
                  <a:pt x="47" y="52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0"/>
                </a:cubicBezTo>
                <a:cubicBezTo>
                  <a:pt x="47" y="50"/>
                  <a:pt x="47" y="49"/>
                  <a:pt x="47" y="49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60" y="55"/>
                  <a:pt x="61" y="56"/>
                  <a:pt x="63" y="56"/>
                </a:cubicBezTo>
                <a:cubicBezTo>
                  <a:pt x="64" y="56"/>
                  <a:pt x="66" y="55"/>
                  <a:pt x="67" y="54"/>
                </a:cubicBezTo>
                <a:cubicBezTo>
                  <a:pt x="67" y="54"/>
                  <a:pt x="67" y="54"/>
                  <a:pt x="67" y="54"/>
                </a:cubicBezTo>
                <a:cubicBezTo>
                  <a:pt x="68" y="53"/>
                  <a:pt x="68" y="52"/>
                  <a:pt x="68" y="50"/>
                </a:cubicBezTo>
                <a:cubicBezTo>
                  <a:pt x="68" y="49"/>
                  <a:pt x="68" y="47"/>
                  <a:pt x="67" y="46"/>
                </a:cubicBezTo>
                <a:cubicBezTo>
                  <a:pt x="66" y="45"/>
                  <a:pt x="64" y="45"/>
                  <a:pt x="63" y="45"/>
                </a:cubicBezTo>
                <a:cubicBezTo>
                  <a:pt x="61" y="45"/>
                  <a:pt x="60" y="45"/>
                  <a:pt x="59" y="46"/>
                </a:cubicBezTo>
                <a:cubicBezTo>
                  <a:pt x="58" y="47"/>
                  <a:pt x="57" y="49"/>
                  <a:pt x="57" y="50"/>
                </a:cubicBezTo>
                <a:cubicBezTo>
                  <a:pt x="57" y="52"/>
                  <a:pt x="58" y="53"/>
                  <a:pt x="59" y="54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49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50"/>
                  <a:pt x="64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2"/>
                  <a:pt x="63" y="52"/>
                  <a:pt x="63" y="52"/>
                </a:cubicBezTo>
                <a:cubicBezTo>
                  <a:pt x="62" y="52"/>
                  <a:pt x="62" y="52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1"/>
                  <a:pt x="61" y="51"/>
                  <a:pt x="61" y="50"/>
                </a:cubicBezTo>
                <a:cubicBezTo>
                  <a:pt x="61" y="50"/>
                  <a:pt x="61" y="49"/>
                  <a:pt x="62" y="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5" name="Freeform 39"/>
          <p:cNvSpPr>
            <a:spLocks noEditPoints="1"/>
          </p:cNvSpPr>
          <p:nvPr/>
        </p:nvSpPr>
        <p:spPr bwMode="auto">
          <a:xfrm>
            <a:off x="10638367" y="3487210"/>
            <a:ext cx="209551" cy="241300"/>
          </a:xfrm>
          <a:custGeom>
            <a:avLst/>
            <a:gdLst>
              <a:gd name="T0" fmla="*/ 14 w 72"/>
              <a:gd name="T1" fmla="*/ 49 h 84"/>
              <a:gd name="T2" fmla="*/ 21 w 72"/>
              <a:gd name="T3" fmla="*/ 49 h 84"/>
              <a:gd name="T4" fmla="*/ 18 w 72"/>
              <a:gd name="T5" fmla="*/ 60 h 84"/>
              <a:gd name="T6" fmla="*/ 14 w 72"/>
              <a:gd name="T7" fmla="*/ 63 h 84"/>
              <a:gd name="T8" fmla="*/ 21 w 72"/>
              <a:gd name="T9" fmla="*/ 63 h 84"/>
              <a:gd name="T10" fmla="*/ 18 w 72"/>
              <a:gd name="T11" fmla="*/ 33 h 84"/>
              <a:gd name="T12" fmla="*/ 14 w 72"/>
              <a:gd name="T13" fmla="*/ 36 h 84"/>
              <a:gd name="T14" fmla="*/ 21 w 72"/>
              <a:gd name="T15" fmla="*/ 36 h 84"/>
              <a:gd name="T16" fmla="*/ 69 w 72"/>
              <a:gd name="T17" fmla="*/ 13 h 84"/>
              <a:gd name="T18" fmla="*/ 60 w 72"/>
              <a:gd name="T19" fmla="*/ 13 h 84"/>
              <a:gd name="T20" fmla="*/ 58 w 72"/>
              <a:gd name="T21" fmla="*/ 10 h 84"/>
              <a:gd name="T22" fmla="*/ 45 w 72"/>
              <a:gd name="T23" fmla="*/ 4 h 84"/>
              <a:gd name="T24" fmla="*/ 27 w 72"/>
              <a:gd name="T25" fmla="*/ 4 h 84"/>
              <a:gd name="T26" fmla="*/ 14 w 72"/>
              <a:gd name="T27" fmla="*/ 10 h 84"/>
              <a:gd name="T28" fmla="*/ 12 w 72"/>
              <a:gd name="T29" fmla="*/ 13 h 84"/>
              <a:gd name="T30" fmla="*/ 0 w 72"/>
              <a:gd name="T31" fmla="*/ 16 h 84"/>
              <a:gd name="T32" fmla="*/ 3 w 72"/>
              <a:gd name="T33" fmla="*/ 84 h 84"/>
              <a:gd name="T34" fmla="*/ 72 w 72"/>
              <a:gd name="T35" fmla="*/ 81 h 84"/>
              <a:gd name="T36" fmla="*/ 69 w 72"/>
              <a:gd name="T37" fmla="*/ 13 h 84"/>
              <a:gd name="T38" fmla="*/ 30 w 72"/>
              <a:gd name="T39" fmla="*/ 6 h 84"/>
              <a:gd name="T40" fmla="*/ 42 w 72"/>
              <a:gd name="T41" fmla="*/ 6 h 84"/>
              <a:gd name="T42" fmla="*/ 28 w 72"/>
              <a:gd name="T43" fmla="*/ 10 h 84"/>
              <a:gd name="T44" fmla="*/ 16 w 72"/>
              <a:gd name="T45" fmla="*/ 13 h 84"/>
              <a:gd name="T46" fmla="*/ 56 w 72"/>
              <a:gd name="T47" fmla="*/ 13 h 84"/>
              <a:gd name="T48" fmla="*/ 16 w 72"/>
              <a:gd name="T49" fmla="*/ 19 h 84"/>
              <a:gd name="T50" fmla="*/ 66 w 72"/>
              <a:gd name="T51" fmla="*/ 78 h 84"/>
              <a:gd name="T52" fmla="*/ 7 w 72"/>
              <a:gd name="T53" fmla="*/ 78 h 84"/>
              <a:gd name="T54" fmla="*/ 12 w 72"/>
              <a:gd name="T55" fmla="*/ 19 h 84"/>
              <a:gd name="T56" fmla="*/ 14 w 72"/>
              <a:gd name="T57" fmla="*/ 23 h 84"/>
              <a:gd name="T58" fmla="*/ 60 w 72"/>
              <a:gd name="T59" fmla="*/ 21 h 84"/>
              <a:gd name="T60" fmla="*/ 66 w 72"/>
              <a:gd name="T61" fmla="*/ 19 h 84"/>
              <a:gd name="T62" fmla="*/ 54 w 72"/>
              <a:gd name="T63" fmla="*/ 34 h 84"/>
              <a:gd name="T64" fmla="*/ 27 w 72"/>
              <a:gd name="T65" fmla="*/ 34 h 84"/>
              <a:gd name="T66" fmla="*/ 27 w 72"/>
              <a:gd name="T67" fmla="*/ 38 h 84"/>
              <a:gd name="T68" fmla="*/ 56 w 72"/>
              <a:gd name="T69" fmla="*/ 36 h 84"/>
              <a:gd name="T70" fmla="*/ 54 w 72"/>
              <a:gd name="T71" fmla="*/ 61 h 84"/>
              <a:gd name="T72" fmla="*/ 27 w 72"/>
              <a:gd name="T73" fmla="*/ 61 h 84"/>
              <a:gd name="T74" fmla="*/ 27 w 72"/>
              <a:gd name="T75" fmla="*/ 65 h 84"/>
              <a:gd name="T76" fmla="*/ 56 w 72"/>
              <a:gd name="T77" fmla="*/ 63 h 84"/>
              <a:gd name="T78" fmla="*/ 54 w 72"/>
              <a:gd name="T79" fmla="*/ 48 h 84"/>
              <a:gd name="T80" fmla="*/ 27 w 72"/>
              <a:gd name="T81" fmla="*/ 48 h 84"/>
              <a:gd name="T82" fmla="*/ 27 w 72"/>
              <a:gd name="T83" fmla="*/ 51 h 84"/>
              <a:gd name="T84" fmla="*/ 56 w 72"/>
              <a:gd name="T85" fmla="*/ 4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84">
                <a:moveTo>
                  <a:pt x="18" y="46"/>
                </a:moveTo>
                <a:cubicBezTo>
                  <a:pt x="16" y="46"/>
                  <a:pt x="14" y="48"/>
                  <a:pt x="14" y="49"/>
                </a:cubicBezTo>
                <a:cubicBezTo>
                  <a:pt x="14" y="51"/>
                  <a:pt x="16" y="53"/>
                  <a:pt x="18" y="53"/>
                </a:cubicBezTo>
                <a:cubicBezTo>
                  <a:pt x="19" y="53"/>
                  <a:pt x="21" y="51"/>
                  <a:pt x="21" y="49"/>
                </a:cubicBezTo>
                <a:cubicBezTo>
                  <a:pt x="21" y="48"/>
                  <a:pt x="19" y="46"/>
                  <a:pt x="18" y="46"/>
                </a:cubicBezTo>
                <a:close/>
                <a:moveTo>
                  <a:pt x="18" y="60"/>
                </a:moveTo>
                <a:cubicBezTo>
                  <a:pt x="18" y="60"/>
                  <a:pt x="18" y="60"/>
                  <a:pt x="18" y="60"/>
                </a:cubicBezTo>
                <a:cubicBezTo>
                  <a:pt x="16" y="60"/>
                  <a:pt x="14" y="61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9" y="66"/>
                  <a:pt x="21" y="65"/>
                  <a:pt x="21" y="63"/>
                </a:cubicBezTo>
                <a:cubicBezTo>
                  <a:pt x="21" y="61"/>
                  <a:pt x="19" y="60"/>
                  <a:pt x="18" y="60"/>
                </a:cubicBezTo>
                <a:close/>
                <a:moveTo>
                  <a:pt x="18" y="33"/>
                </a:moveTo>
                <a:cubicBezTo>
                  <a:pt x="18" y="33"/>
                  <a:pt x="18" y="33"/>
                  <a:pt x="18" y="33"/>
                </a:cubicBezTo>
                <a:cubicBezTo>
                  <a:pt x="16" y="33"/>
                  <a:pt x="14" y="34"/>
                  <a:pt x="14" y="36"/>
                </a:cubicBezTo>
                <a:cubicBezTo>
                  <a:pt x="14" y="38"/>
                  <a:pt x="16" y="39"/>
                  <a:pt x="18" y="39"/>
                </a:cubicBezTo>
                <a:cubicBezTo>
                  <a:pt x="19" y="39"/>
                  <a:pt x="21" y="38"/>
                  <a:pt x="21" y="36"/>
                </a:cubicBezTo>
                <a:cubicBezTo>
                  <a:pt x="21" y="34"/>
                  <a:pt x="19" y="33"/>
                  <a:pt x="18" y="33"/>
                </a:cubicBezTo>
                <a:close/>
                <a:moveTo>
                  <a:pt x="69" y="13"/>
                </a:moveTo>
                <a:cubicBezTo>
                  <a:pt x="69" y="13"/>
                  <a:pt x="69" y="13"/>
                  <a:pt x="69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10"/>
                  <a:pt x="5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7"/>
                  <a:pt x="46" y="5"/>
                  <a:pt x="45" y="4"/>
                </a:cubicBezTo>
                <a:cubicBezTo>
                  <a:pt x="43" y="1"/>
                  <a:pt x="39" y="0"/>
                  <a:pt x="36" y="0"/>
                </a:cubicBezTo>
                <a:cubicBezTo>
                  <a:pt x="33" y="0"/>
                  <a:pt x="30" y="1"/>
                  <a:pt x="27" y="4"/>
                </a:cubicBezTo>
                <a:cubicBezTo>
                  <a:pt x="26" y="5"/>
                  <a:pt x="25" y="7"/>
                  <a:pt x="2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2" y="10"/>
                  <a:pt x="12" y="11"/>
                </a:cubicBezTo>
                <a:cubicBezTo>
                  <a:pt x="12" y="13"/>
                  <a:pt x="12" y="13"/>
                  <a:pt x="1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5"/>
                  <a:pt x="0" y="16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2" y="84"/>
                  <a:pt x="3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70" y="84"/>
                  <a:pt x="72" y="82"/>
                  <a:pt x="72" y="81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5"/>
                  <a:pt x="70" y="13"/>
                  <a:pt x="69" y="13"/>
                </a:cubicBezTo>
                <a:close/>
                <a:moveTo>
                  <a:pt x="30" y="6"/>
                </a:moveTo>
                <a:cubicBezTo>
                  <a:pt x="30" y="6"/>
                  <a:pt x="30" y="6"/>
                  <a:pt x="30" y="6"/>
                </a:cubicBezTo>
                <a:cubicBezTo>
                  <a:pt x="31" y="5"/>
                  <a:pt x="34" y="4"/>
                  <a:pt x="36" y="4"/>
                </a:cubicBezTo>
                <a:cubicBezTo>
                  <a:pt x="38" y="4"/>
                  <a:pt x="41" y="5"/>
                  <a:pt x="42" y="6"/>
                </a:cubicBezTo>
                <a:cubicBezTo>
                  <a:pt x="43" y="7"/>
                  <a:pt x="44" y="8"/>
                  <a:pt x="44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8"/>
                  <a:pt x="29" y="7"/>
                  <a:pt x="30" y="6"/>
                </a:cubicBezTo>
                <a:close/>
                <a:moveTo>
                  <a:pt x="16" y="13"/>
                </a:moveTo>
                <a:cubicBezTo>
                  <a:pt x="16" y="13"/>
                  <a:pt x="16" y="13"/>
                  <a:pt x="1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9"/>
                  <a:pt x="56" y="19"/>
                  <a:pt x="5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3"/>
                  <a:pt x="16" y="13"/>
                  <a:pt x="16" y="13"/>
                </a:cubicBezTo>
                <a:close/>
                <a:moveTo>
                  <a:pt x="66" y="78"/>
                </a:moveTo>
                <a:cubicBezTo>
                  <a:pt x="66" y="78"/>
                  <a:pt x="66" y="78"/>
                  <a:pt x="66" y="78"/>
                </a:cubicBezTo>
                <a:cubicBezTo>
                  <a:pt x="7" y="78"/>
                  <a:pt x="7" y="78"/>
                  <a:pt x="7" y="78"/>
                </a:cubicBezTo>
                <a:cubicBezTo>
                  <a:pt x="7" y="19"/>
                  <a:pt x="7" y="19"/>
                  <a:pt x="7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2"/>
                  <a:pt x="13" y="23"/>
                  <a:pt x="14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9" y="23"/>
                  <a:pt x="60" y="22"/>
                  <a:pt x="60" y="21"/>
                </a:cubicBezTo>
                <a:cubicBezTo>
                  <a:pt x="60" y="19"/>
                  <a:pt x="60" y="19"/>
                  <a:pt x="60" y="19"/>
                </a:cubicBezTo>
                <a:cubicBezTo>
                  <a:pt x="66" y="19"/>
                  <a:pt x="66" y="19"/>
                  <a:pt x="66" y="19"/>
                </a:cubicBezTo>
                <a:cubicBezTo>
                  <a:pt x="66" y="78"/>
                  <a:pt x="66" y="78"/>
                  <a:pt x="66" y="78"/>
                </a:cubicBezTo>
                <a:close/>
                <a:moveTo>
                  <a:pt x="54" y="34"/>
                </a:moveTo>
                <a:cubicBezTo>
                  <a:pt x="54" y="34"/>
                  <a:pt x="54" y="34"/>
                  <a:pt x="54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5" y="35"/>
                  <a:pt x="25" y="36"/>
                </a:cubicBezTo>
                <a:cubicBezTo>
                  <a:pt x="25" y="37"/>
                  <a:pt x="26" y="38"/>
                  <a:pt x="27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6" y="37"/>
                  <a:pt x="56" y="36"/>
                </a:cubicBezTo>
                <a:cubicBezTo>
                  <a:pt x="56" y="35"/>
                  <a:pt x="55" y="34"/>
                  <a:pt x="54" y="34"/>
                </a:cubicBezTo>
                <a:close/>
                <a:moveTo>
                  <a:pt x="54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6" y="61"/>
                  <a:pt x="25" y="62"/>
                  <a:pt x="25" y="63"/>
                </a:cubicBezTo>
                <a:cubicBezTo>
                  <a:pt x="25" y="64"/>
                  <a:pt x="26" y="65"/>
                  <a:pt x="27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5" y="65"/>
                  <a:pt x="56" y="64"/>
                  <a:pt x="56" y="63"/>
                </a:cubicBezTo>
                <a:cubicBezTo>
                  <a:pt x="56" y="62"/>
                  <a:pt x="55" y="61"/>
                  <a:pt x="54" y="61"/>
                </a:cubicBezTo>
                <a:close/>
                <a:moveTo>
                  <a:pt x="54" y="48"/>
                </a:moveTo>
                <a:cubicBezTo>
                  <a:pt x="54" y="48"/>
                  <a:pt x="54" y="48"/>
                  <a:pt x="54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6" y="48"/>
                  <a:pt x="25" y="48"/>
                  <a:pt x="25" y="49"/>
                </a:cubicBezTo>
                <a:cubicBezTo>
                  <a:pt x="25" y="51"/>
                  <a:pt x="26" y="51"/>
                  <a:pt x="27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1"/>
                  <a:pt x="56" y="49"/>
                </a:cubicBezTo>
                <a:cubicBezTo>
                  <a:pt x="56" y="48"/>
                  <a:pt x="55" y="48"/>
                  <a:pt x="54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6" name="Freeform 40"/>
          <p:cNvSpPr/>
          <p:nvPr/>
        </p:nvSpPr>
        <p:spPr bwMode="auto">
          <a:xfrm>
            <a:off x="7808384" y="1944159"/>
            <a:ext cx="234949" cy="211667"/>
          </a:xfrm>
          <a:custGeom>
            <a:avLst/>
            <a:gdLst>
              <a:gd name="T0" fmla="*/ 25 w 82"/>
              <a:gd name="T1" fmla="*/ 35 h 74"/>
              <a:gd name="T2" fmla="*/ 25 w 82"/>
              <a:gd name="T3" fmla="*/ 35 h 74"/>
              <a:gd name="T4" fmla="*/ 9 w 82"/>
              <a:gd name="T5" fmla="*/ 51 h 74"/>
              <a:gd name="T6" fmla="*/ 6 w 82"/>
              <a:gd name="T7" fmla="*/ 58 h 74"/>
              <a:gd name="T8" fmla="*/ 9 w 82"/>
              <a:gd name="T9" fmla="*/ 65 h 74"/>
              <a:gd name="T10" fmla="*/ 9 w 82"/>
              <a:gd name="T11" fmla="*/ 65 h 74"/>
              <a:gd name="T12" fmla="*/ 17 w 82"/>
              <a:gd name="T13" fmla="*/ 68 h 74"/>
              <a:gd name="T14" fmla="*/ 24 w 82"/>
              <a:gd name="T15" fmla="*/ 65 h 74"/>
              <a:gd name="T16" fmla="*/ 42 w 82"/>
              <a:gd name="T17" fmla="*/ 47 h 74"/>
              <a:gd name="T18" fmla="*/ 42 w 82"/>
              <a:gd name="T19" fmla="*/ 47 h 74"/>
              <a:gd name="T20" fmla="*/ 61 w 82"/>
              <a:gd name="T21" fmla="*/ 28 h 74"/>
              <a:gd name="T22" fmla="*/ 62 w 82"/>
              <a:gd name="T23" fmla="*/ 25 h 74"/>
              <a:gd name="T24" fmla="*/ 61 w 82"/>
              <a:gd name="T25" fmla="*/ 22 h 74"/>
              <a:gd name="T26" fmla="*/ 58 w 82"/>
              <a:gd name="T27" fmla="*/ 20 h 74"/>
              <a:gd name="T28" fmla="*/ 55 w 82"/>
              <a:gd name="T29" fmla="*/ 22 h 74"/>
              <a:gd name="T30" fmla="*/ 27 w 82"/>
              <a:gd name="T31" fmla="*/ 49 h 74"/>
              <a:gd name="T32" fmla="*/ 22 w 82"/>
              <a:gd name="T33" fmla="*/ 49 h 74"/>
              <a:gd name="T34" fmla="*/ 22 w 82"/>
              <a:gd name="T35" fmla="*/ 45 h 74"/>
              <a:gd name="T36" fmla="*/ 50 w 82"/>
              <a:gd name="T37" fmla="*/ 17 h 74"/>
              <a:gd name="T38" fmla="*/ 58 w 82"/>
              <a:gd name="T39" fmla="*/ 14 h 74"/>
              <a:gd name="T40" fmla="*/ 65 w 82"/>
              <a:gd name="T41" fmla="*/ 17 h 74"/>
              <a:gd name="T42" fmla="*/ 68 w 82"/>
              <a:gd name="T43" fmla="*/ 25 h 74"/>
              <a:gd name="T44" fmla="*/ 65 w 82"/>
              <a:gd name="T45" fmla="*/ 32 h 74"/>
              <a:gd name="T46" fmla="*/ 46 w 82"/>
              <a:gd name="T47" fmla="*/ 52 h 74"/>
              <a:gd name="T48" fmla="*/ 46 w 82"/>
              <a:gd name="T49" fmla="*/ 52 h 74"/>
              <a:gd name="T50" fmla="*/ 46 w 82"/>
              <a:gd name="T51" fmla="*/ 52 h 74"/>
              <a:gd name="T52" fmla="*/ 28 w 82"/>
              <a:gd name="T53" fmla="*/ 70 h 74"/>
              <a:gd name="T54" fmla="*/ 17 w 82"/>
              <a:gd name="T55" fmla="*/ 74 h 74"/>
              <a:gd name="T56" fmla="*/ 5 w 82"/>
              <a:gd name="T57" fmla="*/ 70 h 74"/>
              <a:gd name="T58" fmla="*/ 5 w 82"/>
              <a:gd name="T59" fmla="*/ 70 h 74"/>
              <a:gd name="T60" fmla="*/ 0 w 82"/>
              <a:gd name="T61" fmla="*/ 58 h 74"/>
              <a:gd name="T62" fmla="*/ 5 w 82"/>
              <a:gd name="T63" fmla="*/ 46 h 74"/>
              <a:gd name="T64" fmla="*/ 23 w 82"/>
              <a:gd name="T65" fmla="*/ 29 h 74"/>
              <a:gd name="T66" fmla="*/ 23 w 82"/>
              <a:gd name="T67" fmla="*/ 28 h 74"/>
              <a:gd name="T68" fmla="*/ 45 w 82"/>
              <a:gd name="T69" fmla="*/ 6 h 74"/>
              <a:gd name="T70" fmla="*/ 61 w 82"/>
              <a:gd name="T71" fmla="*/ 0 h 74"/>
              <a:gd name="T72" fmla="*/ 76 w 82"/>
              <a:gd name="T73" fmla="*/ 6 h 74"/>
              <a:gd name="T74" fmla="*/ 82 w 82"/>
              <a:gd name="T75" fmla="*/ 21 h 74"/>
              <a:gd name="T76" fmla="*/ 76 w 82"/>
              <a:gd name="T77" fmla="*/ 36 h 74"/>
              <a:gd name="T78" fmla="*/ 45 w 82"/>
              <a:gd name="T79" fmla="*/ 67 h 74"/>
              <a:gd name="T80" fmla="*/ 40 w 82"/>
              <a:gd name="T81" fmla="*/ 67 h 74"/>
              <a:gd name="T82" fmla="*/ 40 w 82"/>
              <a:gd name="T83" fmla="*/ 63 h 74"/>
              <a:gd name="T84" fmla="*/ 71 w 82"/>
              <a:gd name="T85" fmla="*/ 32 h 74"/>
              <a:gd name="T86" fmla="*/ 76 w 82"/>
              <a:gd name="T87" fmla="*/ 21 h 74"/>
              <a:gd name="T88" fmla="*/ 71 w 82"/>
              <a:gd name="T89" fmla="*/ 10 h 74"/>
              <a:gd name="T90" fmla="*/ 61 w 82"/>
              <a:gd name="T91" fmla="*/ 6 h 74"/>
              <a:gd name="T92" fmla="*/ 50 w 82"/>
              <a:gd name="T93" fmla="*/ 10 h 74"/>
              <a:gd name="T94" fmla="*/ 25 w 82"/>
              <a:gd name="T95" fmla="*/ 3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2" h="74">
                <a:moveTo>
                  <a:pt x="25" y="35"/>
                </a:moveTo>
                <a:cubicBezTo>
                  <a:pt x="25" y="35"/>
                  <a:pt x="25" y="35"/>
                  <a:pt x="25" y="35"/>
                </a:cubicBezTo>
                <a:cubicBezTo>
                  <a:pt x="9" y="51"/>
                  <a:pt x="9" y="51"/>
                  <a:pt x="9" y="51"/>
                </a:cubicBezTo>
                <a:cubicBezTo>
                  <a:pt x="7" y="53"/>
                  <a:pt x="6" y="55"/>
                  <a:pt x="6" y="58"/>
                </a:cubicBezTo>
                <a:cubicBezTo>
                  <a:pt x="6" y="61"/>
                  <a:pt x="7" y="63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11" y="67"/>
                  <a:pt x="14" y="68"/>
                  <a:pt x="17" y="68"/>
                </a:cubicBezTo>
                <a:cubicBezTo>
                  <a:pt x="19" y="68"/>
                  <a:pt x="22" y="67"/>
                  <a:pt x="24" y="65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2" y="26"/>
                  <a:pt x="62" y="25"/>
                </a:cubicBezTo>
                <a:cubicBezTo>
                  <a:pt x="62" y="24"/>
                  <a:pt x="62" y="23"/>
                  <a:pt x="61" y="22"/>
                </a:cubicBezTo>
                <a:cubicBezTo>
                  <a:pt x="60" y="21"/>
                  <a:pt x="59" y="20"/>
                  <a:pt x="58" y="20"/>
                </a:cubicBezTo>
                <a:cubicBezTo>
                  <a:pt x="57" y="20"/>
                  <a:pt x="55" y="21"/>
                  <a:pt x="55" y="22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51"/>
                  <a:pt x="24" y="51"/>
                  <a:pt x="22" y="49"/>
                </a:cubicBezTo>
                <a:cubicBezTo>
                  <a:pt x="21" y="48"/>
                  <a:pt x="21" y="46"/>
                  <a:pt x="22" y="45"/>
                </a:cubicBezTo>
                <a:cubicBezTo>
                  <a:pt x="50" y="17"/>
                  <a:pt x="50" y="17"/>
                  <a:pt x="50" y="17"/>
                </a:cubicBezTo>
                <a:cubicBezTo>
                  <a:pt x="52" y="15"/>
                  <a:pt x="55" y="14"/>
                  <a:pt x="58" y="14"/>
                </a:cubicBezTo>
                <a:cubicBezTo>
                  <a:pt x="60" y="14"/>
                  <a:pt x="63" y="15"/>
                  <a:pt x="65" y="17"/>
                </a:cubicBezTo>
                <a:cubicBezTo>
                  <a:pt x="67" y="19"/>
                  <a:pt x="68" y="22"/>
                  <a:pt x="68" y="25"/>
                </a:cubicBezTo>
                <a:cubicBezTo>
                  <a:pt x="68" y="28"/>
                  <a:pt x="67" y="30"/>
                  <a:pt x="65" y="3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28" y="70"/>
                  <a:pt x="28" y="70"/>
                  <a:pt x="28" y="70"/>
                </a:cubicBezTo>
                <a:cubicBezTo>
                  <a:pt x="25" y="73"/>
                  <a:pt x="21" y="74"/>
                  <a:pt x="17" y="74"/>
                </a:cubicBezTo>
                <a:cubicBezTo>
                  <a:pt x="12" y="74"/>
                  <a:pt x="8" y="73"/>
                  <a:pt x="5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2" y="66"/>
                  <a:pt x="0" y="62"/>
                  <a:pt x="0" y="58"/>
                </a:cubicBezTo>
                <a:cubicBezTo>
                  <a:pt x="0" y="54"/>
                  <a:pt x="2" y="50"/>
                  <a:pt x="5" y="46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8"/>
                  <a:pt x="23" y="28"/>
                  <a:pt x="23" y="28"/>
                </a:cubicBezTo>
                <a:cubicBezTo>
                  <a:pt x="45" y="6"/>
                  <a:pt x="45" y="6"/>
                  <a:pt x="45" y="6"/>
                </a:cubicBezTo>
                <a:cubicBezTo>
                  <a:pt x="50" y="2"/>
                  <a:pt x="55" y="0"/>
                  <a:pt x="61" y="0"/>
                </a:cubicBezTo>
                <a:cubicBezTo>
                  <a:pt x="66" y="0"/>
                  <a:pt x="71" y="2"/>
                  <a:pt x="76" y="6"/>
                </a:cubicBezTo>
                <a:cubicBezTo>
                  <a:pt x="80" y="10"/>
                  <a:pt x="82" y="16"/>
                  <a:pt x="82" y="21"/>
                </a:cubicBezTo>
                <a:cubicBezTo>
                  <a:pt x="82" y="26"/>
                  <a:pt x="80" y="32"/>
                  <a:pt x="76" y="36"/>
                </a:cubicBezTo>
                <a:cubicBezTo>
                  <a:pt x="45" y="67"/>
                  <a:pt x="45" y="67"/>
                  <a:pt x="45" y="67"/>
                </a:cubicBezTo>
                <a:cubicBezTo>
                  <a:pt x="43" y="68"/>
                  <a:pt x="41" y="68"/>
                  <a:pt x="40" y="67"/>
                </a:cubicBezTo>
                <a:cubicBezTo>
                  <a:pt x="39" y="66"/>
                  <a:pt x="39" y="64"/>
                  <a:pt x="40" y="63"/>
                </a:cubicBezTo>
                <a:cubicBezTo>
                  <a:pt x="71" y="32"/>
                  <a:pt x="71" y="32"/>
                  <a:pt x="71" y="32"/>
                </a:cubicBezTo>
                <a:cubicBezTo>
                  <a:pt x="74" y="29"/>
                  <a:pt x="76" y="25"/>
                  <a:pt x="76" y="21"/>
                </a:cubicBezTo>
                <a:cubicBezTo>
                  <a:pt x="76" y="17"/>
                  <a:pt x="74" y="13"/>
                  <a:pt x="71" y="10"/>
                </a:cubicBezTo>
                <a:cubicBezTo>
                  <a:pt x="68" y="7"/>
                  <a:pt x="64" y="6"/>
                  <a:pt x="61" y="6"/>
                </a:cubicBezTo>
                <a:cubicBezTo>
                  <a:pt x="57" y="6"/>
                  <a:pt x="53" y="7"/>
                  <a:pt x="50" y="10"/>
                </a:cubicBezTo>
                <a:cubicBezTo>
                  <a:pt x="25" y="35"/>
                  <a:pt x="25" y="35"/>
                  <a:pt x="25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7" name="Freeform 41"/>
          <p:cNvSpPr>
            <a:spLocks noEditPoints="1"/>
          </p:cNvSpPr>
          <p:nvPr/>
        </p:nvSpPr>
        <p:spPr bwMode="auto">
          <a:xfrm>
            <a:off x="6671734" y="3167593"/>
            <a:ext cx="220133" cy="218017"/>
          </a:xfrm>
          <a:custGeom>
            <a:avLst/>
            <a:gdLst>
              <a:gd name="T0" fmla="*/ 59 w 76"/>
              <a:gd name="T1" fmla="*/ 3 h 75"/>
              <a:gd name="T2" fmla="*/ 51 w 76"/>
              <a:gd name="T3" fmla="*/ 0 h 75"/>
              <a:gd name="T4" fmla="*/ 1 w 76"/>
              <a:gd name="T5" fmla="*/ 45 h 75"/>
              <a:gd name="T6" fmla="*/ 1 w 76"/>
              <a:gd name="T7" fmla="*/ 45 h 75"/>
              <a:gd name="T8" fmla="*/ 1 w 76"/>
              <a:gd name="T9" fmla="*/ 45 h 75"/>
              <a:gd name="T10" fmla="*/ 1 w 76"/>
              <a:gd name="T11" fmla="*/ 45 h 75"/>
              <a:gd name="T12" fmla="*/ 1 w 76"/>
              <a:gd name="T13" fmla="*/ 45 h 75"/>
              <a:gd name="T14" fmla="*/ 1 w 76"/>
              <a:gd name="T15" fmla="*/ 46 h 75"/>
              <a:gd name="T16" fmla="*/ 1 w 76"/>
              <a:gd name="T17" fmla="*/ 46 h 75"/>
              <a:gd name="T18" fmla="*/ 1 w 76"/>
              <a:gd name="T19" fmla="*/ 46 h 75"/>
              <a:gd name="T20" fmla="*/ 1 w 76"/>
              <a:gd name="T21" fmla="*/ 46 h 75"/>
              <a:gd name="T22" fmla="*/ 1 w 76"/>
              <a:gd name="T23" fmla="*/ 46 h 75"/>
              <a:gd name="T24" fmla="*/ 1 w 76"/>
              <a:gd name="T25" fmla="*/ 46 h 75"/>
              <a:gd name="T26" fmla="*/ 0 w 76"/>
              <a:gd name="T27" fmla="*/ 46 h 75"/>
              <a:gd name="T28" fmla="*/ 0 w 76"/>
              <a:gd name="T29" fmla="*/ 46 h 75"/>
              <a:gd name="T30" fmla="*/ 0 w 76"/>
              <a:gd name="T31" fmla="*/ 46 h 75"/>
              <a:gd name="T32" fmla="*/ 0 w 76"/>
              <a:gd name="T33" fmla="*/ 47 h 75"/>
              <a:gd name="T34" fmla="*/ 0 w 76"/>
              <a:gd name="T35" fmla="*/ 47 h 75"/>
              <a:gd name="T36" fmla="*/ 0 w 76"/>
              <a:gd name="T37" fmla="*/ 47 h 75"/>
              <a:gd name="T38" fmla="*/ 0 w 76"/>
              <a:gd name="T39" fmla="*/ 47 h 75"/>
              <a:gd name="T40" fmla="*/ 29 w 76"/>
              <a:gd name="T41" fmla="*/ 75 h 75"/>
              <a:gd name="T42" fmla="*/ 29 w 76"/>
              <a:gd name="T43" fmla="*/ 75 h 75"/>
              <a:gd name="T44" fmla="*/ 29 w 76"/>
              <a:gd name="T45" fmla="*/ 75 h 75"/>
              <a:gd name="T46" fmla="*/ 29 w 76"/>
              <a:gd name="T47" fmla="*/ 75 h 75"/>
              <a:gd name="T48" fmla="*/ 30 w 76"/>
              <a:gd name="T49" fmla="*/ 75 h 75"/>
              <a:gd name="T50" fmla="*/ 30 w 76"/>
              <a:gd name="T51" fmla="*/ 75 h 75"/>
              <a:gd name="T52" fmla="*/ 30 w 76"/>
              <a:gd name="T53" fmla="*/ 75 h 75"/>
              <a:gd name="T54" fmla="*/ 30 w 76"/>
              <a:gd name="T55" fmla="*/ 75 h 75"/>
              <a:gd name="T56" fmla="*/ 30 w 76"/>
              <a:gd name="T57" fmla="*/ 75 h 75"/>
              <a:gd name="T58" fmla="*/ 31 w 76"/>
              <a:gd name="T59" fmla="*/ 75 h 75"/>
              <a:gd name="T60" fmla="*/ 72 w 76"/>
              <a:gd name="T61" fmla="*/ 33 h 75"/>
              <a:gd name="T62" fmla="*/ 37 w 76"/>
              <a:gd name="T63" fmla="*/ 18 h 75"/>
              <a:gd name="T64" fmla="*/ 12 w 76"/>
              <a:gd name="T65" fmla="*/ 51 h 75"/>
              <a:gd name="T66" fmla="*/ 7 w 76"/>
              <a:gd name="T67" fmla="*/ 69 h 75"/>
              <a:gd name="T68" fmla="*/ 21 w 76"/>
              <a:gd name="T69" fmla="*/ 69 h 75"/>
              <a:gd name="T70" fmla="*/ 14 w 76"/>
              <a:gd name="T71" fmla="*/ 54 h 75"/>
              <a:gd name="T72" fmla="*/ 22 w 76"/>
              <a:gd name="T73" fmla="*/ 61 h 75"/>
              <a:gd name="T74" fmla="*/ 29 w 76"/>
              <a:gd name="T75" fmla="*/ 68 h 75"/>
              <a:gd name="T76" fmla="*/ 58 w 76"/>
              <a:gd name="T77" fmla="*/ 38 h 75"/>
              <a:gd name="T78" fmla="*/ 69 w 76"/>
              <a:gd name="T79" fmla="*/ 25 h 75"/>
              <a:gd name="T80" fmla="*/ 63 w 76"/>
              <a:gd name="T81" fmla="*/ 34 h 75"/>
              <a:gd name="T82" fmla="*/ 44 w 76"/>
              <a:gd name="T83" fmla="*/ 11 h 75"/>
              <a:gd name="T84" fmla="*/ 51 w 76"/>
              <a:gd name="T85" fmla="*/ 6 h 75"/>
              <a:gd name="T86" fmla="*/ 69 w 76"/>
              <a:gd name="T87" fmla="*/ 2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6" h="75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8" name="Rectangle 42"/>
          <p:cNvSpPr>
            <a:spLocks noChangeArrowheads="1"/>
          </p:cNvSpPr>
          <p:nvPr/>
        </p:nvSpPr>
        <p:spPr bwMode="auto">
          <a:xfrm>
            <a:off x="6269568" y="3466043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01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7410451" y="2238377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02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4380" name="Rectangle 44"/>
          <p:cNvSpPr>
            <a:spLocks noChangeArrowheads="1"/>
          </p:cNvSpPr>
          <p:nvPr/>
        </p:nvSpPr>
        <p:spPr bwMode="auto">
          <a:xfrm>
            <a:off x="9082618" y="2435226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03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4381" name="Rectangle 45"/>
          <p:cNvSpPr>
            <a:spLocks noChangeArrowheads="1"/>
          </p:cNvSpPr>
          <p:nvPr/>
        </p:nvSpPr>
        <p:spPr bwMode="auto">
          <a:xfrm>
            <a:off x="10223502" y="3808943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 dirty="0">
                <a:solidFill>
                  <a:schemeClr val="bg1"/>
                </a:solidFill>
              </a:rPr>
              <a:t>Option 04</a:t>
            </a:r>
            <a:endParaRPr lang="zh-CN" altLang="en-US" sz="1335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065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/>
                </a:solidFill>
              </a:rPr>
              <a:t>templates</a:t>
            </a:r>
            <a:endParaRPr lang="zh-CN" altLang="en-US" sz="1065" dirty="0">
              <a:solidFill>
                <a:schemeClr val="bg1"/>
              </a:solidFill>
            </a:endParaRPr>
          </a:p>
        </p:txBody>
      </p:sp>
      <p:sp>
        <p:nvSpPr>
          <p:cNvPr id="14382" name="Rectangle 46"/>
          <p:cNvSpPr>
            <a:spLocks noChangeArrowheads="1"/>
          </p:cNvSpPr>
          <p:nvPr/>
        </p:nvSpPr>
        <p:spPr bwMode="auto">
          <a:xfrm>
            <a:off x="1102785" y="1870963"/>
            <a:ext cx="4320116" cy="139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4" name="Freeform 48"/>
          <p:cNvSpPr>
            <a:spLocks noEditPoints="1"/>
          </p:cNvSpPr>
          <p:nvPr/>
        </p:nvSpPr>
        <p:spPr bwMode="auto">
          <a:xfrm>
            <a:off x="1102784" y="3857626"/>
            <a:ext cx="220133" cy="218017"/>
          </a:xfrm>
          <a:custGeom>
            <a:avLst/>
            <a:gdLst>
              <a:gd name="T0" fmla="*/ 59 w 76"/>
              <a:gd name="T1" fmla="*/ 3 h 75"/>
              <a:gd name="T2" fmla="*/ 51 w 76"/>
              <a:gd name="T3" fmla="*/ 0 h 75"/>
              <a:gd name="T4" fmla="*/ 1 w 76"/>
              <a:gd name="T5" fmla="*/ 45 h 75"/>
              <a:gd name="T6" fmla="*/ 1 w 76"/>
              <a:gd name="T7" fmla="*/ 45 h 75"/>
              <a:gd name="T8" fmla="*/ 1 w 76"/>
              <a:gd name="T9" fmla="*/ 45 h 75"/>
              <a:gd name="T10" fmla="*/ 1 w 76"/>
              <a:gd name="T11" fmla="*/ 45 h 75"/>
              <a:gd name="T12" fmla="*/ 1 w 76"/>
              <a:gd name="T13" fmla="*/ 45 h 75"/>
              <a:gd name="T14" fmla="*/ 1 w 76"/>
              <a:gd name="T15" fmla="*/ 46 h 75"/>
              <a:gd name="T16" fmla="*/ 1 w 76"/>
              <a:gd name="T17" fmla="*/ 46 h 75"/>
              <a:gd name="T18" fmla="*/ 1 w 76"/>
              <a:gd name="T19" fmla="*/ 46 h 75"/>
              <a:gd name="T20" fmla="*/ 1 w 76"/>
              <a:gd name="T21" fmla="*/ 46 h 75"/>
              <a:gd name="T22" fmla="*/ 1 w 76"/>
              <a:gd name="T23" fmla="*/ 46 h 75"/>
              <a:gd name="T24" fmla="*/ 1 w 76"/>
              <a:gd name="T25" fmla="*/ 46 h 75"/>
              <a:gd name="T26" fmla="*/ 0 w 76"/>
              <a:gd name="T27" fmla="*/ 46 h 75"/>
              <a:gd name="T28" fmla="*/ 0 w 76"/>
              <a:gd name="T29" fmla="*/ 46 h 75"/>
              <a:gd name="T30" fmla="*/ 0 w 76"/>
              <a:gd name="T31" fmla="*/ 46 h 75"/>
              <a:gd name="T32" fmla="*/ 0 w 76"/>
              <a:gd name="T33" fmla="*/ 47 h 75"/>
              <a:gd name="T34" fmla="*/ 0 w 76"/>
              <a:gd name="T35" fmla="*/ 47 h 75"/>
              <a:gd name="T36" fmla="*/ 0 w 76"/>
              <a:gd name="T37" fmla="*/ 47 h 75"/>
              <a:gd name="T38" fmla="*/ 0 w 76"/>
              <a:gd name="T39" fmla="*/ 47 h 75"/>
              <a:gd name="T40" fmla="*/ 29 w 76"/>
              <a:gd name="T41" fmla="*/ 75 h 75"/>
              <a:gd name="T42" fmla="*/ 29 w 76"/>
              <a:gd name="T43" fmla="*/ 75 h 75"/>
              <a:gd name="T44" fmla="*/ 29 w 76"/>
              <a:gd name="T45" fmla="*/ 75 h 75"/>
              <a:gd name="T46" fmla="*/ 29 w 76"/>
              <a:gd name="T47" fmla="*/ 75 h 75"/>
              <a:gd name="T48" fmla="*/ 30 w 76"/>
              <a:gd name="T49" fmla="*/ 75 h 75"/>
              <a:gd name="T50" fmla="*/ 30 w 76"/>
              <a:gd name="T51" fmla="*/ 75 h 75"/>
              <a:gd name="T52" fmla="*/ 30 w 76"/>
              <a:gd name="T53" fmla="*/ 75 h 75"/>
              <a:gd name="T54" fmla="*/ 30 w 76"/>
              <a:gd name="T55" fmla="*/ 75 h 75"/>
              <a:gd name="T56" fmla="*/ 30 w 76"/>
              <a:gd name="T57" fmla="*/ 75 h 75"/>
              <a:gd name="T58" fmla="*/ 31 w 76"/>
              <a:gd name="T59" fmla="*/ 75 h 75"/>
              <a:gd name="T60" fmla="*/ 72 w 76"/>
              <a:gd name="T61" fmla="*/ 33 h 75"/>
              <a:gd name="T62" fmla="*/ 37 w 76"/>
              <a:gd name="T63" fmla="*/ 18 h 75"/>
              <a:gd name="T64" fmla="*/ 12 w 76"/>
              <a:gd name="T65" fmla="*/ 51 h 75"/>
              <a:gd name="T66" fmla="*/ 7 w 76"/>
              <a:gd name="T67" fmla="*/ 69 h 75"/>
              <a:gd name="T68" fmla="*/ 21 w 76"/>
              <a:gd name="T69" fmla="*/ 69 h 75"/>
              <a:gd name="T70" fmla="*/ 14 w 76"/>
              <a:gd name="T71" fmla="*/ 54 h 75"/>
              <a:gd name="T72" fmla="*/ 22 w 76"/>
              <a:gd name="T73" fmla="*/ 61 h 75"/>
              <a:gd name="T74" fmla="*/ 29 w 76"/>
              <a:gd name="T75" fmla="*/ 68 h 75"/>
              <a:gd name="T76" fmla="*/ 58 w 76"/>
              <a:gd name="T77" fmla="*/ 38 h 75"/>
              <a:gd name="T78" fmla="*/ 69 w 76"/>
              <a:gd name="T79" fmla="*/ 25 h 75"/>
              <a:gd name="T80" fmla="*/ 63 w 76"/>
              <a:gd name="T81" fmla="*/ 34 h 75"/>
              <a:gd name="T82" fmla="*/ 44 w 76"/>
              <a:gd name="T83" fmla="*/ 11 h 75"/>
              <a:gd name="T84" fmla="*/ 51 w 76"/>
              <a:gd name="T85" fmla="*/ 6 h 75"/>
              <a:gd name="T86" fmla="*/ 69 w 76"/>
              <a:gd name="T87" fmla="*/ 2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6" h="75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5" name="Rectangle 49"/>
          <p:cNvSpPr>
            <a:spLocks noChangeArrowheads="1"/>
          </p:cNvSpPr>
          <p:nvPr/>
        </p:nvSpPr>
        <p:spPr bwMode="auto">
          <a:xfrm>
            <a:off x="1488018" y="3768725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rgbClr val="00B0F0"/>
                </a:solidFill>
              </a:rPr>
              <a:t>PLAN</a:t>
            </a:r>
            <a:endParaRPr lang="zh-CN" altLang="en-US" sz="1335" b="1" dirty="0">
              <a:solidFill>
                <a:srgbClr val="00B0F0"/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6" name="Freeform 50"/>
          <p:cNvSpPr/>
          <p:nvPr/>
        </p:nvSpPr>
        <p:spPr bwMode="auto">
          <a:xfrm>
            <a:off x="1102784" y="4439709"/>
            <a:ext cx="234949" cy="211667"/>
          </a:xfrm>
          <a:custGeom>
            <a:avLst/>
            <a:gdLst>
              <a:gd name="T0" fmla="*/ 25 w 82"/>
              <a:gd name="T1" fmla="*/ 35 h 74"/>
              <a:gd name="T2" fmla="*/ 25 w 82"/>
              <a:gd name="T3" fmla="*/ 35 h 74"/>
              <a:gd name="T4" fmla="*/ 9 w 82"/>
              <a:gd name="T5" fmla="*/ 51 h 74"/>
              <a:gd name="T6" fmla="*/ 6 w 82"/>
              <a:gd name="T7" fmla="*/ 58 h 74"/>
              <a:gd name="T8" fmla="*/ 9 w 82"/>
              <a:gd name="T9" fmla="*/ 65 h 74"/>
              <a:gd name="T10" fmla="*/ 9 w 82"/>
              <a:gd name="T11" fmla="*/ 65 h 74"/>
              <a:gd name="T12" fmla="*/ 17 w 82"/>
              <a:gd name="T13" fmla="*/ 68 h 74"/>
              <a:gd name="T14" fmla="*/ 24 w 82"/>
              <a:gd name="T15" fmla="*/ 65 h 74"/>
              <a:gd name="T16" fmla="*/ 42 w 82"/>
              <a:gd name="T17" fmla="*/ 47 h 74"/>
              <a:gd name="T18" fmla="*/ 42 w 82"/>
              <a:gd name="T19" fmla="*/ 47 h 74"/>
              <a:gd name="T20" fmla="*/ 61 w 82"/>
              <a:gd name="T21" fmla="*/ 28 h 74"/>
              <a:gd name="T22" fmla="*/ 62 w 82"/>
              <a:gd name="T23" fmla="*/ 25 h 74"/>
              <a:gd name="T24" fmla="*/ 61 w 82"/>
              <a:gd name="T25" fmla="*/ 22 h 74"/>
              <a:gd name="T26" fmla="*/ 58 w 82"/>
              <a:gd name="T27" fmla="*/ 20 h 74"/>
              <a:gd name="T28" fmla="*/ 55 w 82"/>
              <a:gd name="T29" fmla="*/ 22 h 74"/>
              <a:gd name="T30" fmla="*/ 27 w 82"/>
              <a:gd name="T31" fmla="*/ 49 h 74"/>
              <a:gd name="T32" fmla="*/ 22 w 82"/>
              <a:gd name="T33" fmla="*/ 49 h 74"/>
              <a:gd name="T34" fmla="*/ 22 w 82"/>
              <a:gd name="T35" fmla="*/ 45 h 74"/>
              <a:gd name="T36" fmla="*/ 50 w 82"/>
              <a:gd name="T37" fmla="*/ 17 h 74"/>
              <a:gd name="T38" fmla="*/ 58 w 82"/>
              <a:gd name="T39" fmla="*/ 14 h 74"/>
              <a:gd name="T40" fmla="*/ 65 w 82"/>
              <a:gd name="T41" fmla="*/ 17 h 74"/>
              <a:gd name="T42" fmla="*/ 68 w 82"/>
              <a:gd name="T43" fmla="*/ 25 h 74"/>
              <a:gd name="T44" fmla="*/ 65 w 82"/>
              <a:gd name="T45" fmla="*/ 32 h 74"/>
              <a:gd name="T46" fmla="*/ 46 w 82"/>
              <a:gd name="T47" fmla="*/ 52 h 74"/>
              <a:gd name="T48" fmla="*/ 46 w 82"/>
              <a:gd name="T49" fmla="*/ 52 h 74"/>
              <a:gd name="T50" fmla="*/ 46 w 82"/>
              <a:gd name="T51" fmla="*/ 52 h 74"/>
              <a:gd name="T52" fmla="*/ 28 w 82"/>
              <a:gd name="T53" fmla="*/ 70 h 74"/>
              <a:gd name="T54" fmla="*/ 17 w 82"/>
              <a:gd name="T55" fmla="*/ 74 h 74"/>
              <a:gd name="T56" fmla="*/ 5 w 82"/>
              <a:gd name="T57" fmla="*/ 70 h 74"/>
              <a:gd name="T58" fmla="*/ 5 w 82"/>
              <a:gd name="T59" fmla="*/ 70 h 74"/>
              <a:gd name="T60" fmla="*/ 0 w 82"/>
              <a:gd name="T61" fmla="*/ 58 h 74"/>
              <a:gd name="T62" fmla="*/ 5 w 82"/>
              <a:gd name="T63" fmla="*/ 46 h 74"/>
              <a:gd name="T64" fmla="*/ 23 w 82"/>
              <a:gd name="T65" fmla="*/ 29 h 74"/>
              <a:gd name="T66" fmla="*/ 23 w 82"/>
              <a:gd name="T67" fmla="*/ 28 h 74"/>
              <a:gd name="T68" fmla="*/ 45 w 82"/>
              <a:gd name="T69" fmla="*/ 6 h 74"/>
              <a:gd name="T70" fmla="*/ 61 w 82"/>
              <a:gd name="T71" fmla="*/ 0 h 74"/>
              <a:gd name="T72" fmla="*/ 76 w 82"/>
              <a:gd name="T73" fmla="*/ 6 h 74"/>
              <a:gd name="T74" fmla="*/ 82 w 82"/>
              <a:gd name="T75" fmla="*/ 21 h 74"/>
              <a:gd name="T76" fmla="*/ 76 w 82"/>
              <a:gd name="T77" fmla="*/ 36 h 74"/>
              <a:gd name="T78" fmla="*/ 45 w 82"/>
              <a:gd name="T79" fmla="*/ 67 h 74"/>
              <a:gd name="T80" fmla="*/ 40 w 82"/>
              <a:gd name="T81" fmla="*/ 67 h 74"/>
              <a:gd name="T82" fmla="*/ 40 w 82"/>
              <a:gd name="T83" fmla="*/ 63 h 74"/>
              <a:gd name="T84" fmla="*/ 71 w 82"/>
              <a:gd name="T85" fmla="*/ 32 h 74"/>
              <a:gd name="T86" fmla="*/ 76 w 82"/>
              <a:gd name="T87" fmla="*/ 21 h 74"/>
              <a:gd name="T88" fmla="*/ 71 w 82"/>
              <a:gd name="T89" fmla="*/ 10 h 74"/>
              <a:gd name="T90" fmla="*/ 61 w 82"/>
              <a:gd name="T91" fmla="*/ 6 h 74"/>
              <a:gd name="T92" fmla="*/ 50 w 82"/>
              <a:gd name="T93" fmla="*/ 10 h 74"/>
              <a:gd name="T94" fmla="*/ 25 w 82"/>
              <a:gd name="T95" fmla="*/ 3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2" h="74">
                <a:moveTo>
                  <a:pt x="25" y="35"/>
                </a:moveTo>
                <a:cubicBezTo>
                  <a:pt x="25" y="35"/>
                  <a:pt x="25" y="35"/>
                  <a:pt x="25" y="35"/>
                </a:cubicBezTo>
                <a:cubicBezTo>
                  <a:pt x="9" y="51"/>
                  <a:pt x="9" y="51"/>
                  <a:pt x="9" y="51"/>
                </a:cubicBezTo>
                <a:cubicBezTo>
                  <a:pt x="7" y="53"/>
                  <a:pt x="6" y="55"/>
                  <a:pt x="6" y="58"/>
                </a:cubicBezTo>
                <a:cubicBezTo>
                  <a:pt x="6" y="61"/>
                  <a:pt x="7" y="63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11" y="67"/>
                  <a:pt x="14" y="68"/>
                  <a:pt x="17" y="68"/>
                </a:cubicBezTo>
                <a:cubicBezTo>
                  <a:pt x="19" y="68"/>
                  <a:pt x="22" y="67"/>
                  <a:pt x="24" y="65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2" y="26"/>
                  <a:pt x="62" y="25"/>
                </a:cubicBezTo>
                <a:cubicBezTo>
                  <a:pt x="62" y="24"/>
                  <a:pt x="62" y="23"/>
                  <a:pt x="61" y="22"/>
                </a:cubicBezTo>
                <a:cubicBezTo>
                  <a:pt x="60" y="21"/>
                  <a:pt x="59" y="20"/>
                  <a:pt x="58" y="20"/>
                </a:cubicBezTo>
                <a:cubicBezTo>
                  <a:pt x="57" y="20"/>
                  <a:pt x="55" y="21"/>
                  <a:pt x="55" y="22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51"/>
                  <a:pt x="24" y="51"/>
                  <a:pt x="22" y="49"/>
                </a:cubicBezTo>
                <a:cubicBezTo>
                  <a:pt x="21" y="48"/>
                  <a:pt x="21" y="46"/>
                  <a:pt x="22" y="45"/>
                </a:cubicBezTo>
                <a:cubicBezTo>
                  <a:pt x="50" y="17"/>
                  <a:pt x="50" y="17"/>
                  <a:pt x="50" y="17"/>
                </a:cubicBezTo>
                <a:cubicBezTo>
                  <a:pt x="52" y="15"/>
                  <a:pt x="55" y="14"/>
                  <a:pt x="58" y="14"/>
                </a:cubicBezTo>
                <a:cubicBezTo>
                  <a:pt x="60" y="14"/>
                  <a:pt x="63" y="15"/>
                  <a:pt x="65" y="17"/>
                </a:cubicBezTo>
                <a:cubicBezTo>
                  <a:pt x="67" y="19"/>
                  <a:pt x="68" y="22"/>
                  <a:pt x="68" y="25"/>
                </a:cubicBezTo>
                <a:cubicBezTo>
                  <a:pt x="68" y="28"/>
                  <a:pt x="67" y="30"/>
                  <a:pt x="65" y="3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28" y="70"/>
                  <a:pt x="28" y="70"/>
                  <a:pt x="28" y="70"/>
                </a:cubicBezTo>
                <a:cubicBezTo>
                  <a:pt x="25" y="73"/>
                  <a:pt x="21" y="74"/>
                  <a:pt x="17" y="74"/>
                </a:cubicBezTo>
                <a:cubicBezTo>
                  <a:pt x="12" y="74"/>
                  <a:pt x="8" y="73"/>
                  <a:pt x="5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2" y="66"/>
                  <a:pt x="0" y="62"/>
                  <a:pt x="0" y="58"/>
                </a:cubicBezTo>
                <a:cubicBezTo>
                  <a:pt x="0" y="54"/>
                  <a:pt x="2" y="50"/>
                  <a:pt x="5" y="46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8"/>
                  <a:pt x="23" y="28"/>
                  <a:pt x="23" y="28"/>
                </a:cubicBezTo>
                <a:cubicBezTo>
                  <a:pt x="45" y="6"/>
                  <a:pt x="45" y="6"/>
                  <a:pt x="45" y="6"/>
                </a:cubicBezTo>
                <a:cubicBezTo>
                  <a:pt x="50" y="2"/>
                  <a:pt x="55" y="0"/>
                  <a:pt x="61" y="0"/>
                </a:cubicBezTo>
                <a:cubicBezTo>
                  <a:pt x="66" y="0"/>
                  <a:pt x="71" y="2"/>
                  <a:pt x="76" y="6"/>
                </a:cubicBezTo>
                <a:cubicBezTo>
                  <a:pt x="80" y="10"/>
                  <a:pt x="82" y="16"/>
                  <a:pt x="82" y="21"/>
                </a:cubicBezTo>
                <a:cubicBezTo>
                  <a:pt x="82" y="26"/>
                  <a:pt x="80" y="32"/>
                  <a:pt x="76" y="36"/>
                </a:cubicBezTo>
                <a:cubicBezTo>
                  <a:pt x="45" y="67"/>
                  <a:pt x="45" y="67"/>
                  <a:pt x="45" y="67"/>
                </a:cubicBezTo>
                <a:cubicBezTo>
                  <a:pt x="43" y="68"/>
                  <a:pt x="41" y="68"/>
                  <a:pt x="40" y="67"/>
                </a:cubicBezTo>
                <a:cubicBezTo>
                  <a:pt x="39" y="66"/>
                  <a:pt x="39" y="64"/>
                  <a:pt x="40" y="63"/>
                </a:cubicBezTo>
                <a:cubicBezTo>
                  <a:pt x="71" y="32"/>
                  <a:pt x="71" y="32"/>
                  <a:pt x="71" y="32"/>
                </a:cubicBezTo>
                <a:cubicBezTo>
                  <a:pt x="74" y="29"/>
                  <a:pt x="76" y="25"/>
                  <a:pt x="76" y="21"/>
                </a:cubicBezTo>
                <a:cubicBezTo>
                  <a:pt x="76" y="17"/>
                  <a:pt x="74" y="13"/>
                  <a:pt x="71" y="10"/>
                </a:cubicBezTo>
                <a:cubicBezTo>
                  <a:pt x="68" y="7"/>
                  <a:pt x="64" y="6"/>
                  <a:pt x="61" y="6"/>
                </a:cubicBezTo>
                <a:cubicBezTo>
                  <a:pt x="57" y="6"/>
                  <a:pt x="53" y="7"/>
                  <a:pt x="50" y="10"/>
                </a:cubicBezTo>
                <a:cubicBezTo>
                  <a:pt x="25" y="35"/>
                  <a:pt x="25" y="35"/>
                  <a:pt x="25" y="35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7" name="Rectangle 51"/>
          <p:cNvSpPr>
            <a:spLocks noChangeArrowheads="1"/>
          </p:cNvSpPr>
          <p:nvPr/>
        </p:nvSpPr>
        <p:spPr bwMode="auto">
          <a:xfrm>
            <a:off x="1488018" y="4344459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8" name="Freeform 52"/>
          <p:cNvSpPr>
            <a:spLocks noEditPoints="1"/>
          </p:cNvSpPr>
          <p:nvPr/>
        </p:nvSpPr>
        <p:spPr bwMode="auto">
          <a:xfrm>
            <a:off x="1102784" y="5000625"/>
            <a:ext cx="237067" cy="237067"/>
          </a:xfrm>
          <a:custGeom>
            <a:avLst/>
            <a:gdLst>
              <a:gd name="T0" fmla="*/ 38 w 82"/>
              <a:gd name="T1" fmla="*/ 32 h 82"/>
              <a:gd name="T2" fmla="*/ 28 w 82"/>
              <a:gd name="T3" fmla="*/ 36 h 82"/>
              <a:gd name="T4" fmla="*/ 34 w 82"/>
              <a:gd name="T5" fmla="*/ 34 h 82"/>
              <a:gd name="T6" fmla="*/ 33 w 82"/>
              <a:gd name="T7" fmla="*/ 37 h 82"/>
              <a:gd name="T8" fmla="*/ 34 w 82"/>
              <a:gd name="T9" fmla="*/ 56 h 82"/>
              <a:gd name="T10" fmla="*/ 37 w 82"/>
              <a:gd name="T11" fmla="*/ 46 h 82"/>
              <a:gd name="T12" fmla="*/ 30 w 82"/>
              <a:gd name="T13" fmla="*/ 54 h 82"/>
              <a:gd name="T14" fmla="*/ 34 w 82"/>
              <a:gd name="T15" fmla="*/ 49 h 82"/>
              <a:gd name="T16" fmla="*/ 35 w 82"/>
              <a:gd name="T17" fmla="*/ 51 h 82"/>
              <a:gd name="T18" fmla="*/ 33 w 82"/>
              <a:gd name="T19" fmla="*/ 49 h 82"/>
              <a:gd name="T20" fmla="*/ 68 w 82"/>
              <a:gd name="T21" fmla="*/ 36 h 82"/>
              <a:gd name="T22" fmla="*/ 59 w 82"/>
              <a:gd name="T23" fmla="*/ 32 h 82"/>
              <a:gd name="T24" fmla="*/ 62 w 82"/>
              <a:gd name="T25" fmla="*/ 35 h 82"/>
              <a:gd name="T26" fmla="*/ 63 w 82"/>
              <a:gd name="T27" fmla="*/ 38 h 82"/>
              <a:gd name="T28" fmla="*/ 44 w 82"/>
              <a:gd name="T29" fmla="*/ 40 h 82"/>
              <a:gd name="T30" fmla="*/ 52 w 82"/>
              <a:gd name="T31" fmla="*/ 32 h 82"/>
              <a:gd name="T32" fmla="*/ 44 w 82"/>
              <a:gd name="T33" fmla="*/ 40 h 82"/>
              <a:gd name="T34" fmla="*/ 49 w 82"/>
              <a:gd name="T35" fmla="*/ 35 h 82"/>
              <a:gd name="T36" fmla="*/ 47 w 82"/>
              <a:gd name="T37" fmla="*/ 37 h 82"/>
              <a:gd name="T38" fmla="*/ 34 w 82"/>
              <a:gd name="T39" fmla="*/ 70 h 82"/>
              <a:gd name="T40" fmla="*/ 37 w 82"/>
              <a:gd name="T41" fmla="*/ 61 h 82"/>
              <a:gd name="T42" fmla="*/ 30 w 82"/>
              <a:gd name="T43" fmla="*/ 68 h 82"/>
              <a:gd name="T44" fmla="*/ 35 w 82"/>
              <a:gd name="T45" fmla="*/ 63 h 82"/>
              <a:gd name="T46" fmla="*/ 33 w 82"/>
              <a:gd name="T47" fmla="*/ 66 h 82"/>
              <a:gd name="T48" fmla="*/ 79 w 82"/>
              <a:gd name="T49" fmla="*/ 0 h 82"/>
              <a:gd name="T50" fmla="*/ 79 w 82"/>
              <a:gd name="T51" fmla="*/ 82 h 82"/>
              <a:gd name="T52" fmla="*/ 76 w 82"/>
              <a:gd name="T53" fmla="*/ 76 h 82"/>
              <a:gd name="T54" fmla="*/ 76 w 82"/>
              <a:gd name="T55" fmla="*/ 21 h 82"/>
              <a:gd name="T56" fmla="*/ 13 w 82"/>
              <a:gd name="T57" fmla="*/ 11 h 82"/>
              <a:gd name="T58" fmla="*/ 29 w 82"/>
              <a:gd name="T59" fmla="*/ 11 h 82"/>
              <a:gd name="T60" fmla="*/ 46 w 82"/>
              <a:gd name="T61" fmla="*/ 11 h 82"/>
              <a:gd name="T62" fmla="*/ 63 w 82"/>
              <a:gd name="T63" fmla="*/ 11 h 82"/>
              <a:gd name="T64" fmla="*/ 76 w 82"/>
              <a:gd name="T65" fmla="*/ 21 h 82"/>
              <a:gd name="T66" fmla="*/ 52 w 82"/>
              <a:gd name="T67" fmla="*/ 68 h 82"/>
              <a:gd name="T68" fmla="*/ 44 w 82"/>
              <a:gd name="T69" fmla="*/ 61 h 82"/>
              <a:gd name="T70" fmla="*/ 47 w 82"/>
              <a:gd name="T71" fmla="*/ 63 h 82"/>
              <a:gd name="T72" fmla="*/ 50 w 82"/>
              <a:gd name="T73" fmla="*/ 64 h 82"/>
              <a:gd name="T74" fmla="*/ 47 w 82"/>
              <a:gd name="T75" fmla="*/ 66 h 82"/>
              <a:gd name="T76" fmla="*/ 19 w 82"/>
              <a:gd name="T77" fmla="*/ 56 h 82"/>
              <a:gd name="T78" fmla="*/ 23 w 82"/>
              <a:gd name="T79" fmla="*/ 46 h 82"/>
              <a:gd name="T80" fmla="*/ 15 w 82"/>
              <a:gd name="T81" fmla="*/ 54 h 82"/>
              <a:gd name="T82" fmla="*/ 20 w 82"/>
              <a:gd name="T83" fmla="*/ 49 h 82"/>
              <a:gd name="T84" fmla="*/ 19 w 82"/>
              <a:gd name="T85" fmla="*/ 52 h 82"/>
              <a:gd name="T86" fmla="*/ 15 w 82"/>
              <a:gd name="T87" fmla="*/ 68 h 82"/>
              <a:gd name="T88" fmla="*/ 25 w 82"/>
              <a:gd name="T89" fmla="*/ 64 h 82"/>
              <a:gd name="T90" fmla="*/ 15 w 82"/>
              <a:gd name="T91" fmla="*/ 61 h 82"/>
              <a:gd name="T92" fmla="*/ 19 w 82"/>
              <a:gd name="T93" fmla="*/ 63 h 82"/>
              <a:gd name="T94" fmla="*/ 20 w 82"/>
              <a:gd name="T95" fmla="*/ 66 h 82"/>
              <a:gd name="T96" fmla="*/ 18 w 82"/>
              <a:gd name="T97" fmla="*/ 63 h 82"/>
              <a:gd name="T98" fmla="*/ 52 w 82"/>
              <a:gd name="T99" fmla="*/ 54 h 82"/>
              <a:gd name="T100" fmla="*/ 44 w 82"/>
              <a:gd name="T101" fmla="*/ 46 h 82"/>
              <a:gd name="T102" fmla="*/ 47 w 82"/>
              <a:gd name="T103" fmla="*/ 49 h 82"/>
              <a:gd name="T104" fmla="*/ 49 w 82"/>
              <a:gd name="T105" fmla="*/ 49 h 82"/>
              <a:gd name="T106" fmla="*/ 47 w 82"/>
              <a:gd name="T107" fmla="*/ 51 h 82"/>
              <a:gd name="T108" fmla="*/ 59 w 82"/>
              <a:gd name="T109" fmla="*/ 54 h 82"/>
              <a:gd name="T110" fmla="*/ 67 w 82"/>
              <a:gd name="T111" fmla="*/ 46 h 82"/>
              <a:gd name="T112" fmla="*/ 59 w 82"/>
              <a:gd name="T113" fmla="*/ 54 h 82"/>
              <a:gd name="T114" fmla="*/ 64 w 82"/>
              <a:gd name="T115" fmla="*/ 49 h 82"/>
              <a:gd name="T116" fmla="*/ 63 w 82"/>
              <a:gd name="T117" fmla="*/ 5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2" h="82">
                <a:moveTo>
                  <a:pt x="30" y="40"/>
                </a:moveTo>
                <a:cubicBezTo>
                  <a:pt x="31" y="41"/>
                  <a:pt x="32" y="41"/>
                  <a:pt x="34" y="41"/>
                </a:cubicBezTo>
                <a:cubicBezTo>
                  <a:pt x="35" y="41"/>
                  <a:pt x="37" y="41"/>
                  <a:pt x="38" y="40"/>
                </a:cubicBezTo>
                <a:cubicBezTo>
                  <a:pt x="39" y="39"/>
                  <a:pt x="39" y="37"/>
                  <a:pt x="39" y="36"/>
                </a:cubicBezTo>
                <a:cubicBezTo>
                  <a:pt x="39" y="35"/>
                  <a:pt x="38" y="33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1"/>
                  <a:pt x="35" y="31"/>
                  <a:pt x="34" y="31"/>
                </a:cubicBezTo>
                <a:cubicBezTo>
                  <a:pt x="32" y="31"/>
                  <a:pt x="31" y="31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3"/>
                  <a:pt x="28" y="35"/>
                  <a:pt x="28" y="36"/>
                </a:cubicBezTo>
                <a:cubicBezTo>
                  <a:pt x="28" y="37"/>
                  <a:pt x="29" y="39"/>
                  <a:pt x="30" y="40"/>
                </a:cubicBezTo>
                <a:cubicBezTo>
                  <a:pt x="30" y="40"/>
                  <a:pt x="30" y="40"/>
                  <a:pt x="30" y="40"/>
                </a:cubicBezTo>
                <a:close/>
                <a:moveTo>
                  <a:pt x="33" y="35"/>
                </a:moveTo>
                <a:cubicBezTo>
                  <a:pt x="33" y="35"/>
                  <a:pt x="33" y="35"/>
                  <a:pt x="33" y="35"/>
                </a:cubicBezTo>
                <a:cubicBezTo>
                  <a:pt x="33" y="35"/>
                  <a:pt x="33" y="34"/>
                  <a:pt x="34" y="34"/>
                </a:cubicBezTo>
                <a:cubicBezTo>
                  <a:pt x="34" y="34"/>
                  <a:pt x="35" y="35"/>
                  <a:pt x="35" y="35"/>
                </a:cubicBezTo>
                <a:cubicBezTo>
                  <a:pt x="35" y="35"/>
                  <a:pt x="35" y="36"/>
                  <a:pt x="35" y="36"/>
                </a:cubicBezTo>
                <a:cubicBezTo>
                  <a:pt x="35" y="36"/>
                  <a:pt x="35" y="37"/>
                  <a:pt x="35" y="37"/>
                </a:cubicBezTo>
                <a:cubicBezTo>
                  <a:pt x="35" y="37"/>
                  <a:pt x="34" y="38"/>
                  <a:pt x="34" y="38"/>
                </a:cubicBezTo>
                <a:cubicBezTo>
                  <a:pt x="33" y="38"/>
                  <a:pt x="33" y="37"/>
                  <a:pt x="33" y="37"/>
                </a:cubicBezTo>
                <a:cubicBezTo>
                  <a:pt x="32" y="37"/>
                  <a:pt x="32" y="36"/>
                  <a:pt x="32" y="36"/>
                </a:cubicBezTo>
                <a:cubicBezTo>
                  <a:pt x="32" y="36"/>
                  <a:pt x="32" y="35"/>
                  <a:pt x="33" y="35"/>
                </a:cubicBezTo>
                <a:close/>
                <a:moveTo>
                  <a:pt x="30" y="54"/>
                </a:moveTo>
                <a:cubicBezTo>
                  <a:pt x="30" y="54"/>
                  <a:pt x="30" y="54"/>
                  <a:pt x="30" y="54"/>
                </a:cubicBezTo>
                <a:cubicBezTo>
                  <a:pt x="31" y="55"/>
                  <a:pt x="32" y="56"/>
                  <a:pt x="34" y="56"/>
                </a:cubicBezTo>
                <a:cubicBezTo>
                  <a:pt x="35" y="56"/>
                  <a:pt x="37" y="55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3"/>
                  <a:pt x="39" y="52"/>
                  <a:pt x="39" y="50"/>
                </a:cubicBezTo>
                <a:cubicBezTo>
                  <a:pt x="39" y="49"/>
                  <a:pt x="38" y="47"/>
                  <a:pt x="38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5"/>
                  <a:pt x="35" y="45"/>
                  <a:pt x="34" y="45"/>
                </a:cubicBezTo>
                <a:cubicBezTo>
                  <a:pt x="32" y="45"/>
                  <a:pt x="31" y="45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7"/>
                  <a:pt x="28" y="49"/>
                  <a:pt x="28" y="50"/>
                </a:cubicBezTo>
                <a:cubicBezTo>
                  <a:pt x="28" y="52"/>
                  <a:pt x="29" y="53"/>
                  <a:pt x="30" y="54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3" y="49"/>
                </a:move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2"/>
                  <a:pt x="34" y="52"/>
                  <a:pt x="34" y="52"/>
                </a:cubicBezTo>
                <a:cubicBezTo>
                  <a:pt x="33" y="52"/>
                  <a:pt x="33" y="52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2" y="51"/>
                  <a:pt x="32" y="51"/>
                  <a:pt x="32" y="50"/>
                </a:cubicBezTo>
                <a:cubicBezTo>
                  <a:pt x="32" y="50"/>
                  <a:pt x="32" y="49"/>
                  <a:pt x="33" y="49"/>
                </a:cubicBezTo>
                <a:close/>
                <a:moveTo>
                  <a:pt x="59" y="40"/>
                </a:moveTo>
                <a:cubicBezTo>
                  <a:pt x="59" y="40"/>
                  <a:pt x="59" y="40"/>
                  <a:pt x="59" y="40"/>
                </a:cubicBezTo>
                <a:cubicBezTo>
                  <a:pt x="60" y="41"/>
                  <a:pt x="61" y="41"/>
                  <a:pt x="63" y="41"/>
                </a:cubicBezTo>
                <a:cubicBezTo>
                  <a:pt x="64" y="41"/>
                  <a:pt x="66" y="41"/>
                  <a:pt x="67" y="40"/>
                </a:cubicBezTo>
                <a:cubicBezTo>
                  <a:pt x="68" y="39"/>
                  <a:pt x="68" y="37"/>
                  <a:pt x="68" y="36"/>
                </a:cubicBezTo>
                <a:cubicBezTo>
                  <a:pt x="68" y="35"/>
                  <a:pt x="68" y="33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6" y="31"/>
                  <a:pt x="64" y="31"/>
                  <a:pt x="63" y="31"/>
                </a:cubicBezTo>
                <a:cubicBezTo>
                  <a:pt x="61" y="31"/>
                  <a:pt x="60" y="31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3"/>
                  <a:pt x="57" y="35"/>
                  <a:pt x="57" y="36"/>
                </a:cubicBezTo>
                <a:cubicBezTo>
                  <a:pt x="57" y="37"/>
                  <a:pt x="58" y="39"/>
                  <a:pt x="59" y="40"/>
                </a:cubicBezTo>
                <a:cubicBezTo>
                  <a:pt x="59" y="40"/>
                  <a:pt x="59" y="40"/>
                  <a:pt x="59" y="40"/>
                </a:cubicBezTo>
                <a:close/>
                <a:moveTo>
                  <a:pt x="62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2" y="34"/>
                  <a:pt x="63" y="34"/>
                </a:cubicBezTo>
                <a:cubicBezTo>
                  <a:pt x="63" y="34"/>
                  <a:pt x="64" y="35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4" y="36"/>
                  <a:pt x="64" y="37"/>
                  <a:pt x="64" y="37"/>
                </a:cubicBezTo>
                <a:cubicBezTo>
                  <a:pt x="64" y="37"/>
                  <a:pt x="63" y="38"/>
                  <a:pt x="63" y="38"/>
                </a:cubicBezTo>
                <a:cubicBezTo>
                  <a:pt x="62" y="38"/>
                  <a:pt x="62" y="37"/>
                  <a:pt x="62" y="37"/>
                </a:cubicBezTo>
                <a:cubicBezTo>
                  <a:pt x="61" y="37"/>
                  <a:pt x="61" y="36"/>
                  <a:pt x="61" y="36"/>
                </a:cubicBezTo>
                <a:cubicBezTo>
                  <a:pt x="61" y="36"/>
                  <a:pt x="61" y="35"/>
                  <a:pt x="62" y="35"/>
                </a:cubicBezTo>
                <a:close/>
                <a:moveTo>
                  <a:pt x="44" y="40"/>
                </a:moveTo>
                <a:cubicBezTo>
                  <a:pt x="44" y="40"/>
                  <a:pt x="44" y="40"/>
                  <a:pt x="44" y="40"/>
                </a:cubicBezTo>
                <a:cubicBezTo>
                  <a:pt x="45" y="41"/>
                  <a:pt x="47" y="41"/>
                  <a:pt x="48" y="41"/>
                </a:cubicBezTo>
                <a:cubicBezTo>
                  <a:pt x="50" y="41"/>
                  <a:pt x="51" y="41"/>
                  <a:pt x="52" y="40"/>
                </a:cubicBezTo>
                <a:cubicBezTo>
                  <a:pt x="53" y="39"/>
                  <a:pt x="54" y="37"/>
                  <a:pt x="54" y="36"/>
                </a:cubicBezTo>
                <a:cubicBezTo>
                  <a:pt x="54" y="35"/>
                  <a:pt x="53" y="33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1" y="31"/>
                  <a:pt x="50" y="31"/>
                  <a:pt x="48" y="31"/>
                </a:cubicBezTo>
                <a:cubicBezTo>
                  <a:pt x="47" y="31"/>
                  <a:pt x="45" y="31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3" y="35"/>
                  <a:pt x="43" y="36"/>
                </a:cubicBezTo>
                <a:cubicBezTo>
                  <a:pt x="43" y="37"/>
                  <a:pt x="44" y="39"/>
                  <a:pt x="44" y="40"/>
                </a:cubicBezTo>
                <a:cubicBezTo>
                  <a:pt x="44" y="40"/>
                  <a:pt x="44" y="40"/>
                  <a:pt x="44" y="40"/>
                </a:cubicBezTo>
                <a:close/>
                <a:moveTo>
                  <a:pt x="47" y="35"/>
                </a:move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8" y="34"/>
                  <a:pt x="48" y="34"/>
                </a:cubicBezTo>
                <a:cubicBezTo>
                  <a:pt x="49" y="34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36"/>
                  <a:pt x="50" y="37"/>
                  <a:pt x="49" y="37"/>
                </a:cubicBezTo>
                <a:cubicBezTo>
                  <a:pt x="49" y="37"/>
                  <a:pt x="49" y="38"/>
                  <a:pt x="48" y="38"/>
                </a:cubicBezTo>
                <a:cubicBezTo>
                  <a:pt x="48" y="38"/>
                  <a:pt x="47" y="37"/>
                  <a:pt x="47" y="37"/>
                </a:cubicBezTo>
                <a:cubicBezTo>
                  <a:pt x="47" y="37"/>
                  <a:pt x="47" y="36"/>
                  <a:pt x="47" y="36"/>
                </a:cubicBezTo>
                <a:cubicBezTo>
                  <a:pt x="47" y="36"/>
                  <a:pt x="47" y="35"/>
                  <a:pt x="47" y="35"/>
                </a:cubicBezTo>
                <a:close/>
                <a:moveTo>
                  <a:pt x="30" y="68"/>
                </a:moveTo>
                <a:cubicBezTo>
                  <a:pt x="30" y="68"/>
                  <a:pt x="30" y="68"/>
                  <a:pt x="30" y="68"/>
                </a:cubicBezTo>
                <a:cubicBezTo>
                  <a:pt x="31" y="69"/>
                  <a:pt x="32" y="70"/>
                  <a:pt x="34" y="70"/>
                </a:cubicBezTo>
                <a:cubicBezTo>
                  <a:pt x="35" y="70"/>
                  <a:pt x="37" y="69"/>
                  <a:pt x="37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7"/>
                  <a:pt x="39" y="66"/>
                  <a:pt x="39" y="64"/>
                </a:cubicBezTo>
                <a:cubicBezTo>
                  <a:pt x="39" y="63"/>
                  <a:pt x="38" y="62"/>
                  <a:pt x="38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0"/>
                  <a:pt x="35" y="59"/>
                  <a:pt x="34" y="59"/>
                </a:cubicBezTo>
                <a:cubicBezTo>
                  <a:pt x="32" y="59"/>
                  <a:pt x="31" y="60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62"/>
                  <a:pt x="28" y="63"/>
                  <a:pt x="28" y="64"/>
                </a:cubicBezTo>
                <a:cubicBezTo>
                  <a:pt x="28" y="66"/>
                  <a:pt x="29" y="67"/>
                  <a:pt x="30" y="68"/>
                </a:cubicBezTo>
                <a:cubicBezTo>
                  <a:pt x="30" y="68"/>
                  <a:pt x="30" y="68"/>
                  <a:pt x="30" y="68"/>
                </a:cubicBezTo>
                <a:close/>
                <a:moveTo>
                  <a:pt x="33" y="63"/>
                </a:move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4" y="63"/>
                </a:cubicBezTo>
                <a:cubicBezTo>
                  <a:pt x="34" y="63"/>
                  <a:pt x="35" y="63"/>
                  <a:pt x="35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5"/>
                  <a:pt x="32" y="65"/>
                  <a:pt x="32" y="64"/>
                </a:cubicBezTo>
                <a:cubicBezTo>
                  <a:pt x="32" y="64"/>
                  <a:pt x="32" y="64"/>
                  <a:pt x="33" y="63"/>
                </a:cubicBezTo>
                <a:close/>
                <a:moveTo>
                  <a:pt x="79" y="0"/>
                </a:moveTo>
                <a:cubicBezTo>
                  <a:pt x="79" y="0"/>
                  <a:pt x="79" y="0"/>
                  <a:pt x="7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0"/>
                  <a:pt x="2" y="82"/>
                  <a:pt x="3" y="82"/>
                </a:cubicBezTo>
                <a:cubicBezTo>
                  <a:pt x="79" y="82"/>
                  <a:pt x="79" y="82"/>
                  <a:pt x="79" y="82"/>
                </a:cubicBezTo>
                <a:cubicBezTo>
                  <a:pt x="80" y="82"/>
                  <a:pt x="82" y="80"/>
                  <a:pt x="82" y="79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0" y="0"/>
                  <a:pt x="79" y="0"/>
                </a:cubicBezTo>
                <a:close/>
                <a:moveTo>
                  <a:pt x="76" y="76"/>
                </a:moveTo>
                <a:cubicBezTo>
                  <a:pt x="76" y="76"/>
                  <a:pt x="76" y="76"/>
                  <a:pt x="7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25"/>
                  <a:pt x="6" y="25"/>
                  <a:pt x="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76" y="21"/>
                </a:moveTo>
                <a:cubicBezTo>
                  <a:pt x="76" y="21"/>
                  <a:pt x="76" y="21"/>
                  <a:pt x="7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6"/>
                  <a:pt x="6" y="6"/>
                  <a:pt x="6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3"/>
                  <a:pt x="14" y="14"/>
                  <a:pt x="16" y="14"/>
                </a:cubicBezTo>
                <a:cubicBezTo>
                  <a:pt x="17" y="14"/>
                  <a:pt x="19" y="13"/>
                  <a:pt x="19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3"/>
                  <a:pt x="31" y="14"/>
                  <a:pt x="33" y="14"/>
                </a:cubicBezTo>
                <a:cubicBezTo>
                  <a:pt x="34" y="14"/>
                  <a:pt x="36" y="13"/>
                  <a:pt x="36" y="11"/>
                </a:cubicBezTo>
                <a:cubicBezTo>
                  <a:pt x="36" y="6"/>
                  <a:pt x="36" y="6"/>
                  <a:pt x="3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3"/>
                  <a:pt x="48" y="14"/>
                  <a:pt x="49" y="14"/>
                </a:cubicBezTo>
                <a:cubicBezTo>
                  <a:pt x="51" y="14"/>
                  <a:pt x="53" y="13"/>
                  <a:pt x="53" y="11"/>
                </a:cubicBezTo>
                <a:cubicBezTo>
                  <a:pt x="53" y="6"/>
                  <a:pt x="53" y="6"/>
                  <a:pt x="53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13"/>
                  <a:pt x="65" y="14"/>
                  <a:pt x="66" y="14"/>
                </a:cubicBezTo>
                <a:cubicBezTo>
                  <a:pt x="68" y="14"/>
                  <a:pt x="69" y="13"/>
                  <a:pt x="69" y="11"/>
                </a:cubicBezTo>
                <a:cubicBezTo>
                  <a:pt x="69" y="6"/>
                  <a:pt x="69" y="6"/>
                  <a:pt x="69" y="6"/>
                </a:cubicBezTo>
                <a:cubicBezTo>
                  <a:pt x="76" y="6"/>
                  <a:pt x="76" y="6"/>
                  <a:pt x="76" y="6"/>
                </a:cubicBezTo>
                <a:cubicBezTo>
                  <a:pt x="76" y="21"/>
                  <a:pt x="76" y="21"/>
                  <a:pt x="76" y="21"/>
                </a:cubicBezTo>
                <a:close/>
                <a:moveTo>
                  <a:pt x="4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5" y="69"/>
                  <a:pt x="47" y="70"/>
                  <a:pt x="48" y="70"/>
                </a:cubicBezTo>
                <a:cubicBezTo>
                  <a:pt x="50" y="70"/>
                  <a:pt x="51" y="69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3" y="67"/>
                  <a:pt x="54" y="66"/>
                  <a:pt x="54" y="64"/>
                </a:cubicBezTo>
                <a:cubicBezTo>
                  <a:pt x="54" y="63"/>
                  <a:pt x="53" y="62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1" y="60"/>
                  <a:pt x="50" y="59"/>
                  <a:pt x="48" y="59"/>
                </a:cubicBezTo>
                <a:cubicBezTo>
                  <a:pt x="47" y="59"/>
                  <a:pt x="45" y="60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2"/>
                  <a:pt x="43" y="63"/>
                  <a:pt x="43" y="64"/>
                </a:cubicBezTo>
                <a:cubicBezTo>
                  <a:pt x="43" y="66"/>
                  <a:pt x="44" y="67"/>
                  <a:pt x="44" y="68"/>
                </a:cubicBezTo>
                <a:cubicBezTo>
                  <a:pt x="44" y="68"/>
                  <a:pt x="44" y="68"/>
                  <a:pt x="44" y="68"/>
                </a:cubicBezTo>
                <a:close/>
                <a:moveTo>
                  <a:pt x="47" y="63"/>
                </a:move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5"/>
                  <a:pt x="50" y="65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8" y="66"/>
                </a:cubicBezTo>
                <a:cubicBezTo>
                  <a:pt x="48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5"/>
                  <a:pt x="47" y="65"/>
                  <a:pt x="47" y="64"/>
                </a:cubicBezTo>
                <a:cubicBezTo>
                  <a:pt x="47" y="64"/>
                  <a:pt x="47" y="64"/>
                  <a:pt x="47" y="63"/>
                </a:cubicBezTo>
                <a:close/>
                <a:moveTo>
                  <a:pt x="15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6" y="55"/>
                  <a:pt x="18" y="56"/>
                  <a:pt x="19" y="56"/>
                </a:cubicBezTo>
                <a:cubicBezTo>
                  <a:pt x="21" y="56"/>
                  <a:pt x="22" y="55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4" y="53"/>
                  <a:pt x="25" y="52"/>
                  <a:pt x="25" y="50"/>
                </a:cubicBezTo>
                <a:cubicBezTo>
                  <a:pt x="25" y="49"/>
                  <a:pt x="24" y="47"/>
                  <a:pt x="23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45"/>
                  <a:pt x="21" y="45"/>
                  <a:pt x="19" y="45"/>
                </a:cubicBezTo>
                <a:cubicBezTo>
                  <a:pt x="18" y="45"/>
                  <a:pt x="16" y="45"/>
                  <a:pt x="15" y="46"/>
                </a:cubicBezTo>
                <a:cubicBezTo>
                  <a:pt x="15" y="47"/>
                  <a:pt x="14" y="49"/>
                  <a:pt x="14" y="50"/>
                </a:cubicBezTo>
                <a:cubicBezTo>
                  <a:pt x="14" y="52"/>
                  <a:pt x="15" y="53"/>
                  <a:pt x="15" y="54"/>
                </a:cubicBezTo>
                <a:cubicBezTo>
                  <a:pt x="15" y="54"/>
                  <a:pt x="15" y="54"/>
                  <a:pt x="15" y="54"/>
                </a:cubicBezTo>
                <a:close/>
                <a:moveTo>
                  <a:pt x="18" y="49"/>
                </a:move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1" y="49"/>
                  <a:pt x="21" y="50"/>
                  <a:pt x="21" y="50"/>
                </a:cubicBezTo>
                <a:cubicBezTo>
                  <a:pt x="21" y="51"/>
                  <a:pt x="21" y="51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2"/>
                  <a:pt x="20" y="52"/>
                  <a:pt x="19" y="52"/>
                </a:cubicBezTo>
                <a:cubicBezTo>
                  <a:pt x="19" y="52"/>
                  <a:pt x="18" y="52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0"/>
                </a:cubicBezTo>
                <a:cubicBezTo>
                  <a:pt x="18" y="50"/>
                  <a:pt x="18" y="49"/>
                  <a:pt x="18" y="49"/>
                </a:cubicBezTo>
                <a:close/>
                <a:moveTo>
                  <a:pt x="15" y="68"/>
                </a:moveTo>
                <a:cubicBezTo>
                  <a:pt x="15" y="68"/>
                  <a:pt x="15" y="68"/>
                  <a:pt x="15" y="68"/>
                </a:cubicBezTo>
                <a:cubicBezTo>
                  <a:pt x="16" y="69"/>
                  <a:pt x="18" y="70"/>
                  <a:pt x="19" y="70"/>
                </a:cubicBezTo>
                <a:cubicBezTo>
                  <a:pt x="21" y="70"/>
                  <a:pt x="22" y="69"/>
                  <a:pt x="23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7"/>
                  <a:pt x="25" y="66"/>
                  <a:pt x="25" y="64"/>
                </a:cubicBezTo>
                <a:cubicBezTo>
                  <a:pt x="25" y="63"/>
                  <a:pt x="24" y="62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2" y="60"/>
                  <a:pt x="21" y="59"/>
                  <a:pt x="19" y="59"/>
                </a:cubicBezTo>
                <a:cubicBezTo>
                  <a:pt x="18" y="59"/>
                  <a:pt x="16" y="60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4" y="63"/>
                  <a:pt x="14" y="64"/>
                </a:cubicBezTo>
                <a:cubicBezTo>
                  <a:pt x="14" y="66"/>
                  <a:pt x="15" y="67"/>
                  <a:pt x="15" y="68"/>
                </a:cubicBezTo>
                <a:close/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8" y="63"/>
                  <a:pt x="19" y="63"/>
                  <a:pt x="1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5"/>
                  <a:pt x="21" y="65"/>
                  <a:pt x="20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20" y="66"/>
                  <a:pt x="20" y="66"/>
                  <a:pt x="19" y="66"/>
                </a:cubicBezTo>
                <a:cubicBezTo>
                  <a:pt x="19" y="66"/>
                  <a:pt x="18" y="66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4"/>
                  <a:pt x="18" y="64"/>
                  <a:pt x="18" y="63"/>
                </a:cubicBezTo>
                <a:close/>
                <a:moveTo>
                  <a:pt x="44" y="54"/>
                </a:moveTo>
                <a:cubicBezTo>
                  <a:pt x="44" y="54"/>
                  <a:pt x="44" y="54"/>
                  <a:pt x="44" y="54"/>
                </a:cubicBezTo>
                <a:cubicBezTo>
                  <a:pt x="45" y="55"/>
                  <a:pt x="47" y="56"/>
                  <a:pt x="48" y="56"/>
                </a:cubicBezTo>
                <a:cubicBezTo>
                  <a:pt x="50" y="56"/>
                  <a:pt x="51" y="55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3"/>
                  <a:pt x="54" y="52"/>
                  <a:pt x="54" y="50"/>
                </a:cubicBezTo>
                <a:cubicBezTo>
                  <a:pt x="54" y="49"/>
                  <a:pt x="53" y="47"/>
                  <a:pt x="52" y="46"/>
                </a:cubicBezTo>
                <a:cubicBezTo>
                  <a:pt x="52" y="46"/>
                  <a:pt x="52" y="46"/>
                  <a:pt x="52" y="46"/>
                </a:cubicBezTo>
                <a:cubicBezTo>
                  <a:pt x="51" y="45"/>
                  <a:pt x="50" y="45"/>
                  <a:pt x="48" y="45"/>
                </a:cubicBezTo>
                <a:cubicBezTo>
                  <a:pt x="47" y="45"/>
                  <a:pt x="45" y="45"/>
                  <a:pt x="44" y="46"/>
                </a:cubicBezTo>
                <a:cubicBezTo>
                  <a:pt x="44" y="46"/>
                  <a:pt x="44" y="46"/>
                  <a:pt x="44" y="46"/>
                </a:cubicBezTo>
                <a:cubicBezTo>
                  <a:pt x="44" y="47"/>
                  <a:pt x="43" y="49"/>
                  <a:pt x="43" y="50"/>
                </a:cubicBezTo>
                <a:cubicBezTo>
                  <a:pt x="43" y="52"/>
                  <a:pt x="44" y="53"/>
                  <a:pt x="44" y="54"/>
                </a:cubicBezTo>
                <a:cubicBezTo>
                  <a:pt x="44" y="54"/>
                  <a:pt x="44" y="54"/>
                  <a:pt x="44" y="54"/>
                </a:cubicBezTo>
                <a:close/>
                <a:moveTo>
                  <a:pt x="47" y="49"/>
                </a:move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8" y="49"/>
                  <a:pt x="48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50" y="49"/>
                  <a:pt x="50" y="50"/>
                  <a:pt x="50" y="50"/>
                </a:cubicBezTo>
                <a:cubicBezTo>
                  <a:pt x="50" y="51"/>
                  <a:pt x="50" y="51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49" y="52"/>
                  <a:pt x="49" y="52"/>
                  <a:pt x="48" y="52"/>
                </a:cubicBezTo>
                <a:cubicBezTo>
                  <a:pt x="48" y="52"/>
                  <a:pt x="47" y="52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0"/>
                </a:cubicBezTo>
                <a:cubicBezTo>
                  <a:pt x="47" y="50"/>
                  <a:pt x="47" y="49"/>
                  <a:pt x="47" y="49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60" y="55"/>
                  <a:pt x="61" y="56"/>
                  <a:pt x="63" y="56"/>
                </a:cubicBezTo>
                <a:cubicBezTo>
                  <a:pt x="64" y="56"/>
                  <a:pt x="66" y="55"/>
                  <a:pt x="67" y="54"/>
                </a:cubicBezTo>
                <a:cubicBezTo>
                  <a:pt x="67" y="54"/>
                  <a:pt x="67" y="54"/>
                  <a:pt x="67" y="54"/>
                </a:cubicBezTo>
                <a:cubicBezTo>
                  <a:pt x="68" y="53"/>
                  <a:pt x="68" y="52"/>
                  <a:pt x="68" y="50"/>
                </a:cubicBezTo>
                <a:cubicBezTo>
                  <a:pt x="68" y="49"/>
                  <a:pt x="68" y="47"/>
                  <a:pt x="67" y="46"/>
                </a:cubicBezTo>
                <a:cubicBezTo>
                  <a:pt x="66" y="45"/>
                  <a:pt x="64" y="45"/>
                  <a:pt x="63" y="45"/>
                </a:cubicBezTo>
                <a:cubicBezTo>
                  <a:pt x="61" y="45"/>
                  <a:pt x="60" y="45"/>
                  <a:pt x="59" y="46"/>
                </a:cubicBezTo>
                <a:cubicBezTo>
                  <a:pt x="58" y="47"/>
                  <a:pt x="57" y="49"/>
                  <a:pt x="57" y="50"/>
                </a:cubicBezTo>
                <a:cubicBezTo>
                  <a:pt x="57" y="52"/>
                  <a:pt x="58" y="53"/>
                  <a:pt x="59" y="54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49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50"/>
                  <a:pt x="64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2"/>
                  <a:pt x="63" y="52"/>
                  <a:pt x="63" y="52"/>
                </a:cubicBezTo>
                <a:cubicBezTo>
                  <a:pt x="62" y="52"/>
                  <a:pt x="62" y="52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1"/>
                  <a:pt x="61" y="51"/>
                  <a:pt x="61" y="50"/>
                </a:cubicBezTo>
                <a:cubicBezTo>
                  <a:pt x="61" y="50"/>
                  <a:pt x="61" y="49"/>
                  <a:pt x="62" y="4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9" name="Rectangle 53"/>
          <p:cNvSpPr>
            <a:spLocks noChangeArrowheads="1"/>
          </p:cNvSpPr>
          <p:nvPr/>
        </p:nvSpPr>
        <p:spPr bwMode="auto">
          <a:xfrm>
            <a:off x="1488018" y="4926543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rgbClr val="00B0F0"/>
                </a:solidFill>
              </a:rPr>
              <a:t>OBJECTIVE</a:t>
            </a:r>
            <a:endParaRPr lang="zh-CN" altLang="en-US" sz="1335" b="1" dirty="0">
              <a:solidFill>
                <a:srgbClr val="00B0F0"/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90" name="Freeform 54"/>
          <p:cNvSpPr>
            <a:spLocks noEditPoints="1"/>
          </p:cNvSpPr>
          <p:nvPr/>
        </p:nvSpPr>
        <p:spPr bwMode="auto">
          <a:xfrm>
            <a:off x="1102784" y="5582710"/>
            <a:ext cx="209549" cy="241300"/>
          </a:xfrm>
          <a:custGeom>
            <a:avLst/>
            <a:gdLst>
              <a:gd name="T0" fmla="*/ 14 w 72"/>
              <a:gd name="T1" fmla="*/ 49 h 84"/>
              <a:gd name="T2" fmla="*/ 21 w 72"/>
              <a:gd name="T3" fmla="*/ 49 h 84"/>
              <a:gd name="T4" fmla="*/ 18 w 72"/>
              <a:gd name="T5" fmla="*/ 60 h 84"/>
              <a:gd name="T6" fmla="*/ 14 w 72"/>
              <a:gd name="T7" fmla="*/ 63 h 84"/>
              <a:gd name="T8" fmla="*/ 21 w 72"/>
              <a:gd name="T9" fmla="*/ 63 h 84"/>
              <a:gd name="T10" fmla="*/ 18 w 72"/>
              <a:gd name="T11" fmla="*/ 33 h 84"/>
              <a:gd name="T12" fmla="*/ 14 w 72"/>
              <a:gd name="T13" fmla="*/ 36 h 84"/>
              <a:gd name="T14" fmla="*/ 21 w 72"/>
              <a:gd name="T15" fmla="*/ 36 h 84"/>
              <a:gd name="T16" fmla="*/ 69 w 72"/>
              <a:gd name="T17" fmla="*/ 13 h 84"/>
              <a:gd name="T18" fmla="*/ 60 w 72"/>
              <a:gd name="T19" fmla="*/ 13 h 84"/>
              <a:gd name="T20" fmla="*/ 58 w 72"/>
              <a:gd name="T21" fmla="*/ 10 h 84"/>
              <a:gd name="T22" fmla="*/ 45 w 72"/>
              <a:gd name="T23" fmla="*/ 4 h 84"/>
              <a:gd name="T24" fmla="*/ 27 w 72"/>
              <a:gd name="T25" fmla="*/ 4 h 84"/>
              <a:gd name="T26" fmla="*/ 14 w 72"/>
              <a:gd name="T27" fmla="*/ 10 h 84"/>
              <a:gd name="T28" fmla="*/ 12 w 72"/>
              <a:gd name="T29" fmla="*/ 13 h 84"/>
              <a:gd name="T30" fmla="*/ 0 w 72"/>
              <a:gd name="T31" fmla="*/ 16 h 84"/>
              <a:gd name="T32" fmla="*/ 3 w 72"/>
              <a:gd name="T33" fmla="*/ 84 h 84"/>
              <a:gd name="T34" fmla="*/ 72 w 72"/>
              <a:gd name="T35" fmla="*/ 81 h 84"/>
              <a:gd name="T36" fmla="*/ 69 w 72"/>
              <a:gd name="T37" fmla="*/ 13 h 84"/>
              <a:gd name="T38" fmla="*/ 30 w 72"/>
              <a:gd name="T39" fmla="*/ 6 h 84"/>
              <a:gd name="T40" fmla="*/ 42 w 72"/>
              <a:gd name="T41" fmla="*/ 6 h 84"/>
              <a:gd name="T42" fmla="*/ 28 w 72"/>
              <a:gd name="T43" fmla="*/ 10 h 84"/>
              <a:gd name="T44" fmla="*/ 16 w 72"/>
              <a:gd name="T45" fmla="*/ 13 h 84"/>
              <a:gd name="T46" fmla="*/ 56 w 72"/>
              <a:gd name="T47" fmla="*/ 13 h 84"/>
              <a:gd name="T48" fmla="*/ 16 w 72"/>
              <a:gd name="T49" fmla="*/ 19 h 84"/>
              <a:gd name="T50" fmla="*/ 66 w 72"/>
              <a:gd name="T51" fmla="*/ 78 h 84"/>
              <a:gd name="T52" fmla="*/ 7 w 72"/>
              <a:gd name="T53" fmla="*/ 78 h 84"/>
              <a:gd name="T54" fmla="*/ 12 w 72"/>
              <a:gd name="T55" fmla="*/ 19 h 84"/>
              <a:gd name="T56" fmla="*/ 14 w 72"/>
              <a:gd name="T57" fmla="*/ 23 h 84"/>
              <a:gd name="T58" fmla="*/ 60 w 72"/>
              <a:gd name="T59" fmla="*/ 21 h 84"/>
              <a:gd name="T60" fmla="*/ 66 w 72"/>
              <a:gd name="T61" fmla="*/ 19 h 84"/>
              <a:gd name="T62" fmla="*/ 54 w 72"/>
              <a:gd name="T63" fmla="*/ 34 h 84"/>
              <a:gd name="T64" fmla="*/ 27 w 72"/>
              <a:gd name="T65" fmla="*/ 34 h 84"/>
              <a:gd name="T66" fmla="*/ 27 w 72"/>
              <a:gd name="T67" fmla="*/ 38 h 84"/>
              <a:gd name="T68" fmla="*/ 56 w 72"/>
              <a:gd name="T69" fmla="*/ 36 h 84"/>
              <a:gd name="T70" fmla="*/ 54 w 72"/>
              <a:gd name="T71" fmla="*/ 61 h 84"/>
              <a:gd name="T72" fmla="*/ 27 w 72"/>
              <a:gd name="T73" fmla="*/ 61 h 84"/>
              <a:gd name="T74" fmla="*/ 27 w 72"/>
              <a:gd name="T75" fmla="*/ 65 h 84"/>
              <a:gd name="T76" fmla="*/ 56 w 72"/>
              <a:gd name="T77" fmla="*/ 63 h 84"/>
              <a:gd name="T78" fmla="*/ 54 w 72"/>
              <a:gd name="T79" fmla="*/ 48 h 84"/>
              <a:gd name="T80" fmla="*/ 27 w 72"/>
              <a:gd name="T81" fmla="*/ 48 h 84"/>
              <a:gd name="T82" fmla="*/ 27 w 72"/>
              <a:gd name="T83" fmla="*/ 51 h 84"/>
              <a:gd name="T84" fmla="*/ 56 w 72"/>
              <a:gd name="T85" fmla="*/ 4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84">
                <a:moveTo>
                  <a:pt x="18" y="46"/>
                </a:moveTo>
                <a:cubicBezTo>
                  <a:pt x="16" y="46"/>
                  <a:pt x="14" y="48"/>
                  <a:pt x="14" y="49"/>
                </a:cubicBezTo>
                <a:cubicBezTo>
                  <a:pt x="14" y="51"/>
                  <a:pt x="16" y="53"/>
                  <a:pt x="18" y="53"/>
                </a:cubicBezTo>
                <a:cubicBezTo>
                  <a:pt x="19" y="53"/>
                  <a:pt x="21" y="51"/>
                  <a:pt x="21" y="49"/>
                </a:cubicBezTo>
                <a:cubicBezTo>
                  <a:pt x="21" y="48"/>
                  <a:pt x="19" y="46"/>
                  <a:pt x="18" y="46"/>
                </a:cubicBezTo>
                <a:close/>
                <a:moveTo>
                  <a:pt x="18" y="60"/>
                </a:moveTo>
                <a:cubicBezTo>
                  <a:pt x="18" y="60"/>
                  <a:pt x="18" y="60"/>
                  <a:pt x="18" y="60"/>
                </a:cubicBezTo>
                <a:cubicBezTo>
                  <a:pt x="16" y="60"/>
                  <a:pt x="14" y="61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9" y="66"/>
                  <a:pt x="21" y="65"/>
                  <a:pt x="21" y="63"/>
                </a:cubicBezTo>
                <a:cubicBezTo>
                  <a:pt x="21" y="61"/>
                  <a:pt x="19" y="60"/>
                  <a:pt x="18" y="60"/>
                </a:cubicBezTo>
                <a:close/>
                <a:moveTo>
                  <a:pt x="18" y="33"/>
                </a:moveTo>
                <a:cubicBezTo>
                  <a:pt x="18" y="33"/>
                  <a:pt x="18" y="33"/>
                  <a:pt x="18" y="33"/>
                </a:cubicBezTo>
                <a:cubicBezTo>
                  <a:pt x="16" y="33"/>
                  <a:pt x="14" y="34"/>
                  <a:pt x="14" y="36"/>
                </a:cubicBezTo>
                <a:cubicBezTo>
                  <a:pt x="14" y="38"/>
                  <a:pt x="16" y="39"/>
                  <a:pt x="18" y="39"/>
                </a:cubicBezTo>
                <a:cubicBezTo>
                  <a:pt x="19" y="39"/>
                  <a:pt x="21" y="38"/>
                  <a:pt x="21" y="36"/>
                </a:cubicBezTo>
                <a:cubicBezTo>
                  <a:pt x="21" y="34"/>
                  <a:pt x="19" y="33"/>
                  <a:pt x="18" y="33"/>
                </a:cubicBezTo>
                <a:close/>
                <a:moveTo>
                  <a:pt x="69" y="13"/>
                </a:moveTo>
                <a:cubicBezTo>
                  <a:pt x="69" y="13"/>
                  <a:pt x="69" y="13"/>
                  <a:pt x="69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10"/>
                  <a:pt x="5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7"/>
                  <a:pt x="46" y="5"/>
                  <a:pt x="45" y="4"/>
                </a:cubicBezTo>
                <a:cubicBezTo>
                  <a:pt x="43" y="1"/>
                  <a:pt x="39" y="0"/>
                  <a:pt x="36" y="0"/>
                </a:cubicBezTo>
                <a:cubicBezTo>
                  <a:pt x="33" y="0"/>
                  <a:pt x="30" y="1"/>
                  <a:pt x="27" y="4"/>
                </a:cubicBezTo>
                <a:cubicBezTo>
                  <a:pt x="26" y="5"/>
                  <a:pt x="25" y="7"/>
                  <a:pt x="2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2" y="10"/>
                  <a:pt x="12" y="11"/>
                </a:cubicBezTo>
                <a:cubicBezTo>
                  <a:pt x="12" y="13"/>
                  <a:pt x="12" y="13"/>
                  <a:pt x="1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5"/>
                  <a:pt x="0" y="16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2" y="84"/>
                  <a:pt x="3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70" y="84"/>
                  <a:pt x="72" y="82"/>
                  <a:pt x="72" y="81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5"/>
                  <a:pt x="70" y="13"/>
                  <a:pt x="69" y="13"/>
                </a:cubicBezTo>
                <a:close/>
                <a:moveTo>
                  <a:pt x="30" y="6"/>
                </a:moveTo>
                <a:cubicBezTo>
                  <a:pt x="30" y="6"/>
                  <a:pt x="30" y="6"/>
                  <a:pt x="30" y="6"/>
                </a:cubicBezTo>
                <a:cubicBezTo>
                  <a:pt x="31" y="5"/>
                  <a:pt x="34" y="4"/>
                  <a:pt x="36" y="4"/>
                </a:cubicBezTo>
                <a:cubicBezTo>
                  <a:pt x="38" y="4"/>
                  <a:pt x="41" y="5"/>
                  <a:pt x="42" y="6"/>
                </a:cubicBezTo>
                <a:cubicBezTo>
                  <a:pt x="43" y="7"/>
                  <a:pt x="44" y="8"/>
                  <a:pt x="44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8"/>
                  <a:pt x="29" y="7"/>
                  <a:pt x="30" y="6"/>
                </a:cubicBezTo>
                <a:close/>
                <a:moveTo>
                  <a:pt x="16" y="13"/>
                </a:moveTo>
                <a:cubicBezTo>
                  <a:pt x="16" y="13"/>
                  <a:pt x="16" y="13"/>
                  <a:pt x="1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9"/>
                  <a:pt x="56" y="19"/>
                  <a:pt x="5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3"/>
                  <a:pt x="16" y="13"/>
                  <a:pt x="16" y="13"/>
                </a:cubicBezTo>
                <a:close/>
                <a:moveTo>
                  <a:pt x="66" y="78"/>
                </a:moveTo>
                <a:cubicBezTo>
                  <a:pt x="66" y="78"/>
                  <a:pt x="66" y="78"/>
                  <a:pt x="66" y="78"/>
                </a:cubicBezTo>
                <a:cubicBezTo>
                  <a:pt x="7" y="78"/>
                  <a:pt x="7" y="78"/>
                  <a:pt x="7" y="78"/>
                </a:cubicBezTo>
                <a:cubicBezTo>
                  <a:pt x="7" y="19"/>
                  <a:pt x="7" y="19"/>
                  <a:pt x="7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2"/>
                  <a:pt x="13" y="23"/>
                  <a:pt x="14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9" y="23"/>
                  <a:pt x="60" y="22"/>
                  <a:pt x="60" y="21"/>
                </a:cubicBezTo>
                <a:cubicBezTo>
                  <a:pt x="60" y="19"/>
                  <a:pt x="60" y="19"/>
                  <a:pt x="60" y="19"/>
                </a:cubicBezTo>
                <a:cubicBezTo>
                  <a:pt x="66" y="19"/>
                  <a:pt x="66" y="19"/>
                  <a:pt x="66" y="19"/>
                </a:cubicBezTo>
                <a:cubicBezTo>
                  <a:pt x="66" y="78"/>
                  <a:pt x="66" y="78"/>
                  <a:pt x="66" y="78"/>
                </a:cubicBezTo>
                <a:close/>
                <a:moveTo>
                  <a:pt x="54" y="34"/>
                </a:moveTo>
                <a:cubicBezTo>
                  <a:pt x="54" y="34"/>
                  <a:pt x="54" y="34"/>
                  <a:pt x="54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5" y="35"/>
                  <a:pt x="25" y="36"/>
                </a:cubicBezTo>
                <a:cubicBezTo>
                  <a:pt x="25" y="37"/>
                  <a:pt x="26" y="38"/>
                  <a:pt x="27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6" y="37"/>
                  <a:pt x="56" y="36"/>
                </a:cubicBezTo>
                <a:cubicBezTo>
                  <a:pt x="56" y="35"/>
                  <a:pt x="55" y="34"/>
                  <a:pt x="54" y="34"/>
                </a:cubicBezTo>
                <a:close/>
                <a:moveTo>
                  <a:pt x="54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6" y="61"/>
                  <a:pt x="25" y="62"/>
                  <a:pt x="25" y="63"/>
                </a:cubicBezTo>
                <a:cubicBezTo>
                  <a:pt x="25" y="64"/>
                  <a:pt x="26" y="65"/>
                  <a:pt x="27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5" y="65"/>
                  <a:pt x="56" y="64"/>
                  <a:pt x="56" y="63"/>
                </a:cubicBezTo>
                <a:cubicBezTo>
                  <a:pt x="56" y="62"/>
                  <a:pt x="55" y="61"/>
                  <a:pt x="54" y="61"/>
                </a:cubicBezTo>
                <a:close/>
                <a:moveTo>
                  <a:pt x="54" y="48"/>
                </a:moveTo>
                <a:cubicBezTo>
                  <a:pt x="54" y="48"/>
                  <a:pt x="54" y="48"/>
                  <a:pt x="54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6" y="48"/>
                  <a:pt x="25" y="48"/>
                  <a:pt x="25" y="49"/>
                </a:cubicBezTo>
                <a:cubicBezTo>
                  <a:pt x="25" y="51"/>
                  <a:pt x="26" y="51"/>
                  <a:pt x="27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1"/>
                  <a:pt x="56" y="49"/>
                </a:cubicBezTo>
                <a:cubicBezTo>
                  <a:pt x="56" y="48"/>
                  <a:pt x="55" y="48"/>
                  <a:pt x="54" y="48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91" name="Rectangle 55"/>
          <p:cNvSpPr>
            <a:spLocks noChangeArrowheads="1"/>
          </p:cNvSpPr>
          <p:nvPr/>
        </p:nvSpPr>
        <p:spPr bwMode="auto">
          <a:xfrm>
            <a:off x="1488018" y="5521325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APROVED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143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1437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1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50" fill="hold"/>
                                            <p:tgtEl>
                                              <p:spTgt spid="143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14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143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143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150" fill="hold"/>
                                            <p:tgtEl>
                                              <p:spTgt spid="143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69" grpId="0" animBg="1"/>
          <p:bldP spid="14370" grpId="0" animBg="1"/>
          <p:bldP spid="14370" grpId="1" animBg="1"/>
          <p:bldP spid="14371" grpId="0" animBg="1"/>
          <p:bldP spid="14371" grpId="1" animBg="1"/>
          <p:bldP spid="14372" grpId="0" animBg="1"/>
          <p:bldP spid="14372" grpId="1" animBg="1"/>
          <p:bldP spid="14373" grpId="0" animBg="1"/>
          <p:bldP spid="14373" grpId="1" animBg="1"/>
          <p:bldP spid="14374" grpId="0" animBg="1"/>
          <p:bldP spid="14375" grpId="0" animBg="1"/>
          <p:bldP spid="14376" grpId="0" animBg="1"/>
          <p:bldP spid="14377" grpId="0" animBg="1"/>
          <p:bldP spid="14378" grpId="0"/>
          <p:bldP spid="14379" grpId="0"/>
          <p:bldP spid="14380" grpId="0"/>
          <p:bldP spid="14381" grpId="0"/>
          <p:bldP spid="14382" grpId="0"/>
          <p:bldP spid="14384" grpId="0" animBg="1"/>
          <p:bldP spid="14385" grpId="0"/>
          <p:bldP spid="14386" grpId="0" animBg="1"/>
          <p:bldP spid="14387" grpId="0"/>
          <p:bldP spid="14388" grpId="0" animBg="1"/>
          <p:bldP spid="14389" grpId="0"/>
          <p:bldP spid="14390" grpId="0" animBg="1"/>
          <p:bldP spid="1439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143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1437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1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50" fill="hold"/>
                                            <p:tgtEl>
                                              <p:spTgt spid="143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14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143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143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150" fill="hold"/>
                                            <p:tgtEl>
                                              <p:spTgt spid="143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69" grpId="0" animBg="1"/>
          <p:bldP spid="14370" grpId="0" animBg="1"/>
          <p:bldP spid="14370" grpId="1" animBg="1"/>
          <p:bldP spid="14371" grpId="0" animBg="1"/>
          <p:bldP spid="14371" grpId="1" animBg="1"/>
          <p:bldP spid="14372" grpId="0" animBg="1"/>
          <p:bldP spid="14372" grpId="1" animBg="1"/>
          <p:bldP spid="14373" grpId="0" animBg="1"/>
          <p:bldP spid="14373" grpId="1" animBg="1"/>
          <p:bldP spid="14374" grpId="0" animBg="1"/>
          <p:bldP spid="14375" grpId="0" animBg="1"/>
          <p:bldP spid="14376" grpId="0" animBg="1"/>
          <p:bldP spid="14377" grpId="0" animBg="1"/>
          <p:bldP spid="14378" grpId="0"/>
          <p:bldP spid="14379" grpId="0"/>
          <p:bldP spid="14380" grpId="0"/>
          <p:bldP spid="14381" grpId="0"/>
          <p:bldP spid="14382" grpId="0"/>
          <p:bldP spid="14384" grpId="0" animBg="1"/>
          <p:bldP spid="14385" grpId="0"/>
          <p:bldP spid="14386" grpId="0" animBg="1"/>
          <p:bldP spid="14387" grpId="0"/>
          <p:bldP spid="14388" grpId="0" animBg="1"/>
          <p:bldP spid="14389" grpId="0"/>
          <p:bldP spid="14390" grpId="0" animBg="1"/>
          <p:bldP spid="14391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_文本框 106"/>
          <p:cNvSpPr txBox="1"/>
          <p:nvPr>
            <p:custDataLst>
              <p:tags r:id="rId1"/>
            </p:custDataLst>
          </p:nvPr>
        </p:nvSpPr>
        <p:spPr>
          <a:xfrm>
            <a:off x="-629401" y="2156358"/>
            <a:ext cx="8135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n-ea"/>
              </a:rPr>
              <a:t>感谢您的观看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+mj-lt"/>
              <a:cs typeface="+mn-ea"/>
            </a:endParaRPr>
          </a:p>
        </p:txBody>
      </p:sp>
      <p:sp>
        <p:nvSpPr>
          <p:cNvPr id="26" name="PA_文本框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6077" y="3155630"/>
            <a:ext cx="3384064" cy="37417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square" lIns="92929" tIns="46465" rIns="92929" bIns="46465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i="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微软雅黑" pitchFamily="34" charset="-122"/>
              </a:rPr>
              <a:t>适用于总结计划、项目汇报等用途</a:t>
            </a:r>
            <a:endParaRPr lang="zh-CN" altLang="en-US" sz="1200" i="0" dirty="0">
              <a:solidFill>
                <a:schemeClr val="bg1"/>
              </a:solidFill>
              <a:latin typeface="+mn-ea"/>
              <a:ea typeface="+mn-ea"/>
              <a:cs typeface="+mn-ea"/>
              <a:sym typeface="微软雅黑" pitchFamily="34" charset="-122"/>
            </a:endParaRPr>
          </a:p>
        </p:txBody>
      </p:sp>
      <p:sp>
        <p:nvSpPr>
          <p:cNvPr id="64" name="TextBox 7"/>
          <p:cNvSpPr>
            <a:spLocks noChangeArrowheads="1"/>
          </p:cNvSpPr>
          <p:nvPr/>
        </p:nvSpPr>
        <p:spPr bwMode="auto">
          <a:xfrm>
            <a:off x="690431" y="3617295"/>
            <a:ext cx="54953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NO PRACTICAL COMPLETE FRAMEWORK FOR DYNAMIC PPT TEMPLATE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8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27" descr="C3443F420FB5676601CD8A6FCB880146"/>
          <p:cNvSpPr>
            <a:spLocks noChangeArrowheads="1"/>
          </p:cNvSpPr>
          <p:nvPr/>
        </p:nvSpPr>
        <p:spPr bwMode="auto">
          <a:xfrm>
            <a:off x="3018103" y="1940946"/>
            <a:ext cx="5280000" cy="3903133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18" r="-6818"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ectangle 128"/>
          <p:cNvSpPr>
            <a:spLocks noChangeArrowheads="1"/>
          </p:cNvSpPr>
          <p:nvPr/>
        </p:nvSpPr>
        <p:spPr bwMode="auto">
          <a:xfrm>
            <a:off x="719403" y="2197061"/>
            <a:ext cx="3071284" cy="17272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5" name="Rectangle 129"/>
          <p:cNvSpPr>
            <a:spLocks noChangeArrowheads="1"/>
          </p:cNvSpPr>
          <p:nvPr/>
        </p:nvSpPr>
        <p:spPr bwMode="auto">
          <a:xfrm>
            <a:off x="8496036" y="1862627"/>
            <a:ext cx="2974941" cy="407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INTO A PROFIT TABLE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BUSSINESS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tangle 130"/>
          <p:cNvSpPr>
            <a:spLocks noChangeArrowheads="1"/>
          </p:cNvSpPr>
          <p:nvPr/>
        </p:nvSpPr>
        <p:spPr bwMode="auto">
          <a:xfrm>
            <a:off x="1197770" y="2614045"/>
            <a:ext cx="2207684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37" name="Rectangle 131"/>
          <p:cNvSpPr>
            <a:spLocks noChangeArrowheads="1"/>
          </p:cNvSpPr>
          <p:nvPr/>
        </p:nvSpPr>
        <p:spPr bwMode="auto">
          <a:xfrm>
            <a:off x="734220" y="2271146"/>
            <a:ext cx="387267" cy="61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1" tIns="60955" rIns="121911" bIns="60955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>
                <a:solidFill>
                  <a:schemeClr val="bg1"/>
                </a:solidFill>
                <a:latin typeface="Impact" panose="020B0806030902050204" pitchFamily="34" charset="0"/>
              </a:rPr>
              <a:t>“</a:t>
            </a:r>
            <a:endParaRPr lang="en-US" altLang="zh-CN" sz="32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8" name="Rectangle 132"/>
          <p:cNvSpPr>
            <a:spLocks noChangeArrowheads="1"/>
          </p:cNvSpPr>
          <p:nvPr/>
        </p:nvSpPr>
        <p:spPr bwMode="auto">
          <a:xfrm>
            <a:off x="3310203" y="3348529"/>
            <a:ext cx="387267" cy="61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1" tIns="60955" rIns="121911" bIns="60955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altLang="zh-CN" sz="32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9" name="Rectangle 133"/>
          <p:cNvSpPr>
            <a:spLocks noChangeArrowheads="1"/>
          </p:cNvSpPr>
          <p:nvPr/>
        </p:nvSpPr>
        <p:spPr bwMode="auto">
          <a:xfrm>
            <a:off x="740570" y="4072428"/>
            <a:ext cx="2186517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ctangle 134"/>
          <p:cNvSpPr>
            <a:spLocks noChangeArrowheads="1"/>
          </p:cNvSpPr>
          <p:nvPr/>
        </p:nvSpPr>
        <p:spPr bwMode="auto">
          <a:xfrm>
            <a:off x="740570" y="5196379"/>
            <a:ext cx="2186517" cy="59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16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 p14:presetBounceEnd="16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1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16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16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 p14:presetBounceEnd="16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4" grpId="0" animBg="1"/>
          <p:bldP spid="34" grpId="1" animBg="1"/>
          <p:bldP spid="35" grpId="0"/>
          <p:bldP spid="36" grpId="0"/>
          <p:bldP spid="37" grpId="0"/>
          <p:bldP spid="38" grpId="0"/>
          <p:bldP spid="39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4" grpId="0" animBg="1"/>
          <p:bldP spid="34" grpId="1" animBg="1"/>
          <p:bldP spid="35" grpId="0"/>
          <p:bldP spid="36" grpId="0"/>
          <p:bldP spid="37" grpId="0"/>
          <p:bldP spid="38" grpId="0"/>
          <p:bldP spid="39" grpId="0"/>
          <p:bldP spid="40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矩形 6"/>
          <p:cNvGrpSpPr/>
          <p:nvPr/>
        </p:nvGrpSpPr>
        <p:grpSpPr>
          <a:xfrm>
            <a:off x="6350" y="1128395"/>
            <a:ext cx="12179300" cy="1014095"/>
            <a:chOff x="6350" y="1128395"/>
            <a:chExt cx="12179300" cy="1014095"/>
          </a:xfrm>
        </p:grpSpPr>
        <p:sp>
          <p:nvSpPr>
            <p:cNvPr id="749" name="矩形"/>
            <p:cNvSpPr>
              <a:spLocks/>
            </p:cNvSpPr>
            <p:nvPr/>
          </p:nvSpPr>
          <p:spPr>
            <a:xfrm rot="0">
              <a:off x="6350" y="1128395"/>
              <a:ext cx="12179935" cy="1014730"/>
            </a:xfrm>
            <a:prstGeom prst="rect"/>
            <a:solidFill>
              <a:srgbClr val="00B0F0"/>
            </a:solidFill>
            <a:ln w="0">
              <a:noFill/>
              <a:prstDash/>
            </a:ln>
          </p:spPr>
          <p:txBody>
            <a:bodyPr wrap="square" lIns="45720" tIns="45720" rIns="45720" bIns="45720" numCol="1" vert="horz" anchor="ctr">
              <a:no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600" cap="none" dirty="0" smtClean="0" b="0" strike="noStrike">
                <a:solidFill>
                  <a:srgbClr val="FFFFFF"/>
                </a:solidFill>
                <a:latin typeface="Arial" charset="0"/>
                <a:ea typeface="Arial" charset="0"/>
              </a:endParaRPr>
            </a:p>
          </p:txBody>
        </p:sp>
        <p:sp>
          <p:nvSpPr>
            <p:cNvPr id="750" name="更多资源请关注微信公众号：学苑君"/>
            <p:cNvSpPr txBox="1">
              <a:spLocks/>
            </p:cNvSpPr>
            <p:nvPr/>
          </p:nvSpPr>
          <p:spPr>
            <a:xfrm rot="0">
              <a:off x="6350" y="1435735"/>
              <a:ext cx="12179935" cy="400685"/>
            </a:xfrm>
            <a:prstGeom prst="rect"/>
            <a:noFill/>
            <a:ln w="0">
              <a:noFill/>
              <a:prstDash/>
            </a:ln>
          </p:spPr>
          <p:txBody>
            <a:bodyPr wrap="square" lIns="0" tIns="0" rIns="0" bIns="0" numCol="1" vert="horz" anchor="ctr">
              <a:sp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600" cap="none" spc="180" dirty="0" smtClean="0" b="0" strike="noStrike">
                  <a:solidFill>
                    <a:srgbClr val="FFFFFF"/>
                  </a:solidFill>
                  <a:effectLst>
                    <a:outerShdw sx="100000" sy="100000"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微软雅黑" charset="0"/>
                  <a:ea typeface="微软雅黑" charset="0"/>
                </a:rPr>
                <a:t>更多资源请关注微信公众号：学长掌上资源库 </a:t>
              </a:r>
              <a:endParaRPr lang="ko-KR" altLang="en-US" sz="2600" cap="none" dirty="0" smtClean="0" b="0" strike="noStrike">
                <a:solidFill>
                  <a:srgbClr val="FFFFFF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752" name="学苑君.jpg" descr="C:/Users/Administrator/AppData/Roaming/JisuOffice/ETemp/7416_61200248/fImage273484824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653915" y="2714625"/>
            <a:ext cx="2884805" cy="2884805"/>
          </a:xfrm>
          <a:prstGeom prst="rect"/>
          <a:noFill/>
          <a:ln w="12700" cap="flat" cmpd="sng"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l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9"/>
          <p:cNvGrpSpPr/>
          <p:nvPr/>
        </p:nvGrpSpPr>
        <p:grpSpPr>
          <a:xfrm>
            <a:off x="6228118" y="1537755"/>
            <a:ext cx="2225020" cy="2252340"/>
            <a:chOff x="523649" y="2000605"/>
            <a:chExt cx="2671496" cy="2671496"/>
          </a:xfrm>
        </p:grpSpPr>
        <p:sp>
          <p:nvSpPr>
            <p:cNvPr id="30" name="Rectangle 10"/>
            <p:cNvSpPr/>
            <p:nvPr/>
          </p:nvSpPr>
          <p:spPr bwMode="auto">
            <a:xfrm>
              <a:off x="523649" y="2000605"/>
              <a:ext cx="2671496" cy="2671496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1" name="Picture 7" descr="\\MAGNUM\Projects\Microsoft\Cloud Power FY12\Design\Icons\PNGs\Metering.png"/>
            <p:cNvPicPr>
              <a:picLocks noChangeAspect="1" noChangeArrowheads="1"/>
            </p:cNvPicPr>
            <p:nvPr/>
          </p:nvPicPr>
          <p:blipFill>
            <a:blip r:embed="rId1" cstate="screen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939380" y="2323940"/>
              <a:ext cx="1840034" cy="1854218"/>
            </a:xfrm>
            <a:prstGeom prst="rect">
              <a:avLst/>
            </a:prstGeom>
            <a:noFill/>
          </p:spPr>
        </p:pic>
      </p:grpSp>
      <p:grpSp>
        <p:nvGrpSpPr>
          <p:cNvPr id="32" name="Group 12"/>
          <p:cNvGrpSpPr/>
          <p:nvPr/>
        </p:nvGrpSpPr>
        <p:grpSpPr>
          <a:xfrm>
            <a:off x="8574891" y="1537755"/>
            <a:ext cx="2225020" cy="2252340"/>
            <a:chOff x="3344876" y="2000605"/>
            <a:chExt cx="2671496" cy="2671496"/>
          </a:xfrm>
        </p:grpSpPr>
        <p:sp>
          <p:nvSpPr>
            <p:cNvPr id="33" name="Rectangle 13"/>
            <p:cNvSpPr/>
            <p:nvPr/>
          </p:nvSpPr>
          <p:spPr bwMode="auto">
            <a:xfrm>
              <a:off x="3344876" y="2000605"/>
              <a:ext cx="2671496" cy="26714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4" name="Picture 5" descr="\\MAGNUM\Projects\Microsoft\Cloud Power FY12\Design\Icons\PNGs\Self_Servic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105" y="2424205"/>
              <a:ext cx="1641038" cy="1653688"/>
            </a:xfrm>
            <a:prstGeom prst="rect">
              <a:avLst/>
            </a:prstGeom>
            <a:noFill/>
          </p:spPr>
        </p:pic>
      </p:grpSp>
      <p:grpSp>
        <p:nvGrpSpPr>
          <p:cNvPr id="35" name="Group 18"/>
          <p:cNvGrpSpPr/>
          <p:nvPr/>
        </p:nvGrpSpPr>
        <p:grpSpPr>
          <a:xfrm>
            <a:off x="8574891" y="3919859"/>
            <a:ext cx="2225020" cy="2252340"/>
            <a:chOff x="8987331" y="2006755"/>
            <a:chExt cx="2671496" cy="2671496"/>
          </a:xfrm>
        </p:grpSpPr>
        <p:sp>
          <p:nvSpPr>
            <p:cNvPr id="36" name="Rectangle 19"/>
            <p:cNvSpPr/>
            <p:nvPr/>
          </p:nvSpPr>
          <p:spPr bwMode="auto">
            <a:xfrm>
              <a:off x="8987331" y="2006755"/>
              <a:ext cx="2671496" cy="2671496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7" name="Picture 4" descr="\\MAGNUM\Projects\Microsoft\Cloud Power FY12\Design\Icons\PNGs\Scalable_Elastic_4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9396077" y="2316898"/>
              <a:ext cx="1854004" cy="1868302"/>
            </a:xfrm>
            <a:prstGeom prst="rect">
              <a:avLst/>
            </a:prstGeom>
            <a:noFill/>
          </p:spPr>
        </p:pic>
      </p:grpSp>
      <p:grpSp>
        <p:nvGrpSpPr>
          <p:cNvPr id="38" name="Group 2"/>
          <p:cNvGrpSpPr/>
          <p:nvPr/>
        </p:nvGrpSpPr>
        <p:grpSpPr>
          <a:xfrm>
            <a:off x="6228125" y="3919859"/>
            <a:ext cx="2225018" cy="2252340"/>
            <a:chOff x="7153762" y="3619300"/>
            <a:chExt cx="1877134" cy="1877134"/>
          </a:xfrm>
        </p:grpSpPr>
        <p:sp>
          <p:nvSpPr>
            <p:cNvPr id="39" name="Rectangle 16"/>
            <p:cNvSpPr/>
            <p:nvPr/>
          </p:nvSpPr>
          <p:spPr bwMode="auto">
            <a:xfrm>
              <a:off x="7153762" y="3619300"/>
              <a:ext cx="1877134" cy="1877134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" name="Freeform 73"/>
            <p:cNvSpPr>
              <a:spLocks noEditPoints="1"/>
            </p:cNvSpPr>
            <p:nvPr/>
          </p:nvSpPr>
          <p:spPr bwMode="black">
            <a:xfrm>
              <a:off x="7624859" y="3966887"/>
              <a:ext cx="934942" cy="902560"/>
            </a:xfrm>
            <a:custGeom>
              <a:avLst/>
              <a:gdLst>
                <a:gd name="T0" fmla="*/ 1799 w 2278"/>
                <a:gd name="T1" fmla="*/ 879 h 2201"/>
                <a:gd name="T2" fmla="*/ 1711 w 2278"/>
                <a:gd name="T3" fmla="*/ 335 h 2201"/>
                <a:gd name="T4" fmla="*/ 1363 w 2278"/>
                <a:gd name="T5" fmla="*/ 315 h 2201"/>
                <a:gd name="T6" fmla="*/ 1068 w 2278"/>
                <a:gd name="T7" fmla="*/ 0 h 2201"/>
                <a:gd name="T8" fmla="*/ 810 w 2278"/>
                <a:gd name="T9" fmla="*/ 412 h 2201"/>
                <a:gd name="T10" fmla="*/ 408 w 2278"/>
                <a:gd name="T11" fmla="*/ 325 h 2201"/>
                <a:gd name="T12" fmla="*/ 246 w 2278"/>
                <a:gd name="T13" fmla="*/ 841 h 2201"/>
                <a:gd name="T14" fmla="*/ 0 w 2278"/>
                <a:gd name="T15" fmla="*/ 1138 h 2201"/>
                <a:gd name="T16" fmla="*/ 338 w 2278"/>
                <a:gd name="T17" fmla="*/ 1396 h 2201"/>
                <a:gd name="T18" fmla="*/ 166 w 2278"/>
                <a:gd name="T19" fmla="*/ 1885 h 2201"/>
                <a:gd name="T20" fmla="*/ 769 w 2278"/>
                <a:gd name="T21" fmla="*/ 1966 h 2201"/>
                <a:gd name="T22" fmla="*/ 1053 w 2278"/>
                <a:gd name="T23" fmla="*/ 2200 h 2201"/>
                <a:gd name="T24" fmla="*/ 1081 w 2278"/>
                <a:gd name="T25" fmla="*/ 2201 h 2201"/>
                <a:gd name="T26" fmla="*/ 1184 w 2278"/>
                <a:gd name="T27" fmla="*/ 1949 h 2201"/>
                <a:gd name="T28" fmla="*/ 1666 w 2278"/>
                <a:gd name="T29" fmla="*/ 1872 h 2201"/>
                <a:gd name="T30" fmla="*/ 1874 w 2278"/>
                <a:gd name="T31" fmla="*/ 1743 h 2201"/>
                <a:gd name="T32" fmla="*/ 2060 w 2278"/>
                <a:gd name="T33" fmla="*/ 1273 h 2201"/>
                <a:gd name="T34" fmla="*/ 1940 w 2278"/>
                <a:gd name="T35" fmla="*/ 1369 h 2201"/>
                <a:gd name="T36" fmla="*/ 1385 w 2278"/>
                <a:gd name="T37" fmla="*/ 1279 h 2201"/>
                <a:gd name="T38" fmla="*/ 1837 w 2278"/>
                <a:gd name="T39" fmla="*/ 1733 h 2201"/>
                <a:gd name="T40" fmla="*/ 1302 w 2278"/>
                <a:gd name="T41" fmla="*/ 1393 h 2201"/>
                <a:gd name="T42" fmla="*/ 1433 w 2278"/>
                <a:gd name="T43" fmla="*/ 1759 h 2201"/>
                <a:gd name="T44" fmla="*/ 1193 w 2278"/>
                <a:gd name="T45" fmla="*/ 1461 h 2201"/>
                <a:gd name="T46" fmla="*/ 1156 w 2278"/>
                <a:gd name="T47" fmla="*/ 1924 h 2201"/>
                <a:gd name="T48" fmla="*/ 1053 w 2278"/>
                <a:gd name="T49" fmla="*/ 1484 h 2201"/>
                <a:gd name="T50" fmla="*/ 878 w 2278"/>
                <a:gd name="T51" fmla="*/ 1857 h 2201"/>
                <a:gd name="T52" fmla="*/ 804 w 2278"/>
                <a:gd name="T53" fmla="*/ 1753 h 2201"/>
                <a:gd name="T54" fmla="*/ 438 w 2278"/>
                <a:gd name="T55" fmla="*/ 1789 h 2201"/>
                <a:gd name="T56" fmla="*/ 369 w 2278"/>
                <a:gd name="T57" fmla="*/ 1741 h 2201"/>
                <a:gd name="T58" fmla="*/ 551 w 2278"/>
                <a:gd name="T59" fmla="*/ 1362 h 2201"/>
                <a:gd name="T60" fmla="*/ 447 w 2278"/>
                <a:gd name="T61" fmla="*/ 1287 h 2201"/>
                <a:gd name="T62" fmla="*/ 723 w 2278"/>
                <a:gd name="T63" fmla="*/ 1153 h 2201"/>
                <a:gd name="T64" fmla="*/ 253 w 2278"/>
                <a:gd name="T65" fmla="*/ 1023 h 2201"/>
                <a:gd name="T66" fmla="*/ 745 w 2278"/>
                <a:gd name="T67" fmla="*/ 1014 h 2201"/>
                <a:gd name="T68" fmla="*/ 386 w 2278"/>
                <a:gd name="T69" fmla="*/ 736 h 2201"/>
                <a:gd name="T70" fmla="*/ 813 w 2278"/>
                <a:gd name="T71" fmla="*/ 904 h 2201"/>
                <a:gd name="T72" fmla="*/ 701 w 2278"/>
                <a:gd name="T73" fmla="*/ 530 h 2201"/>
                <a:gd name="T74" fmla="*/ 944 w 2278"/>
                <a:gd name="T75" fmla="*/ 815 h 2201"/>
                <a:gd name="T76" fmla="*/ 996 w 2278"/>
                <a:gd name="T77" fmla="*/ 287 h 2201"/>
                <a:gd name="T78" fmla="*/ 1083 w 2278"/>
                <a:gd name="T79" fmla="*/ 792 h 2201"/>
                <a:gd name="T80" fmla="*/ 1253 w 2278"/>
                <a:gd name="T81" fmla="*/ 424 h 2201"/>
                <a:gd name="T82" fmla="*/ 1331 w 2278"/>
                <a:gd name="T83" fmla="*/ 529 h 2201"/>
                <a:gd name="T84" fmla="*/ 1558 w 2278"/>
                <a:gd name="T85" fmla="*/ 488 h 2201"/>
                <a:gd name="T86" fmla="*/ 1618 w 2278"/>
                <a:gd name="T87" fmla="*/ 610 h 2201"/>
                <a:gd name="T88" fmla="*/ 1586 w 2278"/>
                <a:gd name="T89" fmla="*/ 914 h 2201"/>
                <a:gd name="T90" fmla="*/ 1690 w 2278"/>
                <a:gd name="T91" fmla="*/ 989 h 2201"/>
                <a:gd name="T92" fmla="*/ 1414 w 2278"/>
                <a:gd name="T93" fmla="*/ 1123 h 2201"/>
                <a:gd name="T94" fmla="*/ 2028 w 2278"/>
                <a:gd name="T95" fmla="*/ 1253 h 2201"/>
                <a:gd name="T96" fmla="*/ 1292 w 2278"/>
                <a:gd name="T97" fmla="*/ 936 h 2201"/>
                <a:gd name="T98" fmla="*/ 1083 w 2278"/>
                <a:gd name="T99" fmla="*/ 837 h 2201"/>
                <a:gd name="T100" fmla="*/ 945 w 2278"/>
                <a:gd name="T101" fmla="*/ 863 h 2201"/>
                <a:gd name="T102" fmla="*/ 787 w 2278"/>
                <a:gd name="T103" fmla="*/ 1031 h 2201"/>
                <a:gd name="T104" fmla="*/ 787 w 2278"/>
                <a:gd name="T105" fmla="*/ 1245 h 2201"/>
                <a:gd name="T106" fmla="*/ 945 w 2278"/>
                <a:gd name="T107" fmla="*/ 1412 h 2201"/>
                <a:gd name="T108" fmla="*/ 1083 w 2278"/>
                <a:gd name="T109" fmla="*/ 1439 h 2201"/>
                <a:gd name="T110" fmla="*/ 1292 w 2278"/>
                <a:gd name="T111" fmla="*/ 1340 h 2201"/>
                <a:gd name="T112" fmla="*/ 1370 w 2278"/>
                <a:gd name="T113" fmla="*/ 1138 h 2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78" h="2201">
                  <a:moveTo>
                    <a:pt x="2125" y="983"/>
                  </a:moveTo>
                  <a:cubicBezTo>
                    <a:pt x="2074" y="983"/>
                    <a:pt x="2030" y="1007"/>
                    <a:pt x="2002" y="1045"/>
                  </a:cubicBezTo>
                  <a:cubicBezTo>
                    <a:pt x="1787" y="929"/>
                    <a:pt x="1787" y="929"/>
                    <a:pt x="1787" y="929"/>
                  </a:cubicBezTo>
                  <a:cubicBezTo>
                    <a:pt x="1795" y="914"/>
                    <a:pt x="1799" y="897"/>
                    <a:pt x="1799" y="879"/>
                  </a:cubicBezTo>
                  <a:cubicBezTo>
                    <a:pt x="1799" y="828"/>
                    <a:pt x="1764" y="785"/>
                    <a:pt x="1715" y="773"/>
                  </a:cubicBezTo>
                  <a:cubicBezTo>
                    <a:pt x="1729" y="640"/>
                    <a:pt x="1729" y="640"/>
                    <a:pt x="1729" y="640"/>
                  </a:cubicBezTo>
                  <a:cubicBezTo>
                    <a:pt x="1805" y="630"/>
                    <a:pt x="1863" y="566"/>
                    <a:pt x="1863" y="488"/>
                  </a:cubicBezTo>
                  <a:cubicBezTo>
                    <a:pt x="1863" y="404"/>
                    <a:pt x="1795" y="335"/>
                    <a:pt x="1711" y="335"/>
                  </a:cubicBezTo>
                  <a:cubicBezTo>
                    <a:pt x="1645" y="335"/>
                    <a:pt x="1589" y="377"/>
                    <a:pt x="1567" y="435"/>
                  </a:cubicBezTo>
                  <a:cubicBezTo>
                    <a:pt x="1472" y="427"/>
                    <a:pt x="1472" y="427"/>
                    <a:pt x="1472" y="427"/>
                  </a:cubicBezTo>
                  <a:cubicBezTo>
                    <a:pt x="1472" y="426"/>
                    <a:pt x="1472" y="425"/>
                    <a:pt x="1472" y="424"/>
                  </a:cubicBezTo>
                  <a:cubicBezTo>
                    <a:pt x="1472" y="364"/>
                    <a:pt x="1423" y="315"/>
                    <a:pt x="1363" y="315"/>
                  </a:cubicBezTo>
                  <a:cubicBezTo>
                    <a:pt x="1334" y="315"/>
                    <a:pt x="1309" y="326"/>
                    <a:pt x="1289" y="343"/>
                  </a:cubicBezTo>
                  <a:cubicBezTo>
                    <a:pt x="1187" y="250"/>
                    <a:pt x="1187" y="250"/>
                    <a:pt x="1187" y="250"/>
                  </a:cubicBezTo>
                  <a:cubicBezTo>
                    <a:pt x="1208" y="223"/>
                    <a:pt x="1221" y="190"/>
                    <a:pt x="1221" y="153"/>
                  </a:cubicBezTo>
                  <a:cubicBezTo>
                    <a:pt x="1221" y="69"/>
                    <a:pt x="1153" y="0"/>
                    <a:pt x="1068" y="0"/>
                  </a:cubicBezTo>
                  <a:cubicBezTo>
                    <a:pt x="984" y="0"/>
                    <a:pt x="916" y="69"/>
                    <a:pt x="916" y="153"/>
                  </a:cubicBezTo>
                  <a:cubicBezTo>
                    <a:pt x="916" y="197"/>
                    <a:pt x="935" y="237"/>
                    <a:pt x="965" y="265"/>
                  </a:cubicBezTo>
                  <a:cubicBezTo>
                    <a:pt x="856" y="422"/>
                    <a:pt x="856" y="422"/>
                    <a:pt x="856" y="422"/>
                  </a:cubicBezTo>
                  <a:cubicBezTo>
                    <a:pt x="842" y="416"/>
                    <a:pt x="827" y="412"/>
                    <a:pt x="810" y="412"/>
                  </a:cubicBezTo>
                  <a:cubicBezTo>
                    <a:pt x="760" y="412"/>
                    <a:pt x="717" y="446"/>
                    <a:pt x="705" y="493"/>
                  </a:cubicBezTo>
                  <a:cubicBezTo>
                    <a:pt x="561" y="480"/>
                    <a:pt x="561" y="480"/>
                    <a:pt x="561" y="480"/>
                  </a:cubicBezTo>
                  <a:cubicBezTo>
                    <a:pt x="561" y="480"/>
                    <a:pt x="561" y="479"/>
                    <a:pt x="561" y="478"/>
                  </a:cubicBezTo>
                  <a:cubicBezTo>
                    <a:pt x="561" y="394"/>
                    <a:pt x="493" y="325"/>
                    <a:pt x="408" y="325"/>
                  </a:cubicBezTo>
                  <a:cubicBezTo>
                    <a:pt x="324" y="325"/>
                    <a:pt x="256" y="394"/>
                    <a:pt x="256" y="478"/>
                  </a:cubicBezTo>
                  <a:cubicBezTo>
                    <a:pt x="256" y="546"/>
                    <a:pt x="300" y="603"/>
                    <a:pt x="362" y="623"/>
                  </a:cubicBezTo>
                  <a:cubicBezTo>
                    <a:pt x="348" y="732"/>
                    <a:pt x="348" y="732"/>
                    <a:pt x="348" y="732"/>
                  </a:cubicBezTo>
                  <a:cubicBezTo>
                    <a:pt x="291" y="736"/>
                    <a:pt x="246" y="783"/>
                    <a:pt x="246" y="841"/>
                  </a:cubicBezTo>
                  <a:cubicBezTo>
                    <a:pt x="246" y="873"/>
                    <a:pt x="259" y="901"/>
                    <a:pt x="281" y="921"/>
                  </a:cubicBezTo>
                  <a:cubicBezTo>
                    <a:pt x="221" y="1002"/>
                    <a:pt x="221" y="1002"/>
                    <a:pt x="221" y="1002"/>
                  </a:cubicBezTo>
                  <a:cubicBezTo>
                    <a:pt x="201" y="991"/>
                    <a:pt x="177" y="985"/>
                    <a:pt x="153" y="985"/>
                  </a:cubicBezTo>
                  <a:cubicBezTo>
                    <a:pt x="68" y="985"/>
                    <a:pt x="0" y="1054"/>
                    <a:pt x="0" y="1138"/>
                  </a:cubicBezTo>
                  <a:cubicBezTo>
                    <a:pt x="0" y="1222"/>
                    <a:pt x="68" y="1291"/>
                    <a:pt x="153" y="1291"/>
                  </a:cubicBezTo>
                  <a:cubicBezTo>
                    <a:pt x="190" y="1291"/>
                    <a:pt x="225" y="1277"/>
                    <a:pt x="251" y="1254"/>
                  </a:cubicBezTo>
                  <a:cubicBezTo>
                    <a:pt x="354" y="1339"/>
                    <a:pt x="354" y="1339"/>
                    <a:pt x="354" y="1339"/>
                  </a:cubicBezTo>
                  <a:cubicBezTo>
                    <a:pt x="344" y="1356"/>
                    <a:pt x="338" y="1375"/>
                    <a:pt x="338" y="1396"/>
                  </a:cubicBezTo>
                  <a:cubicBezTo>
                    <a:pt x="338" y="1436"/>
                    <a:pt x="359" y="1471"/>
                    <a:pt x="392" y="1490"/>
                  </a:cubicBezTo>
                  <a:cubicBezTo>
                    <a:pt x="332" y="1733"/>
                    <a:pt x="332" y="1733"/>
                    <a:pt x="332" y="1733"/>
                  </a:cubicBezTo>
                  <a:cubicBezTo>
                    <a:pt x="328" y="1732"/>
                    <a:pt x="323" y="1732"/>
                    <a:pt x="319" y="1732"/>
                  </a:cubicBezTo>
                  <a:cubicBezTo>
                    <a:pt x="235" y="1732"/>
                    <a:pt x="166" y="1800"/>
                    <a:pt x="166" y="1885"/>
                  </a:cubicBezTo>
                  <a:cubicBezTo>
                    <a:pt x="166" y="1969"/>
                    <a:pt x="235" y="2038"/>
                    <a:pt x="319" y="2038"/>
                  </a:cubicBezTo>
                  <a:cubicBezTo>
                    <a:pt x="399" y="2038"/>
                    <a:pt x="464" y="1977"/>
                    <a:pt x="471" y="1899"/>
                  </a:cubicBezTo>
                  <a:cubicBezTo>
                    <a:pt x="664" y="1884"/>
                    <a:pt x="664" y="1884"/>
                    <a:pt x="664" y="1884"/>
                  </a:cubicBezTo>
                  <a:cubicBezTo>
                    <a:pt x="676" y="1931"/>
                    <a:pt x="718" y="1966"/>
                    <a:pt x="769" y="1966"/>
                  </a:cubicBezTo>
                  <a:cubicBezTo>
                    <a:pt x="802" y="1966"/>
                    <a:pt x="832" y="1951"/>
                    <a:pt x="852" y="1928"/>
                  </a:cubicBezTo>
                  <a:cubicBezTo>
                    <a:pt x="931" y="1982"/>
                    <a:pt x="931" y="1982"/>
                    <a:pt x="931" y="1982"/>
                  </a:cubicBezTo>
                  <a:cubicBezTo>
                    <a:pt x="921" y="2002"/>
                    <a:pt x="916" y="2024"/>
                    <a:pt x="916" y="2049"/>
                  </a:cubicBezTo>
                  <a:cubicBezTo>
                    <a:pt x="916" y="2128"/>
                    <a:pt x="976" y="2193"/>
                    <a:pt x="1053" y="2200"/>
                  </a:cubicBezTo>
                  <a:cubicBezTo>
                    <a:pt x="1053" y="2201"/>
                    <a:pt x="1053" y="2201"/>
                    <a:pt x="1053" y="2201"/>
                  </a:cubicBezTo>
                  <a:cubicBezTo>
                    <a:pt x="1056" y="2201"/>
                    <a:pt x="1056" y="2201"/>
                    <a:pt x="1056" y="2201"/>
                  </a:cubicBezTo>
                  <a:cubicBezTo>
                    <a:pt x="1060" y="2201"/>
                    <a:pt x="1064" y="2201"/>
                    <a:pt x="1068" y="2201"/>
                  </a:cubicBezTo>
                  <a:cubicBezTo>
                    <a:pt x="1073" y="2201"/>
                    <a:pt x="1077" y="2201"/>
                    <a:pt x="1081" y="2201"/>
                  </a:cubicBezTo>
                  <a:cubicBezTo>
                    <a:pt x="1083" y="2201"/>
                    <a:pt x="1083" y="2201"/>
                    <a:pt x="1083" y="2201"/>
                  </a:cubicBezTo>
                  <a:cubicBezTo>
                    <a:pt x="1083" y="2201"/>
                    <a:pt x="1083" y="2201"/>
                    <a:pt x="1083" y="2201"/>
                  </a:cubicBezTo>
                  <a:cubicBezTo>
                    <a:pt x="1161" y="2193"/>
                    <a:pt x="1221" y="2128"/>
                    <a:pt x="1221" y="2049"/>
                  </a:cubicBezTo>
                  <a:cubicBezTo>
                    <a:pt x="1221" y="2011"/>
                    <a:pt x="1207" y="1976"/>
                    <a:pt x="1184" y="1949"/>
                  </a:cubicBezTo>
                  <a:cubicBezTo>
                    <a:pt x="1268" y="1853"/>
                    <a:pt x="1268" y="1853"/>
                    <a:pt x="1268" y="1853"/>
                  </a:cubicBezTo>
                  <a:cubicBezTo>
                    <a:pt x="1285" y="1863"/>
                    <a:pt x="1304" y="1869"/>
                    <a:pt x="1324" y="1869"/>
                  </a:cubicBezTo>
                  <a:cubicBezTo>
                    <a:pt x="1364" y="1869"/>
                    <a:pt x="1399" y="1847"/>
                    <a:pt x="1418" y="1815"/>
                  </a:cubicBezTo>
                  <a:cubicBezTo>
                    <a:pt x="1666" y="1872"/>
                    <a:pt x="1666" y="1872"/>
                    <a:pt x="1666" y="1872"/>
                  </a:cubicBezTo>
                  <a:cubicBezTo>
                    <a:pt x="1665" y="1876"/>
                    <a:pt x="1665" y="1880"/>
                    <a:pt x="1665" y="1885"/>
                  </a:cubicBezTo>
                  <a:cubicBezTo>
                    <a:pt x="1665" y="1969"/>
                    <a:pt x="1734" y="2038"/>
                    <a:pt x="1818" y="2038"/>
                  </a:cubicBezTo>
                  <a:cubicBezTo>
                    <a:pt x="1902" y="2038"/>
                    <a:pt x="1971" y="1969"/>
                    <a:pt x="1971" y="1885"/>
                  </a:cubicBezTo>
                  <a:cubicBezTo>
                    <a:pt x="1971" y="1820"/>
                    <a:pt x="1931" y="1765"/>
                    <a:pt x="1874" y="1743"/>
                  </a:cubicBezTo>
                  <a:cubicBezTo>
                    <a:pt x="1893" y="1572"/>
                    <a:pt x="1893" y="1572"/>
                    <a:pt x="1893" y="1572"/>
                  </a:cubicBezTo>
                  <a:cubicBezTo>
                    <a:pt x="1949" y="1567"/>
                    <a:pt x="1994" y="1520"/>
                    <a:pt x="1994" y="1463"/>
                  </a:cubicBezTo>
                  <a:cubicBezTo>
                    <a:pt x="1994" y="1436"/>
                    <a:pt x="1984" y="1412"/>
                    <a:pt x="1969" y="1393"/>
                  </a:cubicBezTo>
                  <a:cubicBezTo>
                    <a:pt x="2060" y="1273"/>
                    <a:pt x="2060" y="1273"/>
                    <a:pt x="2060" y="1273"/>
                  </a:cubicBezTo>
                  <a:cubicBezTo>
                    <a:pt x="2080" y="1283"/>
                    <a:pt x="2102" y="1288"/>
                    <a:pt x="2125" y="1288"/>
                  </a:cubicBezTo>
                  <a:cubicBezTo>
                    <a:pt x="2209" y="1288"/>
                    <a:pt x="2278" y="1220"/>
                    <a:pt x="2278" y="1135"/>
                  </a:cubicBezTo>
                  <a:cubicBezTo>
                    <a:pt x="2278" y="1051"/>
                    <a:pt x="2209" y="983"/>
                    <a:pt x="2125" y="983"/>
                  </a:cubicBezTo>
                  <a:close/>
                  <a:moveTo>
                    <a:pt x="1940" y="1369"/>
                  </a:moveTo>
                  <a:cubicBezTo>
                    <a:pt x="1924" y="1359"/>
                    <a:pt x="1905" y="1353"/>
                    <a:pt x="1884" y="1353"/>
                  </a:cubicBezTo>
                  <a:cubicBezTo>
                    <a:pt x="1838" y="1353"/>
                    <a:pt x="1798" y="1383"/>
                    <a:pt x="1782" y="1424"/>
                  </a:cubicBezTo>
                  <a:cubicBezTo>
                    <a:pt x="1392" y="1262"/>
                    <a:pt x="1392" y="1262"/>
                    <a:pt x="1392" y="1262"/>
                  </a:cubicBezTo>
                  <a:cubicBezTo>
                    <a:pt x="1390" y="1268"/>
                    <a:pt x="1387" y="1273"/>
                    <a:pt x="1385" y="1279"/>
                  </a:cubicBezTo>
                  <a:cubicBezTo>
                    <a:pt x="1777" y="1441"/>
                    <a:pt x="1777" y="1441"/>
                    <a:pt x="1777" y="1441"/>
                  </a:cubicBezTo>
                  <a:cubicBezTo>
                    <a:pt x="1776" y="1448"/>
                    <a:pt x="1775" y="1455"/>
                    <a:pt x="1775" y="1463"/>
                  </a:cubicBezTo>
                  <a:cubicBezTo>
                    <a:pt x="1775" y="1513"/>
                    <a:pt x="1809" y="1555"/>
                    <a:pt x="1855" y="1568"/>
                  </a:cubicBezTo>
                  <a:cubicBezTo>
                    <a:pt x="1837" y="1733"/>
                    <a:pt x="1837" y="1733"/>
                    <a:pt x="1837" y="1733"/>
                  </a:cubicBezTo>
                  <a:cubicBezTo>
                    <a:pt x="1831" y="1733"/>
                    <a:pt x="1825" y="1732"/>
                    <a:pt x="1818" y="1732"/>
                  </a:cubicBezTo>
                  <a:cubicBezTo>
                    <a:pt x="1781" y="1732"/>
                    <a:pt x="1746" y="1746"/>
                    <a:pt x="1720" y="1768"/>
                  </a:cubicBezTo>
                  <a:cubicBezTo>
                    <a:pt x="1324" y="1372"/>
                    <a:pt x="1324" y="1372"/>
                    <a:pt x="1324" y="1372"/>
                  </a:cubicBezTo>
                  <a:cubicBezTo>
                    <a:pt x="1317" y="1379"/>
                    <a:pt x="1310" y="1386"/>
                    <a:pt x="1302" y="1393"/>
                  </a:cubicBezTo>
                  <a:cubicBezTo>
                    <a:pt x="1699" y="1789"/>
                    <a:pt x="1699" y="1789"/>
                    <a:pt x="1699" y="1789"/>
                  </a:cubicBezTo>
                  <a:cubicBezTo>
                    <a:pt x="1688" y="1803"/>
                    <a:pt x="1679" y="1818"/>
                    <a:pt x="1674" y="1835"/>
                  </a:cubicBezTo>
                  <a:cubicBezTo>
                    <a:pt x="1432" y="1779"/>
                    <a:pt x="1432" y="1779"/>
                    <a:pt x="1432" y="1779"/>
                  </a:cubicBezTo>
                  <a:cubicBezTo>
                    <a:pt x="1433" y="1773"/>
                    <a:pt x="1433" y="1766"/>
                    <a:pt x="1433" y="1759"/>
                  </a:cubicBezTo>
                  <a:cubicBezTo>
                    <a:pt x="1433" y="1699"/>
                    <a:pt x="1385" y="1650"/>
                    <a:pt x="1324" y="1650"/>
                  </a:cubicBezTo>
                  <a:cubicBezTo>
                    <a:pt x="1313" y="1650"/>
                    <a:pt x="1302" y="1652"/>
                    <a:pt x="1292" y="1655"/>
                  </a:cubicBezTo>
                  <a:cubicBezTo>
                    <a:pt x="1209" y="1454"/>
                    <a:pt x="1209" y="1454"/>
                    <a:pt x="1209" y="1454"/>
                  </a:cubicBezTo>
                  <a:cubicBezTo>
                    <a:pt x="1204" y="1457"/>
                    <a:pt x="1198" y="1459"/>
                    <a:pt x="1193" y="1461"/>
                  </a:cubicBezTo>
                  <a:cubicBezTo>
                    <a:pt x="1276" y="1662"/>
                    <a:pt x="1276" y="1662"/>
                    <a:pt x="1276" y="1662"/>
                  </a:cubicBezTo>
                  <a:cubicBezTo>
                    <a:pt x="1240" y="1680"/>
                    <a:pt x="1215" y="1717"/>
                    <a:pt x="1215" y="1759"/>
                  </a:cubicBezTo>
                  <a:cubicBezTo>
                    <a:pt x="1215" y="1786"/>
                    <a:pt x="1224" y="1810"/>
                    <a:pt x="1240" y="1828"/>
                  </a:cubicBezTo>
                  <a:cubicBezTo>
                    <a:pt x="1156" y="1924"/>
                    <a:pt x="1156" y="1924"/>
                    <a:pt x="1156" y="1924"/>
                  </a:cubicBezTo>
                  <a:cubicBezTo>
                    <a:pt x="1135" y="1909"/>
                    <a:pt x="1110" y="1899"/>
                    <a:pt x="1083" y="1897"/>
                  </a:cubicBezTo>
                  <a:cubicBezTo>
                    <a:pt x="1083" y="1484"/>
                    <a:pt x="1083" y="1484"/>
                    <a:pt x="1083" y="1484"/>
                  </a:cubicBezTo>
                  <a:cubicBezTo>
                    <a:pt x="1078" y="1484"/>
                    <a:pt x="1073" y="1484"/>
                    <a:pt x="1068" y="1484"/>
                  </a:cubicBezTo>
                  <a:cubicBezTo>
                    <a:pt x="1063" y="1484"/>
                    <a:pt x="1058" y="1484"/>
                    <a:pt x="1053" y="1484"/>
                  </a:cubicBezTo>
                  <a:cubicBezTo>
                    <a:pt x="1053" y="1897"/>
                    <a:pt x="1053" y="1897"/>
                    <a:pt x="1053" y="1897"/>
                  </a:cubicBezTo>
                  <a:cubicBezTo>
                    <a:pt x="1013" y="1901"/>
                    <a:pt x="977" y="1920"/>
                    <a:pt x="952" y="1950"/>
                  </a:cubicBezTo>
                  <a:cubicBezTo>
                    <a:pt x="871" y="1895"/>
                    <a:pt x="871" y="1895"/>
                    <a:pt x="871" y="1895"/>
                  </a:cubicBezTo>
                  <a:cubicBezTo>
                    <a:pt x="876" y="1883"/>
                    <a:pt x="878" y="1870"/>
                    <a:pt x="878" y="1857"/>
                  </a:cubicBezTo>
                  <a:cubicBezTo>
                    <a:pt x="878" y="1815"/>
                    <a:pt x="855" y="1779"/>
                    <a:pt x="820" y="1760"/>
                  </a:cubicBezTo>
                  <a:cubicBezTo>
                    <a:pt x="944" y="1461"/>
                    <a:pt x="944" y="1461"/>
                    <a:pt x="944" y="1461"/>
                  </a:cubicBezTo>
                  <a:cubicBezTo>
                    <a:pt x="939" y="1459"/>
                    <a:pt x="933" y="1457"/>
                    <a:pt x="928" y="1454"/>
                  </a:cubicBezTo>
                  <a:cubicBezTo>
                    <a:pt x="804" y="1753"/>
                    <a:pt x="804" y="1753"/>
                    <a:pt x="804" y="1753"/>
                  </a:cubicBezTo>
                  <a:cubicBezTo>
                    <a:pt x="793" y="1749"/>
                    <a:pt x="781" y="1747"/>
                    <a:pt x="769" y="1747"/>
                  </a:cubicBezTo>
                  <a:cubicBezTo>
                    <a:pt x="712" y="1747"/>
                    <a:pt x="666" y="1791"/>
                    <a:pt x="660" y="1846"/>
                  </a:cubicBezTo>
                  <a:cubicBezTo>
                    <a:pt x="470" y="1861"/>
                    <a:pt x="470" y="1861"/>
                    <a:pt x="470" y="1861"/>
                  </a:cubicBezTo>
                  <a:cubicBezTo>
                    <a:pt x="466" y="1834"/>
                    <a:pt x="454" y="1810"/>
                    <a:pt x="438" y="1789"/>
                  </a:cubicBezTo>
                  <a:cubicBezTo>
                    <a:pt x="835" y="1393"/>
                    <a:pt x="835" y="1393"/>
                    <a:pt x="835" y="1393"/>
                  </a:cubicBezTo>
                  <a:cubicBezTo>
                    <a:pt x="827" y="1386"/>
                    <a:pt x="820" y="1379"/>
                    <a:pt x="813" y="1372"/>
                  </a:cubicBezTo>
                  <a:cubicBezTo>
                    <a:pt x="417" y="1768"/>
                    <a:pt x="417" y="1768"/>
                    <a:pt x="417" y="1768"/>
                  </a:cubicBezTo>
                  <a:cubicBezTo>
                    <a:pt x="403" y="1756"/>
                    <a:pt x="387" y="1747"/>
                    <a:pt x="369" y="1741"/>
                  </a:cubicBezTo>
                  <a:cubicBezTo>
                    <a:pt x="428" y="1504"/>
                    <a:pt x="428" y="1504"/>
                    <a:pt x="428" y="1504"/>
                  </a:cubicBezTo>
                  <a:cubicBezTo>
                    <a:pt x="434" y="1505"/>
                    <a:pt x="440" y="1505"/>
                    <a:pt x="447" y="1505"/>
                  </a:cubicBezTo>
                  <a:cubicBezTo>
                    <a:pt x="507" y="1505"/>
                    <a:pt x="556" y="1457"/>
                    <a:pt x="556" y="1396"/>
                  </a:cubicBezTo>
                  <a:cubicBezTo>
                    <a:pt x="556" y="1384"/>
                    <a:pt x="554" y="1373"/>
                    <a:pt x="551" y="1362"/>
                  </a:cubicBezTo>
                  <a:cubicBezTo>
                    <a:pt x="752" y="1279"/>
                    <a:pt x="752" y="1279"/>
                    <a:pt x="752" y="1279"/>
                  </a:cubicBezTo>
                  <a:cubicBezTo>
                    <a:pt x="750" y="1273"/>
                    <a:pt x="747" y="1268"/>
                    <a:pt x="745" y="1262"/>
                  </a:cubicBezTo>
                  <a:cubicBezTo>
                    <a:pt x="544" y="1345"/>
                    <a:pt x="544" y="1345"/>
                    <a:pt x="544" y="1345"/>
                  </a:cubicBezTo>
                  <a:cubicBezTo>
                    <a:pt x="525" y="1311"/>
                    <a:pt x="489" y="1287"/>
                    <a:pt x="447" y="1287"/>
                  </a:cubicBezTo>
                  <a:cubicBezTo>
                    <a:pt x="421" y="1287"/>
                    <a:pt x="397" y="1296"/>
                    <a:pt x="379" y="1311"/>
                  </a:cubicBezTo>
                  <a:cubicBezTo>
                    <a:pt x="277" y="1226"/>
                    <a:pt x="277" y="1226"/>
                    <a:pt x="277" y="1226"/>
                  </a:cubicBezTo>
                  <a:cubicBezTo>
                    <a:pt x="292" y="1205"/>
                    <a:pt x="302" y="1180"/>
                    <a:pt x="305" y="1153"/>
                  </a:cubicBezTo>
                  <a:cubicBezTo>
                    <a:pt x="723" y="1153"/>
                    <a:pt x="723" y="1153"/>
                    <a:pt x="723" y="1153"/>
                  </a:cubicBezTo>
                  <a:cubicBezTo>
                    <a:pt x="722" y="1148"/>
                    <a:pt x="722" y="1143"/>
                    <a:pt x="722" y="1138"/>
                  </a:cubicBezTo>
                  <a:cubicBezTo>
                    <a:pt x="722" y="1133"/>
                    <a:pt x="722" y="1128"/>
                    <a:pt x="723" y="1123"/>
                  </a:cubicBezTo>
                  <a:cubicBezTo>
                    <a:pt x="305" y="1123"/>
                    <a:pt x="305" y="1123"/>
                    <a:pt x="305" y="1123"/>
                  </a:cubicBezTo>
                  <a:cubicBezTo>
                    <a:pt x="301" y="1083"/>
                    <a:pt x="281" y="1048"/>
                    <a:pt x="253" y="1023"/>
                  </a:cubicBezTo>
                  <a:cubicBezTo>
                    <a:pt x="312" y="942"/>
                    <a:pt x="312" y="942"/>
                    <a:pt x="312" y="942"/>
                  </a:cubicBezTo>
                  <a:cubicBezTo>
                    <a:pt x="325" y="947"/>
                    <a:pt x="340" y="950"/>
                    <a:pt x="355" y="950"/>
                  </a:cubicBezTo>
                  <a:cubicBezTo>
                    <a:pt x="397" y="950"/>
                    <a:pt x="433" y="927"/>
                    <a:pt x="451" y="892"/>
                  </a:cubicBezTo>
                  <a:cubicBezTo>
                    <a:pt x="745" y="1014"/>
                    <a:pt x="745" y="1014"/>
                    <a:pt x="745" y="1014"/>
                  </a:cubicBezTo>
                  <a:cubicBezTo>
                    <a:pt x="747" y="1008"/>
                    <a:pt x="750" y="1003"/>
                    <a:pt x="752" y="997"/>
                  </a:cubicBezTo>
                  <a:cubicBezTo>
                    <a:pt x="458" y="875"/>
                    <a:pt x="458" y="875"/>
                    <a:pt x="458" y="875"/>
                  </a:cubicBezTo>
                  <a:cubicBezTo>
                    <a:pt x="462" y="865"/>
                    <a:pt x="464" y="853"/>
                    <a:pt x="464" y="841"/>
                  </a:cubicBezTo>
                  <a:cubicBezTo>
                    <a:pt x="464" y="792"/>
                    <a:pt x="431" y="750"/>
                    <a:pt x="386" y="736"/>
                  </a:cubicBezTo>
                  <a:cubicBezTo>
                    <a:pt x="399" y="630"/>
                    <a:pt x="399" y="630"/>
                    <a:pt x="399" y="630"/>
                  </a:cubicBezTo>
                  <a:cubicBezTo>
                    <a:pt x="402" y="630"/>
                    <a:pt x="405" y="631"/>
                    <a:pt x="408" y="631"/>
                  </a:cubicBezTo>
                  <a:cubicBezTo>
                    <a:pt x="445" y="631"/>
                    <a:pt x="479" y="618"/>
                    <a:pt x="505" y="596"/>
                  </a:cubicBezTo>
                  <a:cubicBezTo>
                    <a:pt x="813" y="904"/>
                    <a:pt x="813" y="904"/>
                    <a:pt x="813" y="904"/>
                  </a:cubicBezTo>
                  <a:cubicBezTo>
                    <a:pt x="820" y="897"/>
                    <a:pt x="827" y="889"/>
                    <a:pt x="835" y="883"/>
                  </a:cubicBezTo>
                  <a:cubicBezTo>
                    <a:pt x="527" y="575"/>
                    <a:pt x="527" y="575"/>
                    <a:pt x="527" y="575"/>
                  </a:cubicBezTo>
                  <a:cubicBezTo>
                    <a:pt x="540" y="558"/>
                    <a:pt x="550" y="539"/>
                    <a:pt x="556" y="518"/>
                  </a:cubicBezTo>
                  <a:cubicBezTo>
                    <a:pt x="701" y="530"/>
                    <a:pt x="701" y="530"/>
                    <a:pt x="701" y="530"/>
                  </a:cubicBezTo>
                  <a:cubicBezTo>
                    <a:pt x="706" y="587"/>
                    <a:pt x="753" y="631"/>
                    <a:pt x="810" y="631"/>
                  </a:cubicBezTo>
                  <a:cubicBezTo>
                    <a:pt x="823" y="631"/>
                    <a:pt x="835" y="628"/>
                    <a:pt x="846" y="624"/>
                  </a:cubicBezTo>
                  <a:cubicBezTo>
                    <a:pt x="928" y="822"/>
                    <a:pt x="928" y="822"/>
                    <a:pt x="928" y="822"/>
                  </a:cubicBezTo>
                  <a:cubicBezTo>
                    <a:pt x="933" y="819"/>
                    <a:pt x="939" y="817"/>
                    <a:pt x="944" y="815"/>
                  </a:cubicBezTo>
                  <a:cubicBezTo>
                    <a:pt x="863" y="617"/>
                    <a:pt x="863" y="617"/>
                    <a:pt x="863" y="617"/>
                  </a:cubicBezTo>
                  <a:cubicBezTo>
                    <a:pt x="896" y="599"/>
                    <a:pt x="919" y="563"/>
                    <a:pt x="919" y="521"/>
                  </a:cubicBezTo>
                  <a:cubicBezTo>
                    <a:pt x="919" y="491"/>
                    <a:pt x="907" y="464"/>
                    <a:pt x="887" y="444"/>
                  </a:cubicBezTo>
                  <a:cubicBezTo>
                    <a:pt x="996" y="287"/>
                    <a:pt x="996" y="287"/>
                    <a:pt x="996" y="287"/>
                  </a:cubicBezTo>
                  <a:cubicBezTo>
                    <a:pt x="1013" y="297"/>
                    <a:pt x="1033" y="303"/>
                    <a:pt x="1053" y="305"/>
                  </a:cubicBezTo>
                  <a:cubicBezTo>
                    <a:pt x="1053" y="792"/>
                    <a:pt x="1053" y="792"/>
                    <a:pt x="1053" y="792"/>
                  </a:cubicBezTo>
                  <a:cubicBezTo>
                    <a:pt x="1058" y="792"/>
                    <a:pt x="1063" y="792"/>
                    <a:pt x="1068" y="792"/>
                  </a:cubicBezTo>
                  <a:cubicBezTo>
                    <a:pt x="1073" y="792"/>
                    <a:pt x="1078" y="792"/>
                    <a:pt x="1083" y="792"/>
                  </a:cubicBezTo>
                  <a:cubicBezTo>
                    <a:pt x="1083" y="305"/>
                    <a:pt x="1083" y="305"/>
                    <a:pt x="1083" y="305"/>
                  </a:cubicBezTo>
                  <a:cubicBezTo>
                    <a:pt x="1112" y="302"/>
                    <a:pt x="1138" y="292"/>
                    <a:pt x="1159" y="276"/>
                  </a:cubicBezTo>
                  <a:cubicBezTo>
                    <a:pt x="1266" y="373"/>
                    <a:pt x="1266" y="373"/>
                    <a:pt x="1266" y="373"/>
                  </a:cubicBezTo>
                  <a:cubicBezTo>
                    <a:pt x="1258" y="388"/>
                    <a:pt x="1253" y="406"/>
                    <a:pt x="1253" y="424"/>
                  </a:cubicBezTo>
                  <a:cubicBezTo>
                    <a:pt x="1253" y="467"/>
                    <a:pt x="1278" y="504"/>
                    <a:pt x="1314" y="522"/>
                  </a:cubicBezTo>
                  <a:cubicBezTo>
                    <a:pt x="1193" y="815"/>
                    <a:pt x="1193" y="815"/>
                    <a:pt x="1193" y="815"/>
                  </a:cubicBezTo>
                  <a:cubicBezTo>
                    <a:pt x="1198" y="817"/>
                    <a:pt x="1204" y="819"/>
                    <a:pt x="1209" y="822"/>
                  </a:cubicBezTo>
                  <a:cubicBezTo>
                    <a:pt x="1331" y="529"/>
                    <a:pt x="1331" y="529"/>
                    <a:pt x="1331" y="529"/>
                  </a:cubicBezTo>
                  <a:cubicBezTo>
                    <a:pt x="1341" y="532"/>
                    <a:pt x="1351" y="533"/>
                    <a:pt x="1363" y="533"/>
                  </a:cubicBezTo>
                  <a:cubicBezTo>
                    <a:pt x="1409" y="533"/>
                    <a:pt x="1448" y="505"/>
                    <a:pt x="1464" y="464"/>
                  </a:cubicBezTo>
                  <a:cubicBezTo>
                    <a:pt x="1559" y="472"/>
                    <a:pt x="1559" y="472"/>
                    <a:pt x="1559" y="472"/>
                  </a:cubicBezTo>
                  <a:cubicBezTo>
                    <a:pt x="1558" y="477"/>
                    <a:pt x="1558" y="483"/>
                    <a:pt x="1558" y="488"/>
                  </a:cubicBezTo>
                  <a:cubicBezTo>
                    <a:pt x="1558" y="527"/>
                    <a:pt x="1572" y="562"/>
                    <a:pt x="1596" y="589"/>
                  </a:cubicBezTo>
                  <a:cubicBezTo>
                    <a:pt x="1302" y="883"/>
                    <a:pt x="1302" y="883"/>
                    <a:pt x="1302" y="883"/>
                  </a:cubicBezTo>
                  <a:cubicBezTo>
                    <a:pt x="1310" y="889"/>
                    <a:pt x="1317" y="897"/>
                    <a:pt x="1324" y="904"/>
                  </a:cubicBezTo>
                  <a:cubicBezTo>
                    <a:pt x="1618" y="610"/>
                    <a:pt x="1618" y="610"/>
                    <a:pt x="1618" y="610"/>
                  </a:cubicBezTo>
                  <a:cubicBezTo>
                    <a:pt x="1639" y="625"/>
                    <a:pt x="1664" y="636"/>
                    <a:pt x="1691" y="640"/>
                  </a:cubicBezTo>
                  <a:cubicBezTo>
                    <a:pt x="1678" y="771"/>
                    <a:pt x="1678" y="771"/>
                    <a:pt x="1678" y="771"/>
                  </a:cubicBezTo>
                  <a:cubicBezTo>
                    <a:pt x="1623" y="777"/>
                    <a:pt x="1581" y="823"/>
                    <a:pt x="1581" y="879"/>
                  </a:cubicBezTo>
                  <a:cubicBezTo>
                    <a:pt x="1581" y="891"/>
                    <a:pt x="1583" y="903"/>
                    <a:pt x="1586" y="914"/>
                  </a:cubicBezTo>
                  <a:cubicBezTo>
                    <a:pt x="1385" y="997"/>
                    <a:pt x="1385" y="997"/>
                    <a:pt x="1385" y="997"/>
                  </a:cubicBezTo>
                  <a:cubicBezTo>
                    <a:pt x="1387" y="1003"/>
                    <a:pt x="1390" y="1008"/>
                    <a:pt x="1392" y="1014"/>
                  </a:cubicBezTo>
                  <a:cubicBezTo>
                    <a:pt x="1593" y="930"/>
                    <a:pt x="1593" y="930"/>
                    <a:pt x="1593" y="930"/>
                  </a:cubicBezTo>
                  <a:cubicBezTo>
                    <a:pt x="1612" y="965"/>
                    <a:pt x="1648" y="989"/>
                    <a:pt x="1690" y="989"/>
                  </a:cubicBezTo>
                  <a:cubicBezTo>
                    <a:pt x="1719" y="989"/>
                    <a:pt x="1745" y="978"/>
                    <a:pt x="1764" y="960"/>
                  </a:cubicBezTo>
                  <a:cubicBezTo>
                    <a:pt x="1983" y="1078"/>
                    <a:pt x="1983" y="1078"/>
                    <a:pt x="1983" y="1078"/>
                  </a:cubicBezTo>
                  <a:cubicBezTo>
                    <a:pt x="1978" y="1092"/>
                    <a:pt x="1974" y="1107"/>
                    <a:pt x="1973" y="1123"/>
                  </a:cubicBezTo>
                  <a:cubicBezTo>
                    <a:pt x="1414" y="1123"/>
                    <a:pt x="1414" y="1123"/>
                    <a:pt x="1414" y="1123"/>
                  </a:cubicBezTo>
                  <a:cubicBezTo>
                    <a:pt x="1415" y="1128"/>
                    <a:pt x="1415" y="1133"/>
                    <a:pt x="1415" y="1138"/>
                  </a:cubicBezTo>
                  <a:cubicBezTo>
                    <a:pt x="1415" y="1143"/>
                    <a:pt x="1415" y="1148"/>
                    <a:pt x="1414" y="1153"/>
                  </a:cubicBezTo>
                  <a:cubicBezTo>
                    <a:pt x="1973" y="1153"/>
                    <a:pt x="1973" y="1153"/>
                    <a:pt x="1973" y="1153"/>
                  </a:cubicBezTo>
                  <a:cubicBezTo>
                    <a:pt x="1978" y="1193"/>
                    <a:pt x="1998" y="1229"/>
                    <a:pt x="2028" y="1253"/>
                  </a:cubicBezTo>
                  <a:lnTo>
                    <a:pt x="1940" y="1369"/>
                  </a:lnTo>
                  <a:close/>
                  <a:moveTo>
                    <a:pt x="1350" y="1031"/>
                  </a:moveTo>
                  <a:cubicBezTo>
                    <a:pt x="1348" y="1025"/>
                    <a:pt x="1345" y="1020"/>
                    <a:pt x="1343" y="1014"/>
                  </a:cubicBezTo>
                  <a:cubicBezTo>
                    <a:pt x="1330" y="985"/>
                    <a:pt x="1313" y="959"/>
                    <a:pt x="1292" y="936"/>
                  </a:cubicBezTo>
                  <a:cubicBezTo>
                    <a:pt x="1285" y="928"/>
                    <a:pt x="1278" y="921"/>
                    <a:pt x="1270" y="915"/>
                  </a:cubicBezTo>
                  <a:cubicBezTo>
                    <a:pt x="1247" y="894"/>
                    <a:pt x="1221" y="876"/>
                    <a:pt x="1192" y="863"/>
                  </a:cubicBezTo>
                  <a:cubicBezTo>
                    <a:pt x="1186" y="861"/>
                    <a:pt x="1181" y="858"/>
                    <a:pt x="1175" y="856"/>
                  </a:cubicBezTo>
                  <a:cubicBezTo>
                    <a:pt x="1147" y="845"/>
                    <a:pt x="1116" y="839"/>
                    <a:pt x="1083" y="837"/>
                  </a:cubicBezTo>
                  <a:cubicBezTo>
                    <a:pt x="1079" y="837"/>
                    <a:pt x="1073" y="837"/>
                    <a:pt x="1068" y="837"/>
                  </a:cubicBezTo>
                  <a:cubicBezTo>
                    <a:pt x="1063" y="837"/>
                    <a:pt x="1058" y="837"/>
                    <a:pt x="1053" y="837"/>
                  </a:cubicBezTo>
                  <a:cubicBezTo>
                    <a:pt x="1021" y="839"/>
                    <a:pt x="990" y="845"/>
                    <a:pt x="962" y="856"/>
                  </a:cubicBezTo>
                  <a:cubicBezTo>
                    <a:pt x="956" y="858"/>
                    <a:pt x="950" y="861"/>
                    <a:pt x="945" y="863"/>
                  </a:cubicBezTo>
                  <a:cubicBezTo>
                    <a:pt x="916" y="876"/>
                    <a:pt x="890" y="894"/>
                    <a:pt x="866" y="915"/>
                  </a:cubicBezTo>
                  <a:cubicBezTo>
                    <a:pt x="859" y="921"/>
                    <a:pt x="852" y="928"/>
                    <a:pt x="845" y="936"/>
                  </a:cubicBezTo>
                  <a:cubicBezTo>
                    <a:pt x="824" y="959"/>
                    <a:pt x="807" y="985"/>
                    <a:pt x="794" y="1014"/>
                  </a:cubicBezTo>
                  <a:cubicBezTo>
                    <a:pt x="791" y="1020"/>
                    <a:pt x="789" y="1025"/>
                    <a:pt x="787" y="1031"/>
                  </a:cubicBezTo>
                  <a:cubicBezTo>
                    <a:pt x="776" y="1060"/>
                    <a:pt x="769" y="1091"/>
                    <a:pt x="768" y="1123"/>
                  </a:cubicBezTo>
                  <a:cubicBezTo>
                    <a:pt x="767" y="1128"/>
                    <a:pt x="767" y="1133"/>
                    <a:pt x="767" y="1138"/>
                  </a:cubicBezTo>
                  <a:cubicBezTo>
                    <a:pt x="767" y="1143"/>
                    <a:pt x="767" y="1148"/>
                    <a:pt x="768" y="1153"/>
                  </a:cubicBezTo>
                  <a:cubicBezTo>
                    <a:pt x="769" y="1185"/>
                    <a:pt x="776" y="1216"/>
                    <a:pt x="787" y="1245"/>
                  </a:cubicBezTo>
                  <a:cubicBezTo>
                    <a:pt x="789" y="1250"/>
                    <a:pt x="791" y="1256"/>
                    <a:pt x="794" y="1261"/>
                  </a:cubicBezTo>
                  <a:cubicBezTo>
                    <a:pt x="807" y="1290"/>
                    <a:pt x="824" y="1317"/>
                    <a:pt x="845" y="1340"/>
                  </a:cubicBezTo>
                  <a:cubicBezTo>
                    <a:pt x="852" y="1347"/>
                    <a:pt x="859" y="1354"/>
                    <a:pt x="866" y="1361"/>
                  </a:cubicBezTo>
                  <a:cubicBezTo>
                    <a:pt x="890" y="1382"/>
                    <a:pt x="916" y="1399"/>
                    <a:pt x="945" y="1412"/>
                  </a:cubicBezTo>
                  <a:cubicBezTo>
                    <a:pt x="950" y="1415"/>
                    <a:pt x="956" y="1417"/>
                    <a:pt x="962" y="1419"/>
                  </a:cubicBezTo>
                  <a:cubicBezTo>
                    <a:pt x="990" y="1430"/>
                    <a:pt x="1021" y="1437"/>
                    <a:pt x="1053" y="1439"/>
                  </a:cubicBezTo>
                  <a:cubicBezTo>
                    <a:pt x="1058" y="1439"/>
                    <a:pt x="1063" y="1439"/>
                    <a:pt x="1068" y="1439"/>
                  </a:cubicBezTo>
                  <a:cubicBezTo>
                    <a:pt x="1073" y="1439"/>
                    <a:pt x="1079" y="1439"/>
                    <a:pt x="1083" y="1439"/>
                  </a:cubicBezTo>
                  <a:cubicBezTo>
                    <a:pt x="1116" y="1437"/>
                    <a:pt x="1147" y="1430"/>
                    <a:pt x="1175" y="1419"/>
                  </a:cubicBezTo>
                  <a:cubicBezTo>
                    <a:pt x="1181" y="1417"/>
                    <a:pt x="1186" y="1415"/>
                    <a:pt x="1192" y="1412"/>
                  </a:cubicBezTo>
                  <a:cubicBezTo>
                    <a:pt x="1221" y="1399"/>
                    <a:pt x="1247" y="1382"/>
                    <a:pt x="1270" y="1361"/>
                  </a:cubicBezTo>
                  <a:cubicBezTo>
                    <a:pt x="1278" y="1354"/>
                    <a:pt x="1285" y="1347"/>
                    <a:pt x="1292" y="1340"/>
                  </a:cubicBezTo>
                  <a:cubicBezTo>
                    <a:pt x="1313" y="1317"/>
                    <a:pt x="1330" y="1290"/>
                    <a:pt x="1343" y="1261"/>
                  </a:cubicBezTo>
                  <a:cubicBezTo>
                    <a:pt x="1345" y="1256"/>
                    <a:pt x="1348" y="1250"/>
                    <a:pt x="1350" y="1245"/>
                  </a:cubicBezTo>
                  <a:cubicBezTo>
                    <a:pt x="1361" y="1216"/>
                    <a:pt x="1368" y="1185"/>
                    <a:pt x="1369" y="1153"/>
                  </a:cubicBezTo>
                  <a:cubicBezTo>
                    <a:pt x="1369" y="1148"/>
                    <a:pt x="1370" y="1143"/>
                    <a:pt x="1370" y="1138"/>
                  </a:cubicBezTo>
                  <a:cubicBezTo>
                    <a:pt x="1370" y="1133"/>
                    <a:pt x="1369" y="1128"/>
                    <a:pt x="1369" y="1123"/>
                  </a:cubicBezTo>
                  <a:cubicBezTo>
                    <a:pt x="1368" y="1091"/>
                    <a:pt x="1361" y="1060"/>
                    <a:pt x="1350" y="10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2305" tIns="41153" rIns="82305" bIns="41153" numCol="1" anchor="t" anchorCtr="0" compatLnSpc="1"/>
            <a:lstStyle/>
            <a:p>
              <a:endParaRPr lang="en-US" sz="19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289" y="1537755"/>
            <a:ext cx="4949404" cy="465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52552" y="3332693"/>
            <a:ext cx="958849" cy="6244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56367" y="2754843"/>
            <a:ext cx="958851" cy="6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886200" y="3332693"/>
            <a:ext cx="958851" cy="6244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792133" y="2754843"/>
            <a:ext cx="958851" cy="62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424085" y="3332693"/>
            <a:ext cx="958849" cy="6244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327900" y="2754843"/>
            <a:ext cx="958851" cy="6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915400" y="3332693"/>
            <a:ext cx="958851" cy="6244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9821333" y="2754843"/>
            <a:ext cx="958851" cy="62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Freeform 13"/>
          <p:cNvSpPr/>
          <p:nvPr/>
        </p:nvSpPr>
        <p:spPr bwMode="auto">
          <a:xfrm>
            <a:off x="1" y="3044825"/>
            <a:ext cx="11721679" cy="685800"/>
          </a:xfrm>
          <a:custGeom>
            <a:avLst/>
            <a:gdLst>
              <a:gd name="T0" fmla="*/ 5518 w 5536"/>
              <a:gd name="T1" fmla="*/ 196 h 324"/>
              <a:gd name="T2" fmla="*/ 5518 w 5536"/>
              <a:gd name="T3" fmla="*/ 128 h 324"/>
              <a:gd name="T4" fmla="*/ 5408 w 5536"/>
              <a:gd name="T5" fmla="*/ 18 h 324"/>
              <a:gd name="T6" fmla="*/ 5374 w 5536"/>
              <a:gd name="T7" fmla="*/ 32 h 324"/>
              <a:gd name="T8" fmla="*/ 5374 w 5536"/>
              <a:gd name="T9" fmla="*/ 82 h 324"/>
              <a:gd name="T10" fmla="*/ 5326 w 5536"/>
              <a:gd name="T11" fmla="*/ 130 h 324"/>
              <a:gd name="T12" fmla="*/ 0 w 5536"/>
              <a:gd name="T13" fmla="*/ 130 h 324"/>
              <a:gd name="T14" fmla="*/ 1 w 5536"/>
              <a:gd name="T15" fmla="*/ 193 h 324"/>
              <a:gd name="T16" fmla="*/ 5326 w 5536"/>
              <a:gd name="T17" fmla="*/ 194 h 324"/>
              <a:gd name="T18" fmla="*/ 5374 w 5536"/>
              <a:gd name="T19" fmla="*/ 242 h 324"/>
              <a:gd name="T20" fmla="*/ 5374 w 5536"/>
              <a:gd name="T21" fmla="*/ 292 h 324"/>
              <a:gd name="T22" fmla="*/ 5408 w 5536"/>
              <a:gd name="T23" fmla="*/ 306 h 324"/>
              <a:gd name="T24" fmla="*/ 5518 w 5536"/>
              <a:gd name="T25" fmla="*/ 19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36" h="324">
                <a:moveTo>
                  <a:pt x="5518" y="196"/>
                </a:moveTo>
                <a:cubicBezTo>
                  <a:pt x="5536" y="176"/>
                  <a:pt x="5536" y="146"/>
                  <a:pt x="5518" y="128"/>
                </a:cubicBezTo>
                <a:cubicBezTo>
                  <a:pt x="5408" y="18"/>
                  <a:pt x="5408" y="18"/>
                  <a:pt x="5408" y="18"/>
                </a:cubicBezTo>
                <a:cubicBezTo>
                  <a:pt x="5390" y="0"/>
                  <a:pt x="5374" y="6"/>
                  <a:pt x="5374" y="32"/>
                </a:cubicBezTo>
                <a:cubicBezTo>
                  <a:pt x="5374" y="82"/>
                  <a:pt x="5374" y="82"/>
                  <a:pt x="5374" y="82"/>
                </a:cubicBezTo>
                <a:cubicBezTo>
                  <a:pt x="5374" y="108"/>
                  <a:pt x="5352" y="130"/>
                  <a:pt x="5326" y="130"/>
                </a:cubicBezTo>
                <a:cubicBezTo>
                  <a:pt x="1096" y="130"/>
                  <a:pt x="0" y="130"/>
                  <a:pt x="0" y="130"/>
                </a:cubicBezTo>
                <a:cubicBezTo>
                  <a:pt x="1" y="149"/>
                  <a:pt x="0" y="167"/>
                  <a:pt x="1" y="193"/>
                </a:cubicBezTo>
                <a:cubicBezTo>
                  <a:pt x="4231" y="193"/>
                  <a:pt x="5326" y="194"/>
                  <a:pt x="5326" y="194"/>
                </a:cubicBezTo>
                <a:cubicBezTo>
                  <a:pt x="5352" y="194"/>
                  <a:pt x="5374" y="214"/>
                  <a:pt x="5374" y="242"/>
                </a:cubicBezTo>
                <a:cubicBezTo>
                  <a:pt x="5374" y="292"/>
                  <a:pt x="5374" y="292"/>
                  <a:pt x="5374" y="292"/>
                </a:cubicBezTo>
                <a:cubicBezTo>
                  <a:pt x="5374" y="318"/>
                  <a:pt x="5390" y="324"/>
                  <a:pt x="5408" y="306"/>
                </a:cubicBezTo>
                <a:lnTo>
                  <a:pt x="5518" y="1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Freeform 14"/>
          <p:cNvSpPr/>
          <p:nvPr/>
        </p:nvSpPr>
        <p:spPr bwMode="auto">
          <a:xfrm>
            <a:off x="1352551" y="2754843"/>
            <a:ext cx="1862667" cy="1202267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Freeform 15"/>
          <p:cNvSpPr/>
          <p:nvPr/>
        </p:nvSpPr>
        <p:spPr bwMode="auto">
          <a:xfrm>
            <a:off x="3886200" y="2754843"/>
            <a:ext cx="1864784" cy="1202267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Freeform 16"/>
          <p:cNvSpPr/>
          <p:nvPr/>
        </p:nvSpPr>
        <p:spPr bwMode="auto">
          <a:xfrm>
            <a:off x="6424084" y="2754843"/>
            <a:ext cx="1862667" cy="1202267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9" name="Freeform 17"/>
          <p:cNvSpPr/>
          <p:nvPr/>
        </p:nvSpPr>
        <p:spPr bwMode="auto">
          <a:xfrm>
            <a:off x="8915400" y="2754843"/>
            <a:ext cx="1864784" cy="1202267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0" name="Group 18"/>
          <p:cNvGrpSpPr/>
          <p:nvPr/>
        </p:nvGrpSpPr>
        <p:grpSpPr bwMode="auto">
          <a:xfrm>
            <a:off x="9696451" y="3226859"/>
            <a:ext cx="321733" cy="289984"/>
            <a:chOff x="0" y="0"/>
            <a:chExt cx="152" cy="137"/>
          </a:xfrm>
        </p:grpSpPr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0" y="0"/>
              <a:ext cx="109" cy="137"/>
            </a:xfrm>
            <a:custGeom>
              <a:avLst/>
              <a:gdLst>
                <a:gd name="T0" fmla="*/ 53 w 55"/>
                <a:gd name="T1" fmla="*/ 0 h 68"/>
                <a:gd name="T2" fmla="*/ 3 w 55"/>
                <a:gd name="T3" fmla="*/ 0 h 68"/>
                <a:gd name="T4" fmla="*/ 0 w 55"/>
                <a:gd name="T5" fmla="*/ 3 h 68"/>
                <a:gd name="T6" fmla="*/ 0 w 55"/>
                <a:gd name="T7" fmla="*/ 66 h 68"/>
                <a:gd name="T8" fmla="*/ 3 w 55"/>
                <a:gd name="T9" fmla="*/ 68 h 68"/>
                <a:gd name="T10" fmla="*/ 53 w 55"/>
                <a:gd name="T11" fmla="*/ 68 h 68"/>
                <a:gd name="T12" fmla="*/ 53 w 55"/>
                <a:gd name="T13" fmla="*/ 68 h 68"/>
                <a:gd name="T14" fmla="*/ 55 w 55"/>
                <a:gd name="T15" fmla="*/ 66 h 68"/>
                <a:gd name="T16" fmla="*/ 55 w 55"/>
                <a:gd name="T17" fmla="*/ 3 h 68"/>
                <a:gd name="T18" fmla="*/ 53 w 55"/>
                <a:gd name="T19" fmla="*/ 0 h 68"/>
                <a:gd name="T20" fmla="*/ 34 w 55"/>
                <a:gd name="T21" fmla="*/ 37 h 68"/>
                <a:gd name="T22" fmla="*/ 28 w 55"/>
                <a:gd name="T23" fmla="*/ 38 h 68"/>
                <a:gd name="T24" fmla="*/ 25 w 55"/>
                <a:gd name="T25" fmla="*/ 37 h 68"/>
                <a:gd name="T26" fmla="*/ 11 w 55"/>
                <a:gd name="T27" fmla="*/ 21 h 68"/>
                <a:gd name="T28" fmla="*/ 15 w 55"/>
                <a:gd name="T29" fmla="*/ 17 h 68"/>
                <a:gd name="T30" fmla="*/ 18 w 55"/>
                <a:gd name="T31" fmla="*/ 21 h 68"/>
                <a:gd name="T32" fmla="*/ 28 w 55"/>
                <a:gd name="T33" fmla="*/ 31 h 68"/>
                <a:gd name="T34" fmla="*/ 28 w 55"/>
                <a:gd name="T35" fmla="*/ 31 h 68"/>
                <a:gd name="T36" fmla="*/ 34 w 55"/>
                <a:gd name="T37" fmla="*/ 28 h 68"/>
                <a:gd name="T38" fmla="*/ 38 w 55"/>
                <a:gd name="T39" fmla="*/ 21 h 68"/>
                <a:gd name="T40" fmla="*/ 41 w 55"/>
                <a:gd name="T41" fmla="*/ 17 h 68"/>
                <a:gd name="T42" fmla="*/ 45 w 55"/>
                <a:gd name="T43" fmla="*/ 21 h 68"/>
                <a:gd name="T44" fmla="*/ 34 w 55"/>
                <a:gd name="T45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68">
                  <a:moveTo>
                    <a:pt x="5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1" y="68"/>
                    <a:pt x="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5" y="68"/>
                    <a:pt x="55" y="67"/>
                    <a:pt x="55" y="66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"/>
                    <a:pt x="54" y="0"/>
                    <a:pt x="53" y="0"/>
                  </a:cubicBezTo>
                  <a:close/>
                  <a:moveTo>
                    <a:pt x="34" y="37"/>
                  </a:moveTo>
                  <a:cubicBezTo>
                    <a:pt x="32" y="37"/>
                    <a:pt x="30" y="38"/>
                    <a:pt x="28" y="38"/>
                  </a:cubicBezTo>
                  <a:cubicBezTo>
                    <a:pt x="27" y="38"/>
                    <a:pt x="26" y="38"/>
                    <a:pt x="25" y="37"/>
                  </a:cubicBezTo>
                  <a:cubicBezTo>
                    <a:pt x="17" y="36"/>
                    <a:pt x="11" y="29"/>
                    <a:pt x="11" y="21"/>
                  </a:cubicBezTo>
                  <a:cubicBezTo>
                    <a:pt x="11" y="19"/>
                    <a:pt x="13" y="17"/>
                    <a:pt x="15" y="17"/>
                  </a:cubicBezTo>
                  <a:cubicBezTo>
                    <a:pt x="16" y="17"/>
                    <a:pt x="18" y="19"/>
                    <a:pt x="18" y="21"/>
                  </a:cubicBezTo>
                  <a:cubicBezTo>
                    <a:pt x="18" y="26"/>
                    <a:pt x="22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1" y="31"/>
                    <a:pt x="33" y="30"/>
                    <a:pt x="34" y="28"/>
                  </a:cubicBezTo>
                  <a:cubicBezTo>
                    <a:pt x="36" y="26"/>
                    <a:pt x="38" y="24"/>
                    <a:pt x="38" y="21"/>
                  </a:cubicBezTo>
                  <a:cubicBezTo>
                    <a:pt x="38" y="19"/>
                    <a:pt x="39" y="17"/>
                    <a:pt x="41" y="17"/>
                  </a:cubicBezTo>
                  <a:cubicBezTo>
                    <a:pt x="43" y="17"/>
                    <a:pt x="45" y="19"/>
                    <a:pt x="45" y="21"/>
                  </a:cubicBezTo>
                  <a:cubicBezTo>
                    <a:pt x="45" y="28"/>
                    <a:pt x="40" y="34"/>
                    <a:pt x="34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125" y="44"/>
              <a:ext cx="27" cy="93"/>
            </a:xfrm>
            <a:custGeom>
              <a:avLst/>
              <a:gdLst>
                <a:gd name="T0" fmla="*/ 0 w 13"/>
                <a:gd name="T1" fmla="*/ 3 h 46"/>
                <a:gd name="T2" fmla="*/ 2 w 13"/>
                <a:gd name="T3" fmla="*/ 0 h 46"/>
                <a:gd name="T4" fmla="*/ 11 w 13"/>
                <a:gd name="T5" fmla="*/ 0 h 46"/>
                <a:gd name="T6" fmla="*/ 13 w 13"/>
                <a:gd name="T7" fmla="*/ 3 h 46"/>
                <a:gd name="T8" fmla="*/ 13 w 13"/>
                <a:gd name="T9" fmla="*/ 44 h 46"/>
                <a:gd name="T10" fmla="*/ 11 w 13"/>
                <a:gd name="T11" fmla="*/ 46 h 46"/>
                <a:gd name="T12" fmla="*/ 2 w 13"/>
                <a:gd name="T13" fmla="*/ 46 h 46"/>
                <a:gd name="T14" fmla="*/ 0 w 13"/>
                <a:gd name="T15" fmla="*/ 44 h 46"/>
                <a:gd name="T16" fmla="*/ 0 w 13"/>
                <a:gd name="T17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6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5"/>
                    <a:pt x="12" y="46"/>
                    <a:pt x="11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5"/>
                    <a:pt x="0" y="44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3" name="Freeform 21"/>
          <p:cNvSpPr>
            <a:spLocks noEditPoints="1"/>
          </p:cNvSpPr>
          <p:nvPr/>
        </p:nvSpPr>
        <p:spPr bwMode="auto">
          <a:xfrm>
            <a:off x="7205134" y="3212043"/>
            <a:ext cx="245533" cy="319616"/>
          </a:xfrm>
          <a:custGeom>
            <a:avLst/>
            <a:gdLst>
              <a:gd name="T0" fmla="*/ 56 w 58"/>
              <a:gd name="T1" fmla="*/ 30 h 76"/>
              <a:gd name="T2" fmla="*/ 46 w 58"/>
              <a:gd name="T3" fmla="*/ 30 h 76"/>
              <a:gd name="T4" fmla="*/ 46 w 58"/>
              <a:gd name="T5" fmla="*/ 17 h 76"/>
              <a:gd name="T6" fmla="*/ 29 w 58"/>
              <a:gd name="T7" fmla="*/ 0 h 76"/>
              <a:gd name="T8" fmla="*/ 12 w 58"/>
              <a:gd name="T9" fmla="*/ 17 h 76"/>
              <a:gd name="T10" fmla="*/ 12 w 58"/>
              <a:gd name="T11" fmla="*/ 30 h 76"/>
              <a:gd name="T12" fmla="*/ 2 w 58"/>
              <a:gd name="T13" fmla="*/ 30 h 76"/>
              <a:gd name="T14" fmla="*/ 0 w 58"/>
              <a:gd name="T15" fmla="*/ 32 h 76"/>
              <a:gd name="T16" fmla="*/ 0 w 58"/>
              <a:gd name="T17" fmla="*/ 74 h 76"/>
              <a:gd name="T18" fmla="*/ 2 w 58"/>
              <a:gd name="T19" fmla="*/ 76 h 76"/>
              <a:gd name="T20" fmla="*/ 56 w 58"/>
              <a:gd name="T21" fmla="*/ 76 h 76"/>
              <a:gd name="T22" fmla="*/ 58 w 58"/>
              <a:gd name="T23" fmla="*/ 74 h 76"/>
              <a:gd name="T24" fmla="*/ 58 w 58"/>
              <a:gd name="T25" fmla="*/ 32 h 76"/>
              <a:gd name="T26" fmla="*/ 56 w 58"/>
              <a:gd name="T27" fmla="*/ 30 h 76"/>
              <a:gd name="T28" fmla="*/ 33 w 58"/>
              <a:gd name="T29" fmla="*/ 56 h 76"/>
              <a:gd name="T30" fmla="*/ 32 w 58"/>
              <a:gd name="T31" fmla="*/ 56 h 76"/>
              <a:gd name="T32" fmla="*/ 32 w 58"/>
              <a:gd name="T33" fmla="*/ 59 h 76"/>
              <a:gd name="T34" fmla="*/ 27 w 58"/>
              <a:gd name="T35" fmla="*/ 59 h 76"/>
              <a:gd name="T36" fmla="*/ 27 w 58"/>
              <a:gd name="T37" fmla="*/ 56 h 76"/>
              <a:gd name="T38" fmla="*/ 25 w 58"/>
              <a:gd name="T39" fmla="*/ 56 h 76"/>
              <a:gd name="T40" fmla="*/ 25 w 58"/>
              <a:gd name="T41" fmla="*/ 48 h 76"/>
              <a:gd name="T42" fmla="*/ 33 w 58"/>
              <a:gd name="T43" fmla="*/ 48 h 76"/>
              <a:gd name="T44" fmla="*/ 33 w 58"/>
              <a:gd name="T45" fmla="*/ 56 h 76"/>
              <a:gd name="T46" fmla="*/ 37 w 58"/>
              <a:gd name="T47" fmla="*/ 30 h 76"/>
              <a:gd name="T48" fmla="*/ 21 w 58"/>
              <a:gd name="T49" fmla="*/ 30 h 76"/>
              <a:gd name="T50" fmla="*/ 21 w 58"/>
              <a:gd name="T51" fmla="*/ 17 h 76"/>
              <a:gd name="T52" fmla="*/ 29 w 58"/>
              <a:gd name="T53" fmla="*/ 9 h 76"/>
              <a:gd name="T54" fmla="*/ 37 w 58"/>
              <a:gd name="T55" fmla="*/ 17 h 76"/>
              <a:gd name="T56" fmla="*/ 37 w 58"/>
              <a:gd name="T57" fmla="*/ 3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" h="76">
                <a:moveTo>
                  <a:pt x="56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17"/>
                  <a:pt x="46" y="17"/>
                  <a:pt x="46" y="17"/>
                </a:cubicBezTo>
                <a:cubicBezTo>
                  <a:pt x="46" y="8"/>
                  <a:pt x="38" y="0"/>
                  <a:pt x="29" y="0"/>
                </a:cubicBezTo>
                <a:cubicBezTo>
                  <a:pt x="20" y="0"/>
                  <a:pt x="12" y="8"/>
                  <a:pt x="12" y="17"/>
                </a:cubicBezTo>
                <a:cubicBezTo>
                  <a:pt x="12" y="30"/>
                  <a:pt x="12" y="30"/>
                  <a:pt x="12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31"/>
                  <a:pt x="0" y="32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5"/>
                  <a:pt x="1" y="76"/>
                  <a:pt x="2" y="76"/>
                </a:cubicBez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8" y="75"/>
                  <a:pt x="58" y="74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1"/>
                  <a:pt x="57" y="30"/>
                  <a:pt x="56" y="30"/>
                </a:cubicBezTo>
                <a:close/>
                <a:moveTo>
                  <a:pt x="33" y="56"/>
                </a:moveTo>
                <a:cubicBezTo>
                  <a:pt x="32" y="56"/>
                  <a:pt x="32" y="56"/>
                  <a:pt x="32" y="56"/>
                </a:cubicBezTo>
                <a:cubicBezTo>
                  <a:pt x="32" y="59"/>
                  <a:pt x="32" y="59"/>
                  <a:pt x="32" y="59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56"/>
                  <a:pt x="27" y="56"/>
                  <a:pt x="27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48"/>
                  <a:pt x="25" y="48"/>
                  <a:pt x="25" y="48"/>
                </a:cubicBezTo>
                <a:cubicBezTo>
                  <a:pt x="33" y="48"/>
                  <a:pt x="33" y="48"/>
                  <a:pt x="33" y="48"/>
                </a:cubicBezTo>
                <a:lnTo>
                  <a:pt x="33" y="56"/>
                </a:lnTo>
                <a:close/>
                <a:moveTo>
                  <a:pt x="37" y="30"/>
                </a:moveTo>
                <a:cubicBezTo>
                  <a:pt x="21" y="30"/>
                  <a:pt x="21" y="30"/>
                  <a:pt x="21" y="30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2"/>
                  <a:pt x="25" y="9"/>
                  <a:pt x="29" y="9"/>
                </a:cubicBezTo>
                <a:cubicBezTo>
                  <a:pt x="34" y="9"/>
                  <a:pt x="37" y="12"/>
                  <a:pt x="37" y="17"/>
                </a:cubicBezTo>
                <a:lnTo>
                  <a:pt x="37" y="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Freeform 22"/>
          <p:cNvSpPr/>
          <p:nvPr/>
        </p:nvSpPr>
        <p:spPr bwMode="auto">
          <a:xfrm>
            <a:off x="4660901" y="3212043"/>
            <a:ext cx="268817" cy="319616"/>
          </a:xfrm>
          <a:custGeom>
            <a:avLst/>
            <a:gdLst>
              <a:gd name="T0" fmla="*/ 40 w 63"/>
              <a:gd name="T1" fmla="*/ 51 h 76"/>
              <a:gd name="T2" fmla="*/ 37 w 63"/>
              <a:gd name="T3" fmla="*/ 49 h 76"/>
              <a:gd name="T4" fmla="*/ 25 w 63"/>
              <a:gd name="T5" fmla="*/ 49 h 76"/>
              <a:gd name="T6" fmla="*/ 23 w 63"/>
              <a:gd name="T7" fmla="*/ 51 h 76"/>
              <a:gd name="T8" fmla="*/ 23 w 63"/>
              <a:gd name="T9" fmla="*/ 74 h 76"/>
              <a:gd name="T10" fmla="*/ 20 w 63"/>
              <a:gd name="T11" fmla="*/ 76 h 76"/>
              <a:gd name="T12" fmla="*/ 2 w 63"/>
              <a:gd name="T13" fmla="*/ 76 h 76"/>
              <a:gd name="T14" fmla="*/ 0 w 63"/>
              <a:gd name="T15" fmla="*/ 74 h 76"/>
              <a:gd name="T16" fmla="*/ 0 w 63"/>
              <a:gd name="T17" fmla="*/ 33 h 76"/>
              <a:gd name="T18" fmla="*/ 1 w 63"/>
              <a:gd name="T19" fmla="*/ 29 h 76"/>
              <a:gd name="T20" fmla="*/ 29 w 63"/>
              <a:gd name="T21" fmla="*/ 1 h 76"/>
              <a:gd name="T22" fmla="*/ 33 w 63"/>
              <a:gd name="T23" fmla="*/ 1 h 76"/>
              <a:gd name="T24" fmla="*/ 61 w 63"/>
              <a:gd name="T25" fmla="*/ 29 h 76"/>
              <a:gd name="T26" fmla="*/ 63 w 63"/>
              <a:gd name="T27" fmla="*/ 33 h 76"/>
              <a:gd name="T28" fmla="*/ 63 w 63"/>
              <a:gd name="T29" fmla="*/ 74 h 76"/>
              <a:gd name="T30" fmla="*/ 60 w 63"/>
              <a:gd name="T31" fmla="*/ 76 h 76"/>
              <a:gd name="T32" fmla="*/ 42 w 63"/>
              <a:gd name="T33" fmla="*/ 76 h 76"/>
              <a:gd name="T34" fmla="*/ 40 w 63"/>
              <a:gd name="T35" fmla="*/ 74 h 76"/>
              <a:gd name="T36" fmla="*/ 40 w 63"/>
              <a:gd name="T37" fmla="*/ 51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" h="76">
                <a:moveTo>
                  <a:pt x="40" y="51"/>
                </a:moveTo>
                <a:cubicBezTo>
                  <a:pt x="40" y="50"/>
                  <a:pt x="39" y="49"/>
                  <a:pt x="37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4" y="49"/>
                  <a:pt x="23" y="50"/>
                  <a:pt x="23" y="51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5"/>
                  <a:pt x="22" y="76"/>
                  <a:pt x="20" y="76"/>
                </a:cubicBezTo>
                <a:cubicBezTo>
                  <a:pt x="2" y="76"/>
                  <a:pt x="2" y="76"/>
                  <a:pt x="2" y="76"/>
                </a:cubicBezTo>
                <a:cubicBezTo>
                  <a:pt x="1" y="76"/>
                  <a:pt x="0" y="75"/>
                  <a:pt x="0" y="74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2"/>
                  <a:pt x="0" y="30"/>
                  <a:pt x="1" y="29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0"/>
                  <a:pt x="32" y="0"/>
                  <a:pt x="33" y="1"/>
                </a:cubicBezTo>
                <a:cubicBezTo>
                  <a:pt x="61" y="29"/>
                  <a:pt x="61" y="29"/>
                  <a:pt x="61" y="29"/>
                </a:cubicBezTo>
                <a:cubicBezTo>
                  <a:pt x="62" y="30"/>
                  <a:pt x="63" y="32"/>
                  <a:pt x="63" y="33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75"/>
                  <a:pt x="62" y="76"/>
                  <a:pt x="60" y="76"/>
                </a:cubicBezTo>
                <a:cubicBezTo>
                  <a:pt x="42" y="76"/>
                  <a:pt x="42" y="76"/>
                  <a:pt x="42" y="76"/>
                </a:cubicBezTo>
                <a:cubicBezTo>
                  <a:pt x="41" y="76"/>
                  <a:pt x="40" y="75"/>
                  <a:pt x="40" y="74"/>
                </a:cubicBezTo>
                <a:lnTo>
                  <a:pt x="40" y="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Freeform 23"/>
          <p:cNvSpPr/>
          <p:nvPr/>
        </p:nvSpPr>
        <p:spPr bwMode="auto">
          <a:xfrm>
            <a:off x="2137833" y="3212043"/>
            <a:ext cx="237067" cy="319616"/>
          </a:xfrm>
          <a:custGeom>
            <a:avLst/>
            <a:gdLst>
              <a:gd name="T0" fmla="*/ 55 w 56"/>
              <a:gd name="T1" fmla="*/ 63 h 76"/>
              <a:gd name="T2" fmla="*/ 35 w 56"/>
              <a:gd name="T3" fmla="*/ 51 h 76"/>
              <a:gd name="T4" fmla="*/ 35 w 56"/>
              <a:gd name="T5" fmla="*/ 45 h 76"/>
              <a:gd name="T6" fmla="*/ 43 w 56"/>
              <a:gd name="T7" fmla="*/ 35 h 76"/>
              <a:gd name="T8" fmla="*/ 47 w 56"/>
              <a:gd name="T9" fmla="*/ 31 h 76"/>
              <a:gd name="T10" fmla="*/ 47 w 56"/>
              <a:gd name="T11" fmla="*/ 30 h 76"/>
              <a:gd name="T12" fmla="*/ 46 w 56"/>
              <a:gd name="T13" fmla="*/ 21 h 76"/>
              <a:gd name="T14" fmla="*/ 44 w 56"/>
              <a:gd name="T15" fmla="*/ 20 h 76"/>
              <a:gd name="T16" fmla="*/ 44 w 56"/>
              <a:gd name="T17" fmla="*/ 16 h 76"/>
              <a:gd name="T18" fmla="*/ 28 w 56"/>
              <a:gd name="T19" fmla="*/ 0 h 76"/>
              <a:gd name="T20" fmla="*/ 12 w 56"/>
              <a:gd name="T21" fmla="*/ 16 h 76"/>
              <a:gd name="T22" fmla="*/ 12 w 56"/>
              <a:gd name="T23" fmla="*/ 20 h 76"/>
              <a:gd name="T24" fmla="*/ 10 w 56"/>
              <a:gd name="T25" fmla="*/ 21 h 76"/>
              <a:gd name="T26" fmla="*/ 9 w 56"/>
              <a:gd name="T27" fmla="*/ 30 h 76"/>
              <a:gd name="T28" fmla="*/ 9 w 56"/>
              <a:gd name="T29" fmla="*/ 31 h 76"/>
              <a:gd name="T30" fmla="*/ 13 w 56"/>
              <a:gd name="T31" fmla="*/ 35 h 76"/>
              <a:gd name="T32" fmla="*/ 21 w 56"/>
              <a:gd name="T33" fmla="*/ 45 h 76"/>
              <a:gd name="T34" fmla="*/ 21 w 56"/>
              <a:gd name="T35" fmla="*/ 51 h 76"/>
              <a:gd name="T36" fmla="*/ 1 w 56"/>
              <a:gd name="T37" fmla="*/ 62 h 76"/>
              <a:gd name="T38" fmla="*/ 1 w 56"/>
              <a:gd name="T39" fmla="*/ 70 h 76"/>
              <a:gd name="T40" fmla="*/ 1 w 56"/>
              <a:gd name="T41" fmla="*/ 71 h 76"/>
              <a:gd name="T42" fmla="*/ 2 w 56"/>
              <a:gd name="T43" fmla="*/ 71 h 76"/>
              <a:gd name="T44" fmla="*/ 28 w 56"/>
              <a:gd name="T45" fmla="*/ 76 h 76"/>
              <a:gd name="T46" fmla="*/ 54 w 56"/>
              <a:gd name="T47" fmla="*/ 71 h 76"/>
              <a:gd name="T48" fmla="*/ 55 w 56"/>
              <a:gd name="T49" fmla="*/ 71 h 76"/>
              <a:gd name="T50" fmla="*/ 55 w 56"/>
              <a:gd name="T51" fmla="*/ 70 h 76"/>
              <a:gd name="T52" fmla="*/ 55 w 56"/>
              <a:gd name="T53" fmla="*/ 6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6" h="76">
                <a:moveTo>
                  <a:pt x="55" y="63"/>
                </a:moveTo>
                <a:cubicBezTo>
                  <a:pt x="54" y="56"/>
                  <a:pt x="39" y="52"/>
                  <a:pt x="35" y="51"/>
                </a:cubicBezTo>
                <a:cubicBezTo>
                  <a:pt x="35" y="45"/>
                  <a:pt x="35" y="45"/>
                  <a:pt x="35" y="45"/>
                </a:cubicBezTo>
                <a:cubicBezTo>
                  <a:pt x="39" y="43"/>
                  <a:pt x="42" y="39"/>
                  <a:pt x="43" y="35"/>
                </a:cubicBezTo>
                <a:cubicBezTo>
                  <a:pt x="45" y="34"/>
                  <a:pt x="47" y="34"/>
                  <a:pt x="47" y="31"/>
                </a:cubicBezTo>
                <a:cubicBezTo>
                  <a:pt x="47" y="31"/>
                  <a:pt x="47" y="31"/>
                  <a:pt x="47" y="30"/>
                </a:cubicBezTo>
                <a:cubicBezTo>
                  <a:pt x="48" y="26"/>
                  <a:pt x="48" y="22"/>
                  <a:pt x="46" y="21"/>
                </a:cubicBezTo>
                <a:cubicBezTo>
                  <a:pt x="46" y="20"/>
                  <a:pt x="45" y="20"/>
                  <a:pt x="44" y="20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7"/>
                  <a:pt x="37" y="0"/>
                  <a:pt x="28" y="0"/>
                </a:cubicBezTo>
                <a:cubicBezTo>
                  <a:pt x="19" y="0"/>
                  <a:pt x="12" y="7"/>
                  <a:pt x="12" y="16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0" y="20"/>
                  <a:pt x="10" y="21"/>
                </a:cubicBezTo>
                <a:cubicBezTo>
                  <a:pt x="8" y="22"/>
                  <a:pt x="8" y="26"/>
                  <a:pt x="9" y="30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34"/>
                  <a:pt x="11" y="34"/>
                  <a:pt x="13" y="35"/>
                </a:cubicBezTo>
                <a:cubicBezTo>
                  <a:pt x="14" y="39"/>
                  <a:pt x="17" y="43"/>
                  <a:pt x="21" y="45"/>
                </a:cubicBezTo>
                <a:cubicBezTo>
                  <a:pt x="21" y="51"/>
                  <a:pt x="21" y="51"/>
                  <a:pt x="21" y="51"/>
                </a:cubicBezTo>
                <a:cubicBezTo>
                  <a:pt x="17" y="52"/>
                  <a:pt x="2" y="56"/>
                  <a:pt x="1" y="62"/>
                </a:cubicBezTo>
                <a:cubicBezTo>
                  <a:pt x="1" y="63"/>
                  <a:pt x="0" y="65"/>
                  <a:pt x="1" y="70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13" y="76"/>
                  <a:pt x="28" y="76"/>
                </a:cubicBezTo>
                <a:cubicBezTo>
                  <a:pt x="43" y="76"/>
                  <a:pt x="54" y="71"/>
                  <a:pt x="54" y="71"/>
                </a:cubicBezTo>
                <a:cubicBezTo>
                  <a:pt x="55" y="71"/>
                  <a:pt x="55" y="71"/>
                  <a:pt x="55" y="71"/>
                </a:cubicBezTo>
                <a:cubicBezTo>
                  <a:pt x="55" y="70"/>
                  <a:pt x="55" y="70"/>
                  <a:pt x="55" y="70"/>
                </a:cubicBezTo>
                <a:cubicBezTo>
                  <a:pt x="56" y="65"/>
                  <a:pt x="55" y="63"/>
                  <a:pt x="55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911425" y="1605493"/>
            <a:ext cx="10081120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8938685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6441018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352551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3850218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 p14:presetBounceEnd="50000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/>
          <p:bldP spid="27" grpId="0"/>
          <p:bldP spid="28" grpId="0"/>
          <p:bldP spid="29" grpId="0"/>
          <p:bldP spid="3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/>
          <p:bldP spid="27" grpId="0"/>
          <p:bldP spid="28" grpId="0"/>
          <p:bldP spid="29" grpId="0"/>
          <p:bldP spid="3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1250951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1250951" y="2824689"/>
            <a:ext cx="1828800" cy="1278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1416051" y="2426757"/>
            <a:ext cx="1498600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3873500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>
            <a:off x="3873500" y="3650190"/>
            <a:ext cx="1828800" cy="452967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4036485" y="2426757"/>
            <a:ext cx="1500716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6489700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6489700" y="2517774"/>
            <a:ext cx="1828800" cy="15853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6654800" y="2426757"/>
            <a:ext cx="1500717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9112251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9112251" y="3146423"/>
            <a:ext cx="1828800" cy="956733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9277351" y="2426757"/>
            <a:ext cx="1498600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1394885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rgbClr val="00B0F0"/>
                </a:solidFill>
              </a:rPr>
              <a:t>75%</a:t>
            </a:r>
            <a:endParaRPr lang="zh-CN" altLang="zh-CN" sz="4265" dirty="0">
              <a:solidFill>
                <a:srgbClr val="00B0F0"/>
              </a:solidFill>
            </a:endParaRPr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4015318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27%</a:t>
            </a:r>
            <a:endParaRPr lang="zh-CN" altLang="zh-CN" sz="426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6627285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rgbClr val="00B0F0"/>
                </a:solidFill>
              </a:rPr>
              <a:t>91%</a:t>
            </a:r>
            <a:endParaRPr lang="zh-CN" altLang="zh-CN" sz="4265" dirty="0">
              <a:solidFill>
                <a:srgbClr val="00B0F0"/>
              </a:solidFill>
            </a:endParaRPr>
          </a:p>
        </p:txBody>
      </p:sp>
      <p:sp>
        <p:nvSpPr>
          <p:cNvPr id="40996" name="Rectangle 36"/>
          <p:cNvSpPr>
            <a:spLocks noChangeArrowheads="1"/>
          </p:cNvSpPr>
          <p:nvPr/>
        </p:nvSpPr>
        <p:spPr bwMode="auto">
          <a:xfrm>
            <a:off x="9254067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</a:t>
            </a:r>
            <a:endParaRPr lang="zh-CN" altLang="zh-CN" sz="426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997" name="Rectangle 37"/>
          <p:cNvSpPr>
            <a:spLocks noChangeArrowheads="1"/>
          </p:cNvSpPr>
          <p:nvPr/>
        </p:nvSpPr>
        <p:spPr bwMode="auto">
          <a:xfrm>
            <a:off x="9367448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98" name="Rectangle 38"/>
          <p:cNvSpPr>
            <a:spLocks noChangeArrowheads="1"/>
          </p:cNvSpPr>
          <p:nvPr/>
        </p:nvSpPr>
        <p:spPr bwMode="auto">
          <a:xfrm>
            <a:off x="6749131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4118115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00" name="Rectangle 40"/>
          <p:cNvSpPr>
            <a:spLocks noChangeArrowheads="1"/>
          </p:cNvSpPr>
          <p:nvPr/>
        </p:nvSpPr>
        <p:spPr bwMode="auto">
          <a:xfrm>
            <a:off x="1465931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01" name="Rectangle 41"/>
          <p:cNvSpPr>
            <a:spLocks noChangeArrowheads="1"/>
          </p:cNvSpPr>
          <p:nvPr/>
        </p:nvSpPr>
        <p:spPr bwMode="auto">
          <a:xfrm>
            <a:off x="1208617" y="49572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002" name="Rectangle 42"/>
          <p:cNvSpPr>
            <a:spLocks noChangeArrowheads="1"/>
          </p:cNvSpPr>
          <p:nvPr/>
        </p:nvSpPr>
        <p:spPr bwMode="auto">
          <a:xfrm>
            <a:off x="3865034" y="49572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003" name="Rectangle 43"/>
          <p:cNvSpPr>
            <a:spLocks noChangeArrowheads="1"/>
          </p:cNvSpPr>
          <p:nvPr/>
        </p:nvSpPr>
        <p:spPr bwMode="auto">
          <a:xfrm>
            <a:off x="6496051" y="49572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004" name="Rectangle 44"/>
          <p:cNvSpPr>
            <a:spLocks noChangeArrowheads="1"/>
          </p:cNvSpPr>
          <p:nvPr/>
        </p:nvSpPr>
        <p:spPr bwMode="auto">
          <a:xfrm>
            <a:off x="9116484" y="49572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09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09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409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409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409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409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4098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40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4098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750"/>
                                            <p:tgtEl>
                                              <p:spTgt spid="409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409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" fill="hold"/>
                                            <p:tgtEl>
                                              <p:spTgt spid="4098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409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409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750"/>
                                            <p:tgtEl>
                                              <p:spTgt spid="409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409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50" fill="hold"/>
                                            <p:tgtEl>
                                              <p:spTgt spid="4099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300"/>
                                            <p:tgtEl>
                                              <p:spTgt spid="409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50" fill="hold"/>
                                            <p:tgtEl>
                                              <p:spTgt spid="4099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4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9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4" fill="hold" grpId="0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2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3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4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6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7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750"/>
                                            <p:tgtEl>
                                              <p:spTgt spid="409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981" grpId="0" animBg="1"/>
          <p:bldP spid="40981" grpId="1" animBg="1"/>
          <p:bldP spid="40982" grpId="0" animBg="1"/>
          <p:bldP spid="40983" grpId="0" animBg="1"/>
          <p:bldP spid="40983" grpId="1" animBg="1"/>
          <p:bldP spid="40984" grpId="0" animBg="1"/>
          <p:bldP spid="40984" grpId="1" animBg="1"/>
          <p:bldP spid="40985" grpId="0" animBg="1"/>
          <p:bldP spid="40986" grpId="0" animBg="1"/>
          <p:bldP spid="40986" grpId="1" animBg="1"/>
          <p:bldP spid="40987" grpId="0" animBg="1"/>
          <p:bldP spid="40987" grpId="1" animBg="1"/>
          <p:bldP spid="40988" grpId="0" animBg="1"/>
          <p:bldP spid="40989" grpId="0" animBg="1"/>
          <p:bldP spid="40989" grpId="1" animBg="1"/>
          <p:bldP spid="40990" grpId="0" animBg="1"/>
          <p:bldP spid="40990" grpId="1" animBg="1"/>
          <p:bldP spid="40991" grpId="0" animBg="1"/>
          <p:bldP spid="40992" grpId="0" animBg="1"/>
          <p:bldP spid="40992" grpId="1" animBg="1"/>
          <p:bldP spid="40993" grpId="0"/>
          <p:bldP spid="40994" grpId="0"/>
          <p:bldP spid="40995" grpId="0"/>
          <p:bldP spid="40996" grpId="0"/>
          <p:bldP spid="40997" grpId="0"/>
          <p:bldP spid="40998" grpId="0"/>
          <p:bldP spid="40999" grpId="0"/>
          <p:bldP spid="41000" grpId="0"/>
          <p:bldP spid="41001" grpId="0"/>
          <p:bldP spid="41002" grpId="0"/>
          <p:bldP spid="41003" grpId="0"/>
          <p:bldP spid="4100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09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09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409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409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409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409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4098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40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4098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750"/>
                                            <p:tgtEl>
                                              <p:spTgt spid="409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409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" fill="hold"/>
                                            <p:tgtEl>
                                              <p:spTgt spid="4098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409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409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750"/>
                                            <p:tgtEl>
                                              <p:spTgt spid="409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409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50" fill="hold"/>
                                            <p:tgtEl>
                                              <p:spTgt spid="4099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300"/>
                                            <p:tgtEl>
                                              <p:spTgt spid="409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50" fill="hold"/>
                                            <p:tgtEl>
                                              <p:spTgt spid="4099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4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750"/>
                                            <p:tgtEl>
                                              <p:spTgt spid="409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981" grpId="0" animBg="1"/>
          <p:bldP spid="40981" grpId="1" animBg="1"/>
          <p:bldP spid="40982" grpId="0" animBg="1"/>
          <p:bldP spid="40983" grpId="0" animBg="1"/>
          <p:bldP spid="40983" grpId="1" animBg="1"/>
          <p:bldP spid="40984" grpId="0" animBg="1"/>
          <p:bldP spid="40984" grpId="1" animBg="1"/>
          <p:bldP spid="40985" grpId="0" animBg="1"/>
          <p:bldP spid="40986" grpId="0" animBg="1"/>
          <p:bldP spid="40986" grpId="1" animBg="1"/>
          <p:bldP spid="40987" grpId="0" animBg="1"/>
          <p:bldP spid="40987" grpId="1" animBg="1"/>
          <p:bldP spid="40988" grpId="0" animBg="1"/>
          <p:bldP spid="40989" grpId="0" animBg="1"/>
          <p:bldP spid="40989" grpId="1" animBg="1"/>
          <p:bldP spid="40990" grpId="0" animBg="1"/>
          <p:bldP spid="40990" grpId="1" animBg="1"/>
          <p:bldP spid="40991" grpId="0" animBg="1"/>
          <p:bldP spid="40992" grpId="0" animBg="1"/>
          <p:bldP spid="40992" grpId="1" animBg="1"/>
          <p:bldP spid="40993" grpId="0"/>
          <p:bldP spid="40994" grpId="0"/>
          <p:bldP spid="40995" grpId="0"/>
          <p:bldP spid="40996" grpId="0"/>
          <p:bldP spid="40997" grpId="0"/>
          <p:bldP spid="40998" grpId="0"/>
          <p:bldP spid="40999" grpId="0"/>
          <p:bldP spid="41000" grpId="0"/>
          <p:bldP spid="41001" grpId="0"/>
          <p:bldP spid="41002" grpId="0"/>
          <p:bldP spid="41003" grpId="0"/>
          <p:bldP spid="4100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1838856" y="2469093"/>
            <a:ext cx="1299633" cy="13017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07" name="Freeform 3"/>
          <p:cNvSpPr/>
          <p:nvPr/>
        </p:nvSpPr>
        <p:spPr bwMode="auto">
          <a:xfrm>
            <a:off x="2497140" y="2193925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575955" y="2469093"/>
            <a:ext cx="1295400" cy="13017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09" name="Freeform 5"/>
          <p:cNvSpPr/>
          <p:nvPr/>
        </p:nvSpPr>
        <p:spPr bwMode="auto">
          <a:xfrm>
            <a:off x="7236356" y="2193925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1" y="0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4124856" y="3844926"/>
            <a:ext cx="1299633" cy="1299633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11" name="Freeform 7"/>
          <p:cNvSpPr/>
          <p:nvPr/>
        </p:nvSpPr>
        <p:spPr bwMode="auto">
          <a:xfrm>
            <a:off x="4783139" y="4494743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8942389" y="3844926"/>
            <a:ext cx="1301751" cy="1299633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13" name="Freeform 9"/>
          <p:cNvSpPr/>
          <p:nvPr/>
        </p:nvSpPr>
        <p:spPr bwMode="auto">
          <a:xfrm>
            <a:off x="9592206" y="4494743"/>
            <a:ext cx="920749" cy="924983"/>
          </a:xfrm>
          <a:custGeom>
            <a:avLst/>
            <a:gdLst>
              <a:gd name="T0" fmla="*/ 0 w 184"/>
              <a:gd name="T1" fmla="*/ 185 h 185"/>
              <a:gd name="T2" fmla="*/ 184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0" y="185"/>
                </a:moveTo>
                <a:cubicBezTo>
                  <a:pt x="102" y="185"/>
                  <a:pt x="184" y="102"/>
                  <a:pt x="184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14" name="Freeform 10"/>
          <p:cNvSpPr>
            <a:spLocks noEditPoints="1"/>
          </p:cNvSpPr>
          <p:nvPr/>
        </p:nvSpPr>
        <p:spPr bwMode="auto">
          <a:xfrm>
            <a:off x="9342440" y="4244976"/>
            <a:ext cx="501649" cy="499533"/>
          </a:xfrm>
          <a:custGeom>
            <a:avLst/>
            <a:gdLst>
              <a:gd name="T0" fmla="*/ 100 w 100"/>
              <a:gd name="T1" fmla="*/ 56 h 100"/>
              <a:gd name="T2" fmla="*/ 44 w 100"/>
              <a:gd name="T3" fmla="*/ 0 h 100"/>
              <a:gd name="T4" fmla="*/ 40 w 100"/>
              <a:gd name="T5" fmla="*/ 0 h 100"/>
              <a:gd name="T6" fmla="*/ 40 w 100"/>
              <a:gd name="T7" fmla="*/ 11 h 100"/>
              <a:gd name="T8" fmla="*/ 0 w 100"/>
              <a:gd name="T9" fmla="*/ 56 h 100"/>
              <a:gd name="T10" fmla="*/ 44 w 100"/>
              <a:gd name="T11" fmla="*/ 100 h 100"/>
              <a:gd name="T12" fmla="*/ 69 w 100"/>
              <a:gd name="T13" fmla="*/ 93 h 100"/>
              <a:gd name="T14" fmla="*/ 89 w 100"/>
              <a:gd name="T15" fmla="*/ 60 h 100"/>
              <a:gd name="T16" fmla="*/ 100 w 100"/>
              <a:gd name="T17" fmla="*/ 60 h 100"/>
              <a:gd name="T18" fmla="*/ 100 w 100"/>
              <a:gd name="T19" fmla="*/ 56 h 100"/>
              <a:gd name="T20" fmla="*/ 64 w 100"/>
              <a:gd name="T21" fmla="*/ 86 h 100"/>
              <a:gd name="T22" fmla="*/ 44 w 100"/>
              <a:gd name="T23" fmla="*/ 92 h 100"/>
              <a:gd name="T24" fmla="*/ 8 w 100"/>
              <a:gd name="T25" fmla="*/ 56 h 100"/>
              <a:gd name="T26" fmla="*/ 40 w 100"/>
              <a:gd name="T27" fmla="*/ 20 h 100"/>
              <a:gd name="T28" fmla="*/ 40 w 100"/>
              <a:gd name="T29" fmla="*/ 60 h 100"/>
              <a:gd name="T30" fmla="*/ 80 w 100"/>
              <a:gd name="T31" fmla="*/ 60 h 100"/>
              <a:gd name="T32" fmla="*/ 64 w 100"/>
              <a:gd name="T33" fmla="*/ 86 h 100"/>
              <a:gd name="T34" fmla="*/ 49 w 100"/>
              <a:gd name="T35" fmla="*/ 52 h 100"/>
              <a:gd name="T36" fmla="*/ 49 w 100"/>
              <a:gd name="T37" fmla="*/ 9 h 100"/>
              <a:gd name="T38" fmla="*/ 91 w 100"/>
              <a:gd name="T39" fmla="*/ 52 h 100"/>
              <a:gd name="T40" fmla="*/ 49 w 100"/>
              <a:gd name="T41" fmla="*/ 5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0" h="100">
                <a:moveTo>
                  <a:pt x="100" y="56"/>
                </a:moveTo>
                <a:cubicBezTo>
                  <a:pt x="100" y="25"/>
                  <a:pt x="75" y="0"/>
                  <a:pt x="4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11"/>
                  <a:pt x="40" y="11"/>
                  <a:pt x="40" y="11"/>
                </a:cubicBezTo>
                <a:cubicBezTo>
                  <a:pt x="17" y="14"/>
                  <a:pt x="0" y="33"/>
                  <a:pt x="0" y="56"/>
                </a:cubicBezTo>
                <a:cubicBezTo>
                  <a:pt x="0" y="80"/>
                  <a:pt x="20" y="100"/>
                  <a:pt x="44" y="100"/>
                </a:cubicBezTo>
                <a:cubicBezTo>
                  <a:pt x="53" y="100"/>
                  <a:pt x="62" y="98"/>
                  <a:pt x="69" y="93"/>
                </a:cubicBezTo>
                <a:cubicBezTo>
                  <a:pt x="80" y="85"/>
                  <a:pt x="87" y="73"/>
                  <a:pt x="89" y="60"/>
                </a:cubicBezTo>
                <a:cubicBezTo>
                  <a:pt x="100" y="60"/>
                  <a:pt x="100" y="60"/>
                  <a:pt x="100" y="60"/>
                </a:cubicBezTo>
                <a:lnTo>
                  <a:pt x="100" y="56"/>
                </a:lnTo>
                <a:close/>
                <a:moveTo>
                  <a:pt x="64" y="86"/>
                </a:moveTo>
                <a:cubicBezTo>
                  <a:pt x="59" y="90"/>
                  <a:pt x="52" y="92"/>
                  <a:pt x="44" y="92"/>
                </a:cubicBezTo>
                <a:cubicBezTo>
                  <a:pt x="25" y="92"/>
                  <a:pt x="8" y="76"/>
                  <a:pt x="8" y="56"/>
                </a:cubicBezTo>
                <a:cubicBezTo>
                  <a:pt x="8" y="37"/>
                  <a:pt x="22" y="22"/>
                  <a:pt x="40" y="20"/>
                </a:cubicBezTo>
                <a:cubicBezTo>
                  <a:pt x="40" y="60"/>
                  <a:pt x="40" y="60"/>
                  <a:pt x="40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79" y="70"/>
                  <a:pt x="73" y="80"/>
                  <a:pt x="64" y="86"/>
                </a:cubicBezTo>
                <a:moveTo>
                  <a:pt x="49" y="52"/>
                </a:moveTo>
                <a:cubicBezTo>
                  <a:pt x="49" y="9"/>
                  <a:pt x="49" y="9"/>
                  <a:pt x="49" y="9"/>
                </a:cubicBezTo>
                <a:cubicBezTo>
                  <a:pt x="71" y="11"/>
                  <a:pt x="89" y="29"/>
                  <a:pt x="91" y="52"/>
                </a:cubicBezTo>
                <a:lnTo>
                  <a:pt x="49" y="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1515" name="Group 11"/>
          <p:cNvGrpSpPr/>
          <p:nvPr/>
        </p:nvGrpSpPr>
        <p:grpSpPr bwMode="auto">
          <a:xfrm>
            <a:off x="4533372" y="4274609"/>
            <a:ext cx="499533" cy="440267"/>
            <a:chOff x="0" y="0"/>
            <a:chExt cx="236" cy="208"/>
          </a:xfrm>
        </p:grpSpPr>
        <p:sp>
          <p:nvSpPr>
            <p:cNvPr id="21516" name="Freeform 12"/>
            <p:cNvSpPr>
              <a:spLocks noEditPoints="1"/>
            </p:cNvSpPr>
            <p:nvPr/>
          </p:nvSpPr>
          <p:spPr bwMode="auto">
            <a:xfrm>
              <a:off x="0" y="45"/>
              <a:ext cx="193" cy="163"/>
            </a:xfrm>
            <a:custGeom>
              <a:avLst/>
              <a:gdLst>
                <a:gd name="T0" fmla="*/ 77 w 82"/>
                <a:gd name="T1" fmla="*/ 0 h 69"/>
                <a:gd name="T2" fmla="*/ 4 w 82"/>
                <a:gd name="T3" fmla="*/ 0 h 69"/>
                <a:gd name="T4" fmla="*/ 0 w 82"/>
                <a:gd name="T5" fmla="*/ 4 h 69"/>
                <a:gd name="T6" fmla="*/ 0 w 82"/>
                <a:gd name="T7" fmla="*/ 65 h 69"/>
                <a:gd name="T8" fmla="*/ 4 w 82"/>
                <a:gd name="T9" fmla="*/ 69 h 69"/>
                <a:gd name="T10" fmla="*/ 77 w 82"/>
                <a:gd name="T11" fmla="*/ 69 h 69"/>
                <a:gd name="T12" fmla="*/ 82 w 82"/>
                <a:gd name="T13" fmla="*/ 65 h 69"/>
                <a:gd name="T14" fmla="*/ 82 w 82"/>
                <a:gd name="T15" fmla="*/ 40 h 69"/>
                <a:gd name="T16" fmla="*/ 82 w 82"/>
                <a:gd name="T17" fmla="*/ 29 h 69"/>
                <a:gd name="T18" fmla="*/ 82 w 82"/>
                <a:gd name="T19" fmla="*/ 4 h 69"/>
                <a:gd name="T20" fmla="*/ 77 w 82"/>
                <a:gd name="T21" fmla="*/ 0 h 69"/>
                <a:gd name="T22" fmla="*/ 9 w 82"/>
                <a:gd name="T23" fmla="*/ 61 h 69"/>
                <a:gd name="T24" fmla="*/ 9 w 82"/>
                <a:gd name="T25" fmla="*/ 9 h 69"/>
                <a:gd name="T26" fmla="*/ 73 w 82"/>
                <a:gd name="T27" fmla="*/ 9 h 69"/>
                <a:gd name="T28" fmla="*/ 73 w 82"/>
                <a:gd name="T29" fmla="*/ 25 h 69"/>
                <a:gd name="T30" fmla="*/ 64 w 82"/>
                <a:gd name="T31" fmla="*/ 25 h 69"/>
                <a:gd name="T32" fmla="*/ 55 w 82"/>
                <a:gd name="T33" fmla="*/ 35 h 69"/>
                <a:gd name="T34" fmla="*/ 64 w 82"/>
                <a:gd name="T35" fmla="*/ 44 h 69"/>
                <a:gd name="T36" fmla="*/ 73 w 82"/>
                <a:gd name="T37" fmla="*/ 44 h 69"/>
                <a:gd name="T38" fmla="*/ 73 w 82"/>
                <a:gd name="T39" fmla="*/ 61 h 69"/>
                <a:gd name="T40" fmla="*/ 9 w 82"/>
                <a:gd name="T41" fmla="*/ 6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69">
                  <a:moveTo>
                    <a:pt x="7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7"/>
                    <a:pt x="2" y="69"/>
                    <a:pt x="4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0" y="69"/>
                    <a:pt x="82" y="67"/>
                    <a:pt x="82" y="65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2"/>
                    <a:pt x="80" y="0"/>
                    <a:pt x="77" y="0"/>
                  </a:cubicBezTo>
                  <a:moveTo>
                    <a:pt x="9" y="6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59" y="25"/>
                    <a:pt x="55" y="29"/>
                    <a:pt x="55" y="35"/>
                  </a:cubicBezTo>
                  <a:cubicBezTo>
                    <a:pt x="55" y="40"/>
                    <a:pt x="59" y="44"/>
                    <a:pt x="64" y="44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61"/>
                    <a:pt x="73" y="61"/>
                    <a:pt x="73" y="61"/>
                  </a:cubicBezTo>
                  <a:lnTo>
                    <a:pt x="9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17" name="Freeform 13"/>
            <p:cNvSpPr/>
            <p:nvPr/>
          </p:nvSpPr>
          <p:spPr bwMode="auto">
            <a:xfrm>
              <a:off x="44" y="0"/>
              <a:ext cx="192" cy="165"/>
            </a:xfrm>
            <a:custGeom>
              <a:avLst/>
              <a:gdLst>
                <a:gd name="T0" fmla="*/ 77 w 81"/>
                <a:gd name="T1" fmla="*/ 0 h 70"/>
                <a:gd name="T2" fmla="*/ 4 w 81"/>
                <a:gd name="T3" fmla="*/ 0 h 70"/>
                <a:gd name="T4" fmla="*/ 0 w 81"/>
                <a:gd name="T5" fmla="*/ 4 h 70"/>
                <a:gd name="T6" fmla="*/ 4 w 81"/>
                <a:gd name="T7" fmla="*/ 9 h 70"/>
                <a:gd name="T8" fmla="*/ 73 w 81"/>
                <a:gd name="T9" fmla="*/ 9 h 70"/>
                <a:gd name="T10" fmla="*/ 73 w 81"/>
                <a:gd name="T11" fmla="*/ 65 h 70"/>
                <a:gd name="T12" fmla="*/ 77 w 81"/>
                <a:gd name="T13" fmla="*/ 70 h 70"/>
                <a:gd name="T14" fmla="*/ 81 w 81"/>
                <a:gd name="T15" fmla="*/ 65 h 70"/>
                <a:gd name="T16" fmla="*/ 81 w 81"/>
                <a:gd name="T17" fmla="*/ 4 h 70"/>
                <a:gd name="T18" fmla="*/ 77 w 81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70">
                  <a:moveTo>
                    <a:pt x="7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3" y="68"/>
                    <a:pt x="75" y="70"/>
                    <a:pt x="77" y="70"/>
                  </a:cubicBezTo>
                  <a:cubicBezTo>
                    <a:pt x="79" y="70"/>
                    <a:pt x="81" y="68"/>
                    <a:pt x="81" y="65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1518" name="Group 14"/>
          <p:cNvGrpSpPr/>
          <p:nvPr/>
        </p:nvGrpSpPr>
        <p:grpSpPr bwMode="auto">
          <a:xfrm>
            <a:off x="6980239" y="2869144"/>
            <a:ext cx="505883" cy="501649"/>
            <a:chOff x="0" y="0"/>
            <a:chExt cx="239" cy="237"/>
          </a:xfrm>
        </p:grpSpPr>
        <p:sp>
          <p:nvSpPr>
            <p:cNvPr id="21519" name="Freeform 15"/>
            <p:cNvSpPr/>
            <p:nvPr/>
          </p:nvSpPr>
          <p:spPr bwMode="auto">
            <a:xfrm>
              <a:off x="0" y="22"/>
              <a:ext cx="217" cy="215"/>
            </a:xfrm>
            <a:custGeom>
              <a:avLst/>
              <a:gdLst>
                <a:gd name="T0" fmla="*/ 87 w 92"/>
                <a:gd name="T1" fmla="*/ 41 h 91"/>
                <a:gd name="T2" fmla="*/ 83 w 92"/>
                <a:gd name="T3" fmla="*/ 45 h 91"/>
                <a:gd name="T4" fmla="*/ 83 w 92"/>
                <a:gd name="T5" fmla="*/ 67 h 91"/>
                <a:gd name="T6" fmla="*/ 73 w 92"/>
                <a:gd name="T7" fmla="*/ 81 h 91"/>
                <a:gd name="T8" fmla="*/ 68 w 92"/>
                <a:gd name="T9" fmla="*/ 82 h 91"/>
                <a:gd name="T10" fmla="*/ 24 w 92"/>
                <a:gd name="T11" fmla="*/ 82 h 91"/>
                <a:gd name="T12" fmla="*/ 9 w 92"/>
                <a:gd name="T13" fmla="*/ 67 h 91"/>
                <a:gd name="T14" fmla="*/ 9 w 92"/>
                <a:gd name="T15" fmla="*/ 24 h 91"/>
                <a:gd name="T16" fmla="*/ 24 w 92"/>
                <a:gd name="T17" fmla="*/ 8 h 91"/>
                <a:gd name="T18" fmla="*/ 46 w 92"/>
                <a:gd name="T19" fmla="*/ 8 h 91"/>
                <a:gd name="T20" fmla="*/ 50 w 92"/>
                <a:gd name="T21" fmla="*/ 4 h 91"/>
                <a:gd name="T22" fmla="*/ 46 w 92"/>
                <a:gd name="T23" fmla="*/ 0 h 91"/>
                <a:gd name="T24" fmla="*/ 24 w 92"/>
                <a:gd name="T25" fmla="*/ 0 h 91"/>
                <a:gd name="T26" fmla="*/ 0 w 92"/>
                <a:gd name="T27" fmla="*/ 24 h 91"/>
                <a:gd name="T28" fmla="*/ 0 w 92"/>
                <a:gd name="T29" fmla="*/ 67 h 91"/>
                <a:gd name="T30" fmla="*/ 24 w 92"/>
                <a:gd name="T31" fmla="*/ 91 h 91"/>
                <a:gd name="T32" fmla="*/ 68 w 92"/>
                <a:gd name="T33" fmla="*/ 91 h 91"/>
                <a:gd name="T34" fmla="*/ 76 w 92"/>
                <a:gd name="T35" fmla="*/ 89 h 91"/>
                <a:gd name="T36" fmla="*/ 92 w 92"/>
                <a:gd name="T37" fmla="*/ 67 h 91"/>
                <a:gd name="T38" fmla="*/ 92 w 92"/>
                <a:gd name="T39" fmla="*/ 45 h 91"/>
                <a:gd name="T40" fmla="*/ 87 w 92"/>
                <a:gd name="T41" fmla="*/ 4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91">
                  <a:moveTo>
                    <a:pt x="87" y="41"/>
                  </a:moveTo>
                  <a:cubicBezTo>
                    <a:pt x="85" y="41"/>
                    <a:pt x="83" y="43"/>
                    <a:pt x="83" y="45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73"/>
                    <a:pt x="79" y="79"/>
                    <a:pt x="73" y="81"/>
                  </a:cubicBezTo>
                  <a:cubicBezTo>
                    <a:pt x="71" y="82"/>
                    <a:pt x="70" y="82"/>
                    <a:pt x="68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16" y="82"/>
                    <a:pt x="9" y="75"/>
                    <a:pt x="9" y="6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5"/>
                    <a:pt x="16" y="8"/>
                    <a:pt x="24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8" y="8"/>
                    <a:pt x="50" y="6"/>
                    <a:pt x="50" y="4"/>
                  </a:cubicBezTo>
                  <a:cubicBezTo>
                    <a:pt x="50" y="2"/>
                    <a:pt x="48" y="0"/>
                    <a:pt x="4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11" y="91"/>
                    <a:pt x="24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71" y="91"/>
                    <a:pt x="74" y="90"/>
                    <a:pt x="76" y="89"/>
                  </a:cubicBezTo>
                  <a:cubicBezTo>
                    <a:pt x="85" y="86"/>
                    <a:pt x="92" y="77"/>
                    <a:pt x="92" y="67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2" y="43"/>
                    <a:pt x="90" y="41"/>
                    <a:pt x="87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0" name="Freeform 16"/>
            <p:cNvSpPr>
              <a:spLocks noEditPoints="1"/>
            </p:cNvSpPr>
            <p:nvPr/>
          </p:nvSpPr>
          <p:spPr bwMode="auto">
            <a:xfrm>
              <a:off x="135" y="0"/>
              <a:ext cx="104" cy="104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5 h 44"/>
                <a:gd name="T12" fmla="*/ 8 w 44"/>
                <a:gd name="T13" fmla="*/ 22 h 44"/>
                <a:gd name="T14" fmla="*/ 22 w 44"/>
                <a:gd name="T15" fmla="*/ 8 h 44"/>
                <a:gd name="T16" fmla="*/ 35 w 44"/>
                <a:gd name="T17" fmla="*/ 22 h 44"/>
                <a:gd name="T18" fmla="*/ 22 w 44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9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9"/>
                    <a:pt x="34" y="0"/>
                    <a:pt x="22" y="0"/>
                  </a:cubicBezTo>
                  <a:moveTo>
                    <a:pt x="22" y="35"/>
                  </a:moveTo>
                  <a:cubicBezTo>
                    <a:pt x="14" y="35"/>
                    <a:pt x="8" y="29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ubicBezTo>
                    <a:pt x="29" y="8"/>
                    <a:pt x="35" y="14"/>
                    <a:pt x="35" y="22"/>
                  </a:cubicBezTo>
                  <a:cubicBezTo>
                    <a:pt x="35" y="29"/>
                    <a:pt x="29" y="35"/>
                    <a:pt x="22" y="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1" name="Freeform 17"/>
            <p:cNvSpPr/>
            <p:nvPr/>
          </p:nvSpPr>
          <p:spPr bwMode="auto">
            <a:xfrm>
              <a:off x="80" y="97"/>
              <a:ext cx="57" cy="21"/>
            </a:xfrm>
            <a:custGeom>
              <a:avLst/>
              <a:gdLst>
                <a:gd name="T0" fmla="*/ 0 w 24"/>
                <a:gd name="T1" fmla="*/ 4 h 9"/>
                <a:gd name="T2" fmla="*/ 5 w 24"/>
                <a:gd name="T3" fmla="*/ 9 h 9"/>
                <a:gd name="T4" fmla="*/ 20 w 24"/>
                <a:gd name="T5" fmla="*/ 9 h 9"/>
                <a:gd name="T6" fmla="*/ 24 w 24"/>
                <a:gd name="T7" fmla="*/ 4 h 9"/>
                <a:gd name="T8" fmla="*/ 20 w 24"/>
                <a:gd name="T9" fmla="*/ 0 h 9"/>
                <a:gd name="T10" fmla="*/ 5 w 24"/>
                <a:gd name="T11" fmla="*/ 0 h 9"/>
                <a:gd name="T12" fmla="*/ 0 w 24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">
                  <a:moveTo>
                    <a:pt x="0" y="4"/>
                  </a:moveTo>
                  <a:cubicBezTo>
                    <a:pt x="0" y="7"/>
                    <a:pt x="2" y="9"/>
                    <a:pt x="5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2" y="9"/>
                    <a:pt x="24" y="7"/>
                    <a:pt x="24" y="4"/>
                  </a:cubicBezTo>
                  <a:cubicBezTo>
                    <a:pt x="24" y="2"/>
                    <a:pt x="22" y="0"/>
                    <a:pt x="2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2" name="Freeform 18"/>
            <p:cNvSpPr/>
            <p:nvPr/>
          </p:nvSpPr>
          <p:spPr bwMode="auto">
            <a:xfrm>
              <a:off x="80" y="140"/>
              <a:ext cx="57" cy="21"/>
            </a:xfrm>
            <a:custGeom>
              <a:avLst/>
              <a:gdLst>
                <a:gd name="T0" fmla="*/ 20 w 24"/>
                <a:gd name="T1" fmla="*/ 0 h 9"/>
                <a:gd name="T2" fmla="*/ 5 w 24"/>
                <a:gd name="T3" fmla="*/ 0 h 9"/>
                <a:gd name="T4" fmla="*/ 0 w 24"/>
                <a:gd name="T5" fmla="*/ 4 h 9"/>
                <a:gd name="T6" fmla="*/ 5 w 24"/>
                <a:gd name="T7" fmla="*/ 9 h 9"/>
                <a:gd name="T8" fmla="*/ 20 w 24"/>
                <a:gd name="T9" fmla="*/ 9 h 9"/>
                <a:gd name="T10" fmla="*/ 24 w 24"/>
                <a:gd name="T11" fmla="*/ 4 h 9"/>
                <a:gd name="T12" fmla="*/ 20 w 24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2" y="9"/>
                    <a:pt x="24" y="7"/>
                    <a:pt x="24" y="4"/>
                  </a:cubicBezTo>
                  <a:cubicBezTo>
                    <a:pt x="24" y="2"/>
                    <a:pt x="22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1523" name="Group 19"/>
          <p:cNvGrpSpPr/>
          <p:nvPr/>
        </p:nvGrpSpPr>
        <p:grpSpPr bwMode="auto">
          <a:xfrm>
            <a:off x="2247372" y="2883959"/>
            <a:ext cx="499533" cy="501651"/>
            <a:chOff x="0" y="0"/>
            <a:chExt cx="236" cy="237"/>
          </a:xfrm>
        </p:grpSpPr>
        <p:sp>
          <p:nvSpPr>
            <p:cNvPr id="21524" name="Freeform 20"/>
            <p:cNvSpPr>
              <a:spLocks noEditPoints="1"/>
            </p:cNvSpPr>
            <p:nvPr/>
          </p:nvSpPr>
          <p:spPr bwMode="auto">
            <a:xfrm>
              <a:off x="63" y="64"/>
              <a:ext cx="109" cy="109"/>
            </a:xfrm>
            <a:custGeom>
              <a:avLst/>
              <a:gdLst>
                <a:gd name="T0" fmla="*/ 40 w 46"/>
                <a:gd name="T1" fmla="*/ 1 h 46"/>
                <a:gd name="T2" fmla="*/ 13 w 46"/>
                <a:gd name="T3" fmla="*/ 10 h 46"/>
                <a:gd name="T4" fmla="*/ 13 w 46"/>
                <a:gd name="T5" fmla="*/ 10 h 46"/>
                <a:gd name="T6" fmla="*/ 12 w 46"/>
                <a:gd name="T7" fmla="*/ 11 h 46"/>
                <a:gd name="T8" fmla="*/ 12 w 46"/>
                <a:gd name="T9" fmla="*/ 11 h 46"/>
                <a:gd name="T10" fmla="*/ 11 w 46"/>
                <a:gd name="T11" fmla="*/ 11 h 46"/>
                <a:gd name="T12" fmla="*/ 11 w 46"/>
                <a:gd name="T13" fmla="*/ 12 h 46"/>
                <a:gd name="T14" fmla="*/ 11 w 46"/>
                <a:gd name="T15" fmla="*/ 12 h 46"/>
                <a:gd name="T16" fmla="*/ 10 w 46"/>
                <a:gd name="T17" fmla="*/ 13 h 46"/>
                <a:gd name="T18" fmla="*/ 10 w 46"/>
                <a:gd name="T19" fmla="*/ 13 h 46"/>
                <a:gd name="T20" fmla="*/ 0 w 46"/>
                <a:gd name="T21" fmla="*/ 40 h 46"/>
                <a:gd name="T22" fmla="*/ 1 w 46"/>
                <a:gd name="T23" fmla="*/ 45 h 46"/>
                <a:gd name="T24" fmla="*/ 4 w 46"/>
                <a:gd name="T25" fmla="*/ 46 h 46"/>
                <a:gd name="T26" fmla="*/ 6 w 46"/>
                <a:gd name="T27" fmla="*/ 46 h 46"/>
                <a:gd name="T28" fmla="*/ 33 w 46"/>
                <a:gd name="T29" fmla="*/ 36 h 46"/>
                <a:gd name="T30" fmla="*/ 33 w 46"/>
                <a:gd name="T31" fmla="*/ 36 h 46"/>
                <a:gd name="T32" fmla="*/ 34 w 46"/>
                <a:gd name="T33" fmla="*/ 35 h 46"/>
                <a:gd name="T34" fmla="*/ 34 w 46"/>
                <a:gd name="T35" fmla="*/ 35 h 46"/>
                <a:gd name="T36" fmla="*/ 35 w 46"/>
                <a:gd name="T37" fmla="*/ 35 h 46"/>
                <a:gd name="T38" fmla="*/ 35 w 46"/>
                <a:gd name="T39" fmla="*/ 34 h 46"/>
                <a:gd name="T40" fmla="*/ 35 w 46"/>
                <a:gd name="T41" fmla="*/ 34 h 46"/>
                <a:gd name="T42" fmla="*/ 36 w 46"/>
                <a:gd name="T43" fmla="*/ 33 h 46"/>
                <a:gd name="T44" fmla="*/ 36 w 46"/>
                <a:gd name="T45" fmla="*/ 33 h 46"/>
                <a:gd name="T46" fmla="*/ 45 w 46"/>
                <a:gd name="T47" fmla="*/ 6 h 46"/>
                <a:gd name="T48" fmla="*/ 44 w 46"/>
                <a:gd name="T49" fmla="*/ 2 h 46"/>
                <a:gd name="T50" fmla="*/ 40 w 46"/>
                <a:gd name="T51" fmla="*/ 1 h 46"/>
                <a:gd name="T52" fmla="*/ 12 w 46"/>
                <a:gd name="T53" fmla="*/ 34 h 46"/>
                <a:gd name="T54" fmla="*/ 16 w 46"/>
                <a:gd name="T55" fmla="*/ 22 h 46"/>
                <a:gd name="T56" fmla="*/ 24 w 46"/>
                <a:gd name="T57" fmla="*/ 30 h 46"/>
                <a:gd name="T58" fmla="*/ 12 w 46"/>
                <a:gd name="T59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40" y="1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1" y="11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3"/>
                    <a:pt x="1" y="45"/>
                  </a:cubicBezTo>
                  <a:cubicBezTo>
                    <a:pt x="2" y="45"/>
                    <a:pt x="3" y="46"/>
                    <a:pt x="4" y="46"/>
                  </a:cubicBezTo>
                  <a:cubicBezTo>
                    <a:pt x="5" y="46"/>
                    <a:pt x="5" y="46"/>
                    <a:pt x="6" y="4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6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5" y="35"/>
                    <a:pt x="35" y="35"/>
                  </a:cubicBezTo>
                  <a:cubicBezTo>
                    <a:pt x="35" y="35"/>
                    <a:pt x="35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4"/>
                    <a:pt x="46" y="3"/>
                    <a:pt x="44" y="2"/>
                  </a:cubicBezTo>
                  <a:cubicBezTo>
                    <a:pt x="43" y="0"/>
                    <a:pt x="42" y="0"/>
                    <a:pt x="40" y="1"/>
                  </a:cubicBezTo>
                  <a:moveTo>
                    <a:pt x="12" y="34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24" y="30"/>
                    <a:pt x="24" y="30"/>
                    <a:pt x="24" y="30"/>
                  </a:cubicBezTo>
                  <a:lnTo>
                    <a:pt x="12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5" name="Freeform 21"/>
            <p:cNvSpPr>
              <a:spLocks noEditPoints="1"/>
            </p:cNvSpPr>
            <p:nvPr/>
          </p:nvSpPr>
          <p:spPr bwMode="auto">
            <a:xfrm>
              <a:off x="0" y="0"/>
              <a:ext cx="236" cy="237"/>
            </a:xfrm>
            <a:custGeom>
              <a:avLst/>
              <a:gdLst>
                <a:gd name="T0" fmla="*/ 81 w 100"/>
                <a:gd name="T1" fmla="*/ 0 h 100"/>
                <a:gd name="T2" fmla="*/ 18 w 100"/>
                <a:gd name="T3" fmla="*/ 0 h 100"/>
                <a:gd name="T4" fmla="*/ 0 w 100"/>
                <a:gd name="T5" fmla="*/ 18 h 100"/>
                <a:gd name="T6" fmla="*/ 0 w 100"/>
                <a:gd name="T7" fmla="*/ 82 h 100"/>
                <a:gd name="T8" fmla="*/ 18 w 100"/>
                <a:gd name="T9" fmla="*/ 100 h 100"/>
                <a:gd name="T10" fmla="*/ 81 w 100"/>
                <a:gd name="T11" fmla="*/ 100 h 100"/>
                <a:gd name="T12" fmla="*/ 85 w 100"/>
                <a:gd name="T13" fmla="*/ 100 h 100"/>
                <a:gd name="T14" fmla="*/ 100 w 100"/>
                <a:gd name="T15" fmla="*/ 82 h 100"/>
                <a:gd name="T16" fmla="*/ 100 w 100"/>
                <a:gd name="T17" fmla="*/ 18 h 100"/>
                <a:gd name="T18" fmla="*/ 81 w 100"/>
                <a:gd name="T19" fmla="*/ 0 h 100"/>
                <a:gd name="T20" fmla="*/ 92 w 100"/>
                <a:gd name="T21" fmla="*/ 82 h 100"/>
                <a:gd name="T22" fmla="*/ 84 w 100"/>
                <a:gd name="T23" fmla="*/ 91 h 100"/>
                <a:gd name="T24" fmla="*/ 81 w 100"/>
                <a:gd name="T25" fmla="*/ 92 h 100"/>
                <a:gd name="T26" fmla="*/ 18 w 100"/>
                <a:gd name="T27" fmla="*/ 92 h 100"/>
                <a:gd name="T28" fmla="*/ 8 w 100"/>
                <a:gd name="T29" fmla="*/ 82 h 100"/>
                <a:gd name="T30" fmla="*/ 8 w 100"/>
                <a:gd name="T31" fmla="*/ 18 h 100"/>
                <a:gd name="T32" fmla="*/ 18 w 100"/>
                <a:gd name="T33" fmla="*/ 8 h 100"/>
                <a:gd name="T34" fmla="*/ 81 w 100"/>
                <a:gd name="T35" fmla="*/ 8 h 100"/>
                <a:gd name="T36" fmla="*/ 92 w 100"/>
                <a:gd name="T37" fmla="*/ 18 h 100"/>
                <a:gd name="T38" fmla="*/ 92 w 100"/>
                <a:gd name="T3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0" h="100">
                  <a:moveTo>
                    <a:pt x="8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2"/>
                    <a:pt x="8" y="100"/>
                    <a:pt x="18" y="100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83" y="100"/>
                    <a:pt x="84" y="100"/>
                    <a:pt x="85" y="100"/>
                  </a:cubicBezTo>
                  <a:cubicBezTo>
                    <a:pt x="94" y="98"/>
                    <a:pt x="100" y="90"/>
                    <a:pt x="100" y="8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8"/>
                    <a:pt x="92" y="0"/>
                    <a:pt x="81" y="0"/>
                  </a:cubicBezTo>
                  <a:moveTo>
                    <a:pt x="92" y="82"/>
                  </a:moveTo>
                  <a:cubicBezTo>
                    <a:pt x="92" y="86"/>
                    <a:pt x="88" y="90"/>
                    <a:pt x="84" y="91"/>
                  </a:cubicBezTo>
                  <a:cubicBezTo>
                    <a:pt x="83" y="92"/>
                    <a:pt x="82" y="92"/>
                    <a:pt x="81" y="92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3" y="92"/>
                    <a:pt x="8" y="87"/>
                    <a:pt x="8" y="8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7" y="8"/>
                    <a:pt x="92" y="13"/>
                    <a:pt x="92" y="18"/>
                  </a:cubicBezTo>
                  <a:lnTo>
                    <a:pt x="9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3790421" y="2737909"/>
            <a:ext cx="2017184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步骤二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1487488" y="4177243"/>
            <a:ext cx="2017184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步骤一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8495773" y="2737909"/>
            <a:ext cx="2017183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步骤四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6192839" y="4177243"/>
            <a:ext cx="2017183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步骤三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215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215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215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215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215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215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215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215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215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6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15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215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215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215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15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6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5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21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 animBg="1"/>
          <p:bldP spid="21506" grpId="1" animBg="1"/>
          <p:bldP spid="21507" grpId="0" animBg="1"/>
          <p:bldP spid="21508" grpId="0" animBg="1"/>
          <p:bldP spid="21508" grpId="1" animBg="1"/>
          <p:bldP spid="21509" grpId="0" animBg="1"/>
          <p:bldP spid="21510" grpId="0" animBg="1"/>
          <p:bldP spid="21510" grpId="1" animBg="1"/>
          <p:bldP spid="21511" grpId="0" animBg="1"/>
          <p:bldP spid="21512" grpId="0" animBg="1"/>
          <p:bldP spid="21512" grpId="1" animBg="1"/>
          <p:bldP spid="21513" grpId="0" animBg="1"/>
          <p:bldP spid="21514" grpId="0" animBg="1"/>
          <p:bldP spid="21514" grpId="1" animBg="1"/>
          <p:bldP spid="21526" grpId="0"/>
          <p:bldP spid="21527" grpId="0"/>
          <p:bldP spid="21528" grpId="0"/>
          <p:bldP spid="215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215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215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215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215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215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215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215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215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215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15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215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215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215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15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21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 animBg="1"/>
          <p:bldP spid="21506" grpId="1" animBg="1"/>
          <p:bldP spid="21507" grpId="0" animBg="1"/>
          <p:bldP spid="21508" grpId="0" animBg="1"/>
          <p:bldP spid="21508" grpId="1" animBg="1"/>
          <p:bldP spid="21509" grpId="0" animBg="1"/>
          <p:bldP spid="21510" grpId="0" animBg="1"/>
          <p:bldP spid="21510" grpId="1" animBg="1"/>
          <p:bldP spid="21511" grpId="0" animBg="1"/>
          <p:bldP spid="21512" grpId="0" animBg="1"/>
          <p:bldP spid="21512" grpId="1" animBg="1"/>
          <p:bldP spid="21513" grpId="0" animBg="1"/>
          <p:bldP spid="21514" grpId="0" animBg="1"/>
          <p:bldP spid="21514" grpId="1" animBg="1"/>
          <p:bldP spid="21526" grpId="0"/>
          <p:bldP spid="21527" grpId="0"/>
          <p:bldP spid="21528" grpId="0"/>
          <p:bldP spid="2152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97"/>
          <p:cNvSpPr/>
          <p:nvPr/>
        </p:nvSpPr>
        <p:spPr bwMode="auto">
          <a:xfrm>
            <a:off x="5717117" y="3641726"/>
            <a:ext cx="1989667" cy="1896533"/>
          </a:xfrm>
          <a:custGeom>
            <a:avLst/>
            <a:gdLst>
              <a:gd name="T0" fmla="*/ 19 w 1060"/>
              <a:gd name="T1" fmla="*/ 370 h 1010"/>
              <a:gd name="T2" fmla="*/ 602 w 1060"/>
              <a:gd name="T3" fmla="*/ 57 h 1010"/>
              <a:gd name="T4" fmla="*/ 1012 w 1060"/>
              <a:gd name="T5" fmla="*/ 577 h 1010"/>
              <a:gd name="T6" fmla="*/ 824 w 1060"/>
              <a:gd name="T7" fmla="*/ 830 h 1010"/>
              <a:gd name="T8" fmla="*/ 967 w 1060"/>
              <a:gd name="T9" fmla="*/ 949 h 1010"/>
              <a:gd name="T10" fmla="*/ 63 w 1060"/>
              <a:gd name="T11" fmla="*/ 635 h 1010"/>
              <a:gd name="T12" fmla="*/ 63 w 1060"/>
              <a:gd name="T13" fmla="*/ 635 h 1010"/>
              <a:gd name="T14" fmla="*/ 19 w 1060"/>
              <a:gd name="T15" fmla="*/ 37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0" h="1010">
                <a:moveTo>
                  <a:pt x="19" y="370"/>
                </a:moveTo>
                <a:cubicBezTo>
                  <a:pt x="67" y="140"/>
                  <a:pt x="328" y="0"/>
                  <a:pt x="602" y="57"/>
                </a:cubicBezTo>
                <a:cubicBezTo>
                  <a:pt x="876" y="114"/>
                  <a:pt x="1060" y="347"/>
                  <a:pt x="1012" y="577"/>
                </a:cubicBezTo>
                <a:cubicBezTo>
                  <a:pt x="990" y="685"/>
                  <a:pt x="920" y="773"/>
                  <a:pt x="824" y="830"/>
                </a:cubicBezTo>
                <a:cubicBezTo>
                  <a:pt x="836" y="923"/>
                  <a:pt x="967" y="949"/>
                  <a:pt x="967" y="949"/>
                </a:cubicBezTo>
                <a:cubicBezTo>
                  <a:pt x="227" y="1010"/>
                  <a:pt x="63" y="635"/>
                  <a:pt x="63" y="635"/>
                </a:cubicBezTo>
                <a:cubicBezTo>
                  <a:pt x="63" y="635"/>
                  <a:pt x="63" y="635"/>
                  <a:pt x="63" y="635"/>
                </a:cubicBezTo>
                <a:cubicBezTo>
                  <a:pt x="17" y="553"/>
                  <a:pt x="0" y="461"/>
                  <a:pt x="19" y="37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1" name="Freeform 98"/>
          <p:cNvSpPr/>
          <p:nvPr/>
        </p:nvSpPr>
        <p:spPr bwMode="auto">
          <a:xfrm>
            <a:off x="6172201" y="1434042"/>
            <a:ext cx="3018367" cy="2959100"/>
          </a:xfrm>
          <a:custGeom>
            <a:avLst/>
            <a:gdLst>
              <a:gd name="T0" fmla="*/ 911 w 1608"/>
              <a:gd name="T1" fmla="*/ 104 h 1577"/>
              <a:gd name="T2" fmla="*/ 109 w 1608"/>
              <a:gd name="T3" fmla="*/ 549 h 1577"/>
              <a:gd name="T4" fmla="*/ 513 w 1608"/>
              <a:gd name="T5" fmla="*/ 1372 h 1577"/>
              <a:gd name="T6" fmla="*/ 972 w 1608"/>
              <a:gd name="T7" fmla="*/ 1334 h 1577"/>
              <a:gd name="T8" fmla="*/ 1031 w 1608"/>
              <a:gd name="T9" fmla="*/ 1577 h 1577"/>
              <a:gd name="T10" fmla="*/ 1227 w 1608"/>
              <a:gd name="T11" fmla="*/ 337 h 1577"/>
              <a:gd name="T12" fmla="*/ 1227 w 1608"/>
              <a:gd name="T13" fmla="*/ 337 h 1577"/>
              <a:gd name="T14" fmla="*/ 911 w 1608"/>
              <a:gd name="T15" fmla="*/ 104 h 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08" h="1577">
                <a:moveTo>
                  <a:pt x="911" y="104"/>
                </a:moveTo>
                <a:cubicBezTo>
                  <a:pt x="578" y="0"/>
                  <a:pt x="219" y="199"/>
                  <a:pt x="109" y="549"/>
                </a:cubicBezTo>
                <a:cubicBezTo>
                  <a:pt x="0" y="900"/>
                  <a:pt x="181" y="1268"/>
                  <a:pt x="513" y="1372"/>
                </a:cubicBezTo>
                <a:cubicBezTo>
                  <a:pt x="670" y="1421"/>
                  <a:pt x="832" y="1403"/>
                  <a:pt x="972" y="1334"/>
                </a:cubicBezTo>
                <a:cubicBezTo>
                  <a:pt x="1085" y="1412"/>
                  <a:pt x="1031" y="1577"/>
                  <a:pt x="1031" y="1577"/>
                </a:cubicBezTo>
                <a:cubicBezTo>
                  <a:pt x="1608" y="781"/>
                  <a:pt x="1227" y="337"/>
                  <a:pt x="1227" y="337"/>
                </a:cubicBezTo>
                <a:cubicBezTo>
                  <a:pt x="1227" y="337"/>
                  <a:pt x="1227" y="337"/>
                  <a:pt x="1227" y="337"/>
                </a:cubicBezTo>
                <a:cubicBezTo>
                  <a:pt x="1152" y="229"/>
                  <a:pt x="1043" y="146"/>
                  <a:pt x="911" y="104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2" name="Freeform 99"/>
          <p:cNvSpPr/>
          <p:nvPr/>
        </p:nvSpPr>
        <p:spPr bwMode="auto">
          <a:xfrm>
            <a:off x="7501467" y="4589993"/>
            <a:ext cx="2042584" cy="2275417"/>
          </a:xfrm>
          <a:custGeom>
            <a:avLst/>
            <a:gdLst>
              <a:gd name="T0" fmla="*/ 479 w 1088"/>
              <a:gd name="T1" fmla="*/ 1119 h 1119"/>
              <a:gd name="T2" fmla="*/ 424 w 1088"/>
              <a:gd name="T3" fmla="*/ 947 h 1119"/>
              <a:gd name="T4" fmla="*/ 228 w 1088"/>
              <a:gd name="T5" fmla="*/ 796 h 1119"/>
              <a:gd name="T6" fmla="*/ 85 w 1088"/>
              <a:gd name="T7" fmla="*/ 683 h 1119"/>
              <a:gd name="T8" fmla="*/ 25 w 1088"/>
              <a:gd name="T9" fmla="*/ 677 h 1119"/>
              <a:gd name="T10" fmla="*/ 25 w 1088"/>
              <a:gd name="T11" fmla="*/ 615 h 1119"/>
              <a:gd name="T12" fmla="*/ 167 w 1088"/>
              <a:gd name="T13" fmla="*/ 590 h 1119"/>
              <a:gd name="T14" fmla="*/ 331 w 1088"/>
              <a:gd name="T15" fmla="*/ 674 h 1119"/>
              <a:gd name="T16" fmla="*/ 419 w 1088"/>
              <a:gd name="T17" fmla="*/ 567 h 1119"/>
              <a:gd name="T18" fmla="*/ 339 w 1088"/>
              <a:gd name="T19" fmla="*/ 308 h 1119"/>
              <a:gd name="T20" fmla="*/ 299 w 1088"/>
              <a:gd name="T21" fmla="*/ 111 h 1119"/>
              <a:gd name="T22" fmla="*/ 345 w 1088"/>
              <a:gd name="T23" fmla="*/ 57 h 1119"/>
              <a:gd name="T24" fmla="*/ 429 w 1088"/>
              <a:gd name="T25" fmla="*/ 219 h 1119"/>
              <a:gd name="T26" fmla="*/ 525 w 1088"/>
              <a:gd name="T27" fmla="*/ 443 h 1119"/>
              <a:gd name="T28" fmla="*/ 541 w 1088"/>
              <a:gd name="T29" fmla="*/ 371 h 1119"/>
              <a:gd name="T30" fmla="*/ 542 w 1088"/>
              <a:gd name="T31" fmla="*/ 78 h 1119"/>
              <a:gd name="T32" fmla="*/ 603 w 1088"/>
              <a:gd name="T33" fmla="*/ 7 h 1119"/>
              <a:gd name="T34" fmla="*/ 638 w 1088"/>
              <a:gd name="T35" fmla="*/ 219 h 1119"/>
              <a:gd name="T36" fmla="*/ 647 w 1088"/>
              <a:gd name="T37" fmla="*/ 407 h 1119"/>
              <a:gd name="T38" fmla="*/ 668 w 1088"/>
              <a:gd name="T39" fmla="*/ 450 h 1119"/>
              <a:gd name="T40" fmla="*/ 745 w 1088"/>
              <a:gd name="T41" fmla="*/ 334 h 1119"/>
              <a:gd name="T42" fmla="*/ 813 w 1088"/>
              <a:gd name="T43" fmla="*/ 125 h 1119"/>
              <a:gd name="T44" fmla="*/ 875 w 1088"/>
              <a:gd name="T45" fmla="*/ 82 h 1119"/>
              <a:gd name="T46" fmla="*/ 857 w 1088"/>
              <a:gd name="T47" fmla="*/ 272 h 1119"/>
              <a:gd name="T48" fmla="*/ 807 w 1088"/>
              <a:gd name="T49" fmla="*/ 436 h 1119"/>
              <a:gd name="T50" fmla="*/ 802 w 1088"/>
              <a:gd name="T51" fmla="*/ 508 h 1119"/>
              <a:gd name="T52" fmla="*/ 881 w 1088"/>
              <a:gd name="T53" fmla="*/ 450 h 1119"/>
              <a:gd name="T54" fmla="*/ 1005 w 1088"/>
              <a:gd name="T55" fmla="*/ 283 h 1119"/>
              <a:gd name="T56" fmla="*/ 1067 w 1088"/>
              <a:gd name="T57" fmla="*/ 253 h 1119"/>
              <a:gd name="T58" fmla="*/ 985 w 1088"/>
              <a:gd name="T59" fmla="*/ 441 h 1119"/>
              <a:gd name="T60" fmla="*/ 889 w 1088"/>
              <a:gd name="T61" fmla="*/ 667 h 1119"/>
              <a:gd name="T62" fmla="*/ 858 w 1088"/>
              <a:gd name="T63" fmla="*/ 889 h 1119"/>
              <a:gd name="T64" fmla="*/ 803 w 1088"/>
              <a:gd name="T65" fmla="*/ 1031 h 1119"/>
              <a:gd name="T66" fmla="*/ 803 w 1088"/>
              <a:gd name="T67" fmla="*/ 1119 h 1119"/>
              <a:gd name="T68" fmla="*/ 479 w 1088"/>
              <a:gd name="T69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8" h="1119">
                <a:moveTo>
                  <a:pt x="479" y="1119"/>
                </a:moveTo>
                <a:cubicBezTo>
                  <a:pt x="479" y="1119"/>
                  <a:pt x="479" y="996"/>
                  <a:pt x="424" y="947"/>
                </a:cubicBezTo>
                <a:cubicBezTo>
                  <a:pt x="369" y="897"/>
                  <a:pt x="263" y="836"/>
                  <a:pt x="228" y="796"/>
                </a:cubicBezTo>
                <a:cubicBezTo>
                  <a:pt x="193" y="756"/>
                  <a:pt x="109" y="689"/>
                  <a:pt x="85" y="683"/>
                </a:cubicBezTo>
                <a:cubicBezTo>
                  <a:pt x="61" y="676"/>
                  <a:pt x="36" y="682"/>
                  <a:pt x="25" y="677"/>
                </a:cubicBezTo>
                <a:cubicBezTo>
                  <a:pt x="14" y="672"/>
                  <a:pt x="0" y="646"/>
                  <a:pt x="25" y="615"/>
                </a:cubicBezTo>
                <a:cubicBezTo>
                  <a:pt x="50" y="583"/>
                  <a:pt x="108" y="565"/>
                  <a:pt x="167" y="590"/>
                </a:cubicBezTo>
                <a:cubicBezTo>
                  <a:pt x="227" y="615"/>
                  <a:pt x="292" y="677"/>
                  <a:pt x="331" y="674"/>
                </a:cubicBezTo>
                <a:cubicBezTo>
                  <a:pt x="370" y="671"/>
                  <a:pt x="421" y="640"/>
                  <a:pt x="419" y="567"/>
                </a:cubicBezTo>
                <a:cubicBezTo>
                  <a:pt x="418" y="494"/>
                  <a:pt x="365" y="389"/>
                  <a:pt x="339" y="308"/>
                </a:cubicBezTo>
                <a:cubicBezTo>
                  <a:pt x="314" y="227"/>
                  <a:pt x="297" y="148"/>
                  <a:pt x="299" y="111"/>
                </a:cubicBezTo>
                <a:cubicBezTo>
                  <a:pt x="301" y="73"/>
                  <a:pt x="323" y="49"/>
                  <a:pt x="345" y="57"/>
                </a:cubicBezTo>
                <a:cubicBezTo>
                  <a:pt x="367" y="65"/>
                  <a:pt x="386" y="89"/>
                  <a:pt x="429" y="219"/>
                </a:cubicBezTo>
                <a:cubicBezTo>
                  <a:pt x="473" y="348"/>
                  <a:pt x="504" y="438"/>
                  <a:pt x="525" y="443"/>
                </a:cubicBezTo>
                <a:cubicBezTo>
                  <a:pt x="547" y="449"/>
                  <a:pt x="543" y="426"/>
                  <a:pt x="541" y="371"/>
                </a:cubicBezTo>
                <a:cubicBezTo>
                  <a:pt x="539" y="315"/>
                  <a:pt x="537" y="122"/>
                  <a:pt x="542" y="78"/>
                </a:cubicBezTo>
                <a:cubicBezTo>
                  <a:pt x="548" y="34"/>
                  <a:pt x="566" y="0"/>
                  <a:pt x="603" y="7"/>
                </a:cubicBezTo>
                <a:cubicBezTo>
                  <a:pt x="641" y="15"/>
                  <a:pt x="641" y="131"/>
                  <a:pt x="638" y="219"/>
                </a:cubicBezTo>
                <a:cubicBezTo>
                  <a:pt x="635" y="307"/>
                  <a:pt x="644" y="381"/>
                  <a:pt x="647" y="407"/>
                </a:cubicBezTo>
                <a:cubicBezTo>
                  <a:pt x="651" y="433"/>
                  <a:pt x="655" y="448"/>
                  <a:pt x="668" y="450"/>
                </a:cubicBezTo>
                <a:cubicBezTo>
                  <a:pt x="681" y="452"/>
                  <a:pt x="713" y="436"/>
                  <a:pt x="745" y="334"/>
                </a:cubicBezTo>
                <a:cubicBezTo>
                  <a:pt x="776" y="232"/>
                  <a:pt x="801" y="154"/>
                  <a:pt x="813" y="125"/>
                </a:cubicBezTo>
                <a:cubicBezTo>
                  <a:pt x="824" y="97"/>
                  <a:pt x="849" y="67"/>
                  <a:pt x="875" y="82"/>
                </a:cubicBezTo>
                <a:cubicBezTo>
                  <a:pt x="900" y="97"/>
                  <a:pt x="894" y="153"/>
                  <a:pt x="857" y="272"/>
                </a:cubicBezTo>
                <a:cubicBezTo>
                  <a:pt x="819" y="391"/>
                  <a:pt x="813" y="414"/>
                  <a:pt x="807" y="436"/>
                </a:cubicBezTo>
                <a:cubicBezTo>
                  <a:pt x="802" y="458"/>
                  <a:pt x="793" y="503"/>
                  <a:pt x="802" y="508"/>
                </a:cubicBezTo>
                <a:cubicBezTo>
                  <a:pt x="811" y="513"/>
                  <a:pt x="846" y="493"/>
                  <a:pt x="881" y="450"/>
                </a:cubicBezTo>
                <a:cubicBezTo>
                  <a:pt x="917" y="407"/>
                  <a:pt x="987" y="306"/>
                  <a:pt x="1005" y="283"/>
                </a:cubicBezTo>
                <a:cubicBezTo>
                  <a:pt x="1023" y="261"/>
                  <a:pt x="1045" y="235"/>
                  <a:pt x="1067" y="253"/>
                </a:cubicBezTo>
                <a:cubicBezTo>
                  <a:pt x="1088" y="272"/>
                  <a:pt x="1032" y="365"/>
                  <a:pt x="985" y="441"/>
                </a:cubicBezTo>
                <a:cubicBezTo>
                  <a:pt x="939" y="516"/>
                  <a:pt x="897" y="601"/>
                  <a:pt x="889" y="667"/>
                </a:cubicBezTo>
                <a:cubicBezTo>
                  <a:pt x="882" y="734"/>
                  <a:pt x="876" y="820"/>
                  <a:pt x="858" y="889"/>
                </a:cubicBezTo>
                <a:cubicBezTo>
                  <a:pt x="840" y="958"/>
                  <a:pt x="820" y="1007"/>
                  <a:pt x="803" y="1031"/>
                </a:cubicBezTo>
                <a:cubicBezTo>
                  <a:pt x="803" y="1119"/>
                  <a:pt x="803" y="1119"/>
                  <a:pt x="803" y="1119"/>
                </a:cubicBezTo>
                <a:lnTo>
                  <a:pt x="479" y="11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4" name="Freeform 100"/>
          <p:cNvSpPr/>
          <p:nvPr/>
        </p:nvSpPr>
        <p:spPr bwMode="auto">
          <a:xfrm>
            <a:off x="7848600" y="1590675"/>
            <a:ext cx="2381251" cy="2626784"/>
          </a:xfrm>
          <a:custGeom>
            <a:avLst/>
            <a:gdLst>
              <a:gd name="T0" fmla="*/ 1117 w 1269"/>
              <a:gd name="T1" fmla="*/ 285 h 1399"/>
              <a:gd name="T2" fmla="*/ 317 w 1269"/>
              <a:gd name="T3" fmla="*/ 194 h 1399"/>
              <a:gd name="T4" fmla="*/ 185 w 1269"/>
              <a:gd name="T5" fmla="*/ 988 h 1399"/>
              <a:gd name="T6" fmla="*/ 532 w 1269"/>
              <a:gd name="T7" fmla="*/ 1195 h 1399"/>
              <a:gd name="T8" fmla="*/ 450 w 1269"/>
              <a:gd name="T9" fmla="*/ 1399 h 1399"/>
              <a:gd name="T10" fmla="*/ 1224 w 1269"/>
              <a:gd name="T11" fmla="*/ 613 h 1399"/>
              <a:gd name="T12" fmla="*/ 1224 w 1269"/>
              <a:gd name="T13" fmla="*/ 613 h 1399"/>
              <a:gd name="T14" fmla="*/ 1117 w 1269"/>
              <a:gd name="T15" fmla="*/ 285 h 1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69" h="1399">
                <a:moveTo>
                  <a:pt x="1117" y="285"/>
                </a:moveTo>
                <a:cubicBezTo>
                  <a:pt x="932" y="41"/>
                  <a:pt x="574" y="0"/>
                  <a:pt x="317" y="194"/>
                </a:cubicBezTo>
                <a:cubicBezTo>
                  <a:pt x="59" y="388"/>
                  <a:pt x="0" y="744"/>
                  <a:pt x="185" y="988"/>
                </a:cubicBezTo>
                <a:cubicBezTo>
                  <a:pt x="272" y="1103"/>
                  <a:pt x="397" y="1173"/>
                  <a:pt x="532" y="1195"/>
                </a:cubicBezTo>
                <a:cubicBezTo>
                  <a:pt x="573" y="1309"/>
                  <a:pt x="450" y="1399"/>
                  <a:pt x="450" y="1399"/>
                </a:cubicBezTo>
                <a:cubicBezTo>
                  <a:pt x="1269" y="1125"/>
                  <a:pt x="1224" y="613"/>
                  <a:pt x="1224" y="613"/>
                </a:cubicBezTo>
                <a:cubicBezTo>
                  <a:pt x="1224" y="613"/>
                  <a:pt x="1224" y="613"/>
                  <a:pt x="1224" y="613"/>
                </a:cubicBezTo>
                <a:cubicBezTo>
                  <a:pt x="1225" y="498"/>
                  <a:pt x="1190" y="383"/>
                  <a:pt x="1117" y="28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5" name="Freeform 101"/>
          <p:cNvSpPr/>
          <p:nvPr/>
        </p:nvSpPr>
        <p:spPr bwMode="auto">
          <a:xfrm>
            <a:off x="9275234" y="2909360"/>
            <a:ext cx="1953684" cy="1883833"/>
          </a:xfrm>
          <a:custGeom>
            <a:avLst/>
            <a:gdLst>
              <a:gd name="T0" fmla="*/ 1041 w 1041"/>
              <a:gd name="T1" fmla="*/ 423 h 1004"/>
              <a:gd name="T2" fmla="*/ 536 w 1041"/>
              <a:gd name="T3" fmla="*/ 0 h 1004"/>
              <a:gd name="T4" fmla="*/ 31 w 1041"/>
              <a:gd name="T5" fmla="*/ 423 h 1004"/>
              <a:gd name="T6" fmla="*/ 163 w 1041"/>
              <a:gd name="T7" fmla="*/ 708 h 1004"/>
              <a:gd name="T8" fmla="*/ 0 w 1041"/>
              <a:gd name="T9" fmla="*/ 795 h 1004"/>
              <a:gd name="T10" fmla="*/ 944 w 1041"/>
              <a:gd name="T11" fmla="*/ 672 h 1004"/>
              <a:gd name="T12" fmla="*/ 944 w 1041"/>
              <a:gd name="T13" fmla="*/ 672 h 1004"/>
              <a:gd name="T14" fmla="*/ 1041 w 1041"/>
              <a:gd name="T15" fmla="*/ 423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41" h="1004">
                <a:moveTo>
                  <a:pt x="1041" y="423"/>
                </a:moveTo>
                <a:cubicBezTo>
                  <a:pt x="1041" y="190"/>
                  <a:pt x="815" y="0"/>
                  <a:pt x="536" y="0"/>
                </a:cubicBezTo>
                <a:cubicBezTo>
                  <a:pt x="257" y="0"/>
                  <a:pt x="31" y="190"/>
                  <a:pt x="31" y="423"/>
                </a:cubicBezTo>
                <a:cubicBezTo>
                  <a:pt x="31" y="533"/>
                  <a:pt x="81" y="633"/>
                  <a:pt x="163" y="708"/>
                </a:cubicBezTo>
                <a:cubicBezTo>
                  <a:pt x="132" y="796"/>
                  <a:pt x="0" y="795"/>
                  <a:pt x="0" y="795"/>
                </a:cubicBezTo>
                <a:cubicBezTo>
                  <a:pt x="708" y="1004"/>
                  <a:pt x="944" y="672"/>
                  <a:pt x="944" y="672"/>
                </a:cubicBezTo>
                <a:cubicBezTo>
                  <a:pt x="944" y="672"/>
                  <a:pt x="944" y="672"/>
                  <a:pt x="944" y="672"/>
                </a:cubicBezTo>
                <a:cubicBezTo>
                  <a:pt x="1005" y="602"/>
                  <a:pt x="1041" y="516"/>
                  <a:pt x="1041" y="423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7" name="Freeform 102"/>
          <p:cNvSpPr/>
          <p:nvPr/>
        </p:nvSpPr>
        <p:spPr bwMode="auto">
          <a:xfrm>
            <a:off x="9618133" y="3974042"/>
            <a:ext cx="1828800" cy="1706033"/>
          </a:xfrm>
          <a:custGeom>
            <a:avLst/>
            <a:gdLst>
              <a:gd name="T0" fmla="*/ 919 w 974"/>
              <a:gd name="T1" fmla="*/ 522 h 908"/>
              <a:gd name="T2" fmla="*/ 615 w 974"/>
              <a:gd name="T3" fmla="*/ 65 h 908"/>
              <a:gd name="T4" fmla="*/ 112 w 974"/>
              <a:gd name="T5" fmla="*/ 285 h 908"/>
              <a:gd name="T6" fmla="*/ 150 w 974"/>
              <a:gd name="T7" fmla="*/ 544 h 908"/>
              <a:gd name="T8" fmla="*/ 0 w 974"/>
              <a:gd name="T9" fmla="*/ 575 h 908"/>
              <a:gd name="T10" fmla="*/ 784 w 974"/>
              <a:gd name="T11" fmla="*/ 698 h 908"/>
              <a:gd name="T12" fmla="*/ 783 w 974"/>
              <a:gd name="T13" fmla="*/ 698 h 908"/>
              <a:gd name="T14" fmla="*/ 919 w 974"/>
              <a:gd name="T15" fmla="*/ 5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4" h="908">
                <a:moveTo>
                  <a:pt x="919" y="522"/>
                </a:moveTo>
                <a:cubicBezTo>
                  <a:pt x="974" y="335"/>
                  <a:pt x="838" y="130"/>
                  <a:pt x="615" y="65"/>
                </a:cubicBezTo>
                <a:cubicBezTo>
                  <a:pt x="392" y="0"/>
                  <a:pt x="167" y="98"/>
                  <a:pt x="112" y="285"/>
                </a:cubicBezTo>
                <a:cubicBezTo>
                  <a:pt x="86" y="373"/>
                  <a:pt x="103" y="464"/>
                  <a:pt x="150" y="544"/>
                </a:cubicBezTo>
                <a:cubicBezTo>
                  <a:pt x="105" y="607"/>
                  <a:pt x="0" y="575"/>
                  <a:pt x="0" y="575"/>
                </a:cubicBezTo>
                <a:cubicBezTo>
                  <a:pt x="517" y="908"/>
                  <a:pt x="784" y="698"/>
                  <a:pt x="784" y="698"/>
                </a:cubicBezTo>
                <a:cubicBezTo>
                  <a:pt x="783" y="698"/>
                  <a:pt x="783" y="698"/>
                  <a:pt x="783" y="698"/>
                </a:cubicBezTo>
                <a:cubicBezTo>
                  <a:pt x="848" y="656"/>
                  <a:pt x="897" y="596"/>
                  <a:pt x="919" y="52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8" name="Freeform 103"/>
          <p:cNvSpPr/>
          <p:nvPr/>
        </p:nvSpPr>
        <p:spPr bwMode="auto">
          <a:xfrm>
            <a:off x="10037234" y="3152775"/>
            <a:ext cx="429684" cy="393700"/>
          </a:xfrm>
          <a:custGeom>
            <a:avLst/>
            <a:gdLst>
              <a:gd name="T0" fmla="*/ 70 w 229"/>
              <a:gd name="T1" fmla="*/ 99 h 210"/>
              <a:gd name="T2" fmla="*/ 70 w 229"/>
              <a:gd name="T3" fmla="*/ 99 h 210"/>
              <a:gd name="T4" fmla="*/ 26 w 229"/>
              <a:gd name="T5" fmla="*/ 144 h 210"/>
              <a:gd name="T6" fmla="*/ 17 w 229"/>
              <a:gd name="T7" fmla="*/ 164 h 210"/>
              <a:gd name="T8" fmla="*/ 26 w 229"/>
              <a:gd name="T9" fmla="*/ 184 h 210"/>
              <a:gd name="T10" fmla="*/ 26 w 229"/>
              <a:gd name="T11" fmla="*/ 184 h 210"/>
              <a:gd name="T12" fmla="*/ 46 w 229"/>
              <a:gd name="T13" fmla="*/ 192 h 210"/>
              <a:gd name="T14" fmla="*/ 66 w 229"/>
              <a:gd name="T15" fmla="*/ 184 h 210"/>
              <a:gd name="T16" fmla="*/ 116 w 229"/>
              <a:gd name="T17" fmla="*/ 134 h 210"/>
              <a:gd name="T18" fmla="*/ 116 w 229"/>
              <a:gd name="T19" fmla="*/ 133 h 210"/>
              <a:gd name="T20" fmla="*/ 170 w 229"/>
              <a:gd name="T21" fmla="*/ 79 h 210"/>
              <a:gd name="T22" fmla="*/ 174 w 229"/>
              <a:gd name="T23" fmla="*/ 71 h 210"/>
              <a:gd name="T24" fmla="*/ 170 w 229"/>
              <a:gd name="T25" fmla="*/ 62 h 210"/>
              <a:gd name="T26" fmla="*/ 161 w 229"/>
              <a:gd name="T27" fmla="*/ 58 h 210"/>
              <a:gd name="T28" fmla="*/ 153 w 229"/>
              <a:gd name="T29" fmla="*/ 62 h 210"/>
              <a:gd name="T30" fmla="*/ 75 w 229"/>
              <a:gd name="T31" fmla="*/ 139 h 210"/>
              <a:gd name="T32" fmla="*/ 62 w 229"/>
              <a:gd name="T33" fmla="*/ 139 h 210"/>
              <a:gd name="T34" fmla="*/ 62 w 229"/>
              <a:gd name="T35" fmla="*/ 127 h 210"/>
              <a:gd name="T36" fmla="*/ 140 w 229"/>
              <a:gd name="T37" fmla="*/ 49 h 210"/>
              <a:gd name="T38" fmla="*/ 161 w 229"/>
              <a:gd name="T39" fmla="*/ 41 h 210"/>
              <a:gd name="T40" fmla="*/ 183 w 229"/>
              <a:gd name="T41" fmla="*/ 49 h 210"/>
              <a:gd name="T42" fmla="*/ 191 w 229"/>
              <a:gd name="T43" fmla="*/ 71 h 210"/>
              <a:gd name="T44" fmla="*/ 183 w 229"/>
              <a:gd name="T45" fmla="*/ 92 h 210"/>
              <a:gd name="T46" fmla="*/ 129 w 229"/>
              <a:gd name="T47" fmla="*/ 146 h 210"/>
              <a:gd name="T48" fmla="*/ 129 w 229"/>
              <a:gd name="T49" fmla="*/ 146 h 210"/>
              <a:gd name="T50" fmla="*/ 128 w 229"/>
              <a:gd name="T51" fmla="*/ 146 h 210"/>
              <a:gd name="T52" fmla="*/ 78 w 229"/>
              <a:gd name="T53" fmla="*/ 196 h 210"/>
              <a:gd name="T54" fmla="*/ 46 w 229"/>
              <a:gd name="T55" fmla="*/ 210 h 210"/>
              <a:gd name="T56" fmla="*/ 14 w 229"/>
              <a:gd name="T57" fmla="*/ 197 h 210"/>
              <a:gd name="T58" fmla="*/ 13 w 229"/>
              <a:gd name="T59" fmla="*/ 196 h 210"/>
              <a:gd name="T60" fmla="*/ 13 w 229"/>
              <a:gd name="T61" fmla="*/ 196 h 210"/>
              <a:gd name="T62" fmla="*/ 0 w 229"/>
              <a:gd name="T63" fmla="*/ 164 h 210"/>
              <a:gd name="T64" fmla="*/ 13 w 229"/>
              <a:gd name="T65" fmla="*/ 131 h 210"/>
              <a:gd name="T66" fmla="*/ 63 w 229"/>
              <a:gd name="T67" fmla="*/ 81 h 210"/>
              <a:gd name="T68" fmla="*/ 64 w 229"/>
              <a:gd name="T69" fmla="*/ 81 h 210"/>
              <a:gd name="T70" fmla="*/ 127 w 229"/>
              <a:gd name="T71" fmla="*/ 18 h 210"/>
              <a:gd name="T72" fmla="*/ 169 w 229"/>
              <a:gd name="T73" fmla="*/ 0 h 210"/>
              <a:gd name="T74" fmla="*/ 212 w 229"/>
              <a:gd name="T75" fmla="*/ 18 h 210"/>
              <a:gd name="T76" fmla="*/ 229 w 229"/>
              <a:gd name="T77" fmla="*/ 60 h 210"/>
              <a:gd name="T78" fmla="*/ 212 w 229"/>
              <a:gd name="T79" fmla="*/ 102 h 210"/>
              <a:gd name="T80" fmla="*/ 125 w 229"/>
              <a:gd name="T81" fmla="*/ 189 h 210"/>
              <a:gd name="T82" fmla="*/ 112 w 229"/>
              <a:gd name="T83" fmla="*/ 189 h 210"/>
              <a:gd name="T84" fmla="*/ 112 w 229"/>
              <a:gd name="T85" fmla="*/ 177 h 210"/>
              <a:gd name="T86" fmla="*/ 199 w 229"/>
              <a:gd name="T87" fmla="*/ 90 h 210"/>
              <a:gd name="T88" fmla="*/ 212 w 229"/>
              <a:gd name="T89" fmla="*/ 60 h 210"/>
              <a:gd name="T90" fmla="*/ 199 w 229"/>
              <a:gd name="T91" fmla="*/ 30 h 210"/>
              <a:gd name="T92" fmla="*/ 169 w 229"/>
              <a:gd name="T93" fmla="*/ 18 h 210"/>
              <a:gd name="T94" fmla="*/ 139 w 229"/>
              <a:gd name="T95" fmla="*/ 30 h 210"/>
              <a:gd name="T96" fmla="*/ 70 w 229"/>
              <a:gd name="T97" fmla="*/ 9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9" h="210">
                <a:moveTo>
                  <a:pt x="70" y="99"/>
                </a:moveTo>
                <a:cubicBezTo>
                  <a:pt x="70" y="99"/>
                  <a:pt x="70" y="99"/>
                  <a:pt x="70" y="99"/>
                </a:cubicBezTo>
                <a:cubicBezTo>
                  <a:pt x="26" y="144"/>
                  <a:pt x="26" y="144"/>
                  <a:pt x="26" y="144"/>
                </a:cubicBezTo>
                <a:cubicBezTo>
                  <a:pt x="20" y="149"/>
                  <a:pt x="17" y="156"/>
                  <a:pt x="17" y="164"/>
                </a:cubicBezTo>
                <a:cubicBezTo>
                  <a:pt x="17" y="171"/>
                  <a:pt x="20" y="178"/>
                  <a:pt x="26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31" y="189"/>
                  <a:pt x="39" y="192"/>
                  <a:pt x="46" y="192"/>
                </a:cubicBezTo>
                <a:cubicBezTo>
                  <a:pt x="53" y="192"/>
                  <a:pt x="60" y="189"/>
                  <a:pt x="66" y="18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70" y="79"/>
                  <a:pt x="170" y="79"/>
                  <a:pt x="170" y="79"/>
                </a:cubicBezTo>
                <a:cubicBezTo>
                  <a:pt x="173" y="77"/>
                  <a:pt x="174" y="74"/>
                  <a:pt x="174" y="71"/>
                </a:cubicBezTo>
                <a:cubicBezTo>
                  <a:pt x="174" y="67"/>
                  <a:pt x="173" y="64"/>
                  <a:pt x="170" y="62"/>
                </a:cubicBezTo>
                <a:cubicBezTo>
                  <a:pt x="168" y="59"/>
                  <a:pt x="165" y="58"/>
                  <a:pt x="161" y="58"/>
                </a:cubicBezTo>
                <a:cubicBezTo>
                  <a:pt x="158" y="58"/>
                  <a:pt x="155" y="59"/>
                  <a:pt x="153" y="62"/>
                </a:cubicBezTo>
                <a:cubicBezTo>
                  <a:pt x="75" y="139"/>
                  <a:pt x="75" y="139"/>
                  <a:pt x="75" y="139"/>
                </a:cubicBezTo>
                <a:cubicBezTo>
                  <a:pt x="71" y="143"/>
                  <a:pt x="66" y="143"/>
                  <a:pt x="62" y="139"/>
                </a:cubicBezTo>
                <a:cubicBezTo>
                  <a:pt x="59" y="136"/>
                  <a:pt x="59" y="130"/>
                  <a:pt x="62" y="127"/>
                </a:cubicBezTo>
                <a:cubicBezTo>
                  <a:pt x="140" y="49"/>
                  <a:pt x="140" y="49"/>
                  <a:pt x="140" y="49"/>
                </a:cubicBezTo>
                <a:cubicBezTo>
                  <a:pt x="146" y="43"/>
                  <a:pt x="154" y="41"/>
                  <a:pt x="161" y="41"/>
                </a:cubicBezTo>
                <a:cubicBezTo>
                  <a:pt x="169" y="41"/>
                  <a:pt x="177" y="43"/>
                  <a:pt x="183" y="49"/>
                </a:cubicBezTo>
                <a:cubicBezTo>
                  <a:pt x="189" y="55"/>
                  <a:pt x="191" y="63"/>
                  <a:pt x="191" y="71"/>
                </a:cubicBezTo>
                <a:cubicBezTo>
                  <a:pt x="191" y="78"/>
                  <a:pt x="189" y="86"/>
                  <a:pt x="183" y="92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8" y="146"/>
                  <a:pt x="128" y="146"/>
                  <a:pt x="128" y="146"/>
                </a:cubicBezTo>
                <a:cubicBezTo>
                  <a:pt x="78" y="196"/>
                  <a:pt x="78" y="196"/>
                  <a:pt x="78" y="196"/>
                </a:cubicBezTo>
                <a:cubicBezTo>
                  <a:pt x="69" y="205"/>
                  <a:pt x="58" y="210"/>
                  <a:pt x="46" y="210"/>
                </a:cubicBezTo>
                <a:cubicBezTo>
                  <a:pt x="34" y="210"/>
                  <a:pt x="23" y="205"/>
                  <a:pt x="14" y="19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4" y="187"/>
                  <a:pt x="0" y="175"/>
                  <a:pt x="0" y="164"/>
                </a:cubicBezTo>
                <a:cubicBezTo>
                  <a:pt x="0" y="152"/>
                  <a:pt x="4" y="140"/>
                  <a:pt x="13" y="131"/>
                </a:cubicBezTo>
                <a:cubicBezTo>
                  <a:pt x="63" y="81"/>
                  <a:pt x="63" y="81"/>
                  <a:pt x="63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127" y="18"/>
                  <a:pt x="127" y="18"/>
                  <a:pt x="127" y="18"/>
                </a:cubicBezTo>
                <a:cubicBezTo>
                  <a:pt x="139" y="6"/>
                  <a:pt x="154" y="0"/>
                  <a:pt x="169" y="0"/>
                </a:cubicBezTo>
                <a:cubicBezTo>
                  <a:pt x="185" y="0"/>
                  <a:pt x="200" y="6"/>
                  <a:pt x="212" y="18"/>
                </a:cubicBezTo>
                <a:cubicBezTo>
                  <a:pt x="223" y="29"/>
                  <a:pt x="229" y="45"/>
                  <a:pt x="229" y="60"/>
                </a:cubicBezTo>
                <a:cubicBezTo>
                  <a:pt x="229" y="75"/>
                  <a:pt x="223" y="91"/>
                  <a:pt x="212" y="102"/>
                </a:cubicBezTo>
                <a:cubicBezTo>
                  <a:pt x="125" y="189"/>
                  <a:pt x="125" y="189"/>
                  <a:pt x="125" y="189"/>
                </a:cubicBezTo>
                <a:cubicBezTo>
                  <a:pt x="121" y="193"/>
                  <a:pt x="116" y="193"/>
                  <a:pt x="112" y="189"/>
                </a:cubicBezTo>
                <a:cubicBezTo>
                  <a:pt x="109" y="186"/>
                  <a:pt x="109" y="180"/>
                  <a:pt x="112" y="177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207" y="82"/>
                  <a:pt x="212" y="71"/>
                  <a:pt x="212" y="60"/>
                </a:cubicBezTo>
                <a:cubicBezTo>
                  <a:pt x="212" y="49"/>
                  <a:pt x="207" y="38"/>
                  <a:pt x="199" y="30"/>
                </a:cubicBezTo>
                <a:cubicBezTo>
                  <a:pt x="191" y="22"/>
                  <a:pt x="180" y="18"/>
                  <a:pt x="169" y="18"/>
                </a:cubicBezTo>
                <a:cubicBezTo>
                  <a:pt x="158" y="18"/>
                  <a:pt x="148" y="22"/>
                  <a:pt x="139" y="30"/>
                </a:cubicBezTo>
                <a:cubicBezTo>
                  <a:pt x="70" y="99"/>
                  <a:pt x="70" y="99"/>
                  <a:pt x="70" y="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59" name="Freeform 104"/>
          <p:cNvSpPr>
            <a:spLocks noEditPoints="1"/>
          </p:cNvSpPr>
          <p:nvPr/>
        </p:nvSpPr>
        <p:spPr bwMode="auto">
          <a:xfrm>
            <a:off x="6959600" y="2278593"/>
            <a:ext cx="408517" cy="408516"/>
          </a:xfrm>
          <a:custGeom>
            <a:avLst/>
            <a:gdLst>
              <a:gd name="T0" fmla="*/ 185 w 217"/>
              <a:gd name="T1" fmla="*/ 77 h 217"/>
              <a:gd name="T2" fmla="*/ 197 w 217"/>
              <a:gd name="T3" fmla="*/ 56 h 217"/>
              <a:gd name="T4" fmla="*/ 174 w 217"/>
              <a:gd name="T5" fmla="*/ 20 h 217"/>
              <a:gd name="T6" fmla="*/ 146 w 217"/>
              <a:gd name="T7" fmla="*/ 35 h 217"/>
              <a:gd name="T8" fmla="*/ 134 w 217"/>
              <a:gd name="T9" fmla="*/ 9 h 217"/>
              <a:gd name="T10" fmla="*/ 83 w 217"/>
              <a:gd name="T11" fmla="*/ 9 h 217"/>
              <a:gd name="T12" fmla="*/ 71 w 217"/>
              <a:gd name="T13" fmla="*/ 35 h 217"/>
              <a:gd name="T14" fmla="*/ 44 w 217"/>
              <a:gd name="T15" fmla="*/ 20 h 217"/>
              <a:gd name="T16" fmla="*/ 20 w 217"/>
              <a:gd name="T17" fmla="*/ 56 h 217"/>
              <a:gd name="T18" fmla="*/ 32 w 217"/>
              <a:gd name="T19" fmla="*/ 77 h 217"/>
              <a:gd name="T20" fmla="*/ 0 w 217"/>
              <a:gd name="T21" fmla="*/ 92 h 217"/>
              <a:gd name="T22" fmla="*/ 30 w 217"/>
              <a:gd name="T23" fmla="*/ 134 h 217"/>
              <a:gd name="T24" fmla="*/ 35 w 217"/>
              <a:gd name="T25" fmla="*/ 146 h 217"/>
              <a:gd name="T26" fmla="*/ 20 w 217"/>
              <a:gd name="T27" fmla="*/ 173 h 217"/>
              <a:gd name="T28" fmla="*/ 56 w 217"/>
              <a:gd name="T29" fmla="*/ 197 h 217"/>
              <a:gd name="T30" fmla="*/ 77 w 217"/>
              <a:gd name="T31" fmla="*/ 185 h 217"/>
              <a:gd name="T32" fmla="*/ 92 w 217"/>
              <a:gd name="T33" fmla="*/ 217 h 217"/>
              <a:gd name="T34" fmla="*/ 134 w 217"/>
              <a:gd name="T35" fmla="*/ 187 h 217"/>
              <a:gd name="T36" fmla="*/ 161 w 217"/>
              <a:gd name="T37" fmla="*/ 197 h 217"/>
              <a:gd name="T38" fmla="*/ 197 w 217"/>
              <a:gd name="T39" fmla="*/ 174 h 217"/>
              <a:gd name="T40" fmla="*/ 182 w 217"/>
              <a:gd name="T41" fmla="*/ 146 h 217"/>
              <a:gd name="T42" fmla="*/ 208 w 217"/>
              <a:gd name="T43" fmla="*/ 134 h 217"/>
              <a:gd name="T44" fmla="*/ 217 w 217"/>
              <a:gd name="T45" fmla="*/ 92 h 217"/>
              <a:gd name="T46" fmla="*/ 200 w 217"/>
              <a:gd name="T47" fmla="*/ 116 h 217"/>
              <a:gd name="T48" fmla="*/ 169 w 217"/>
              <a:gd name="T49" fmla="*/ 133 h 217"/>
              <a:gd name="T50" fmla="*/ 165 w 217"/>
              <a:gd name="T51" fmla="*/ 154 h 217"/>
              <a:gd name="T52" fmla="*/ 154 w 217"/>
              <a:gd name="T53" fmla="*/ 165 h 217"/>
              <a:gd name="T54" fmla="*/ 123 w 217"/>
              <a:gd name="T55" fmla="*/ 172 h 217"/>
              <a:gd name="T56" fmla="*/ 101 w 217"/>
              <a:gd name="T57" fmla="*/ 199 h 217"/>
              <a:gd name="T58" fmla="*/ 84 w 217"/>
              <a:gd name="T59" fmla="*/ 169 h 217"/>
              <a:gd name="T60" fmla="*/ 63 w 217"/>
              <a:gd name="T61" fmla="*/ 165 h 217"/>
              <a:gd name="T62" fmla="*/ 39 w 217"/>
              <a:gd name="T63" fmla="*/ 167 h 217"/>
              <a:gd name="T64" fmla="*/ 48 w 217"/>
              <a:gd name="T65" fmla="*/ 133 h 217"/>
              <a:gd name="T66" fmla="*/ 36 w 217"/>
              <a:gd name="T67" fmla="*/ 116 h 217"/>
              <a:gd name="T68" fmla="*/ 36 w 217"/>
              <a:gd name="T69" fmla="*/ 101 h 217"/>
              <a:gd name="T70" fmla="*/ 48 w 217"/>
              <a:gd name="T71" fmla="*/ 83 h 217"/>
              <a:gd name="T72" fmla="*/ 52 w 217"/>
              <a:gd name="T73" fmla="*/ 63 h 217"/>
              <a:gd name="T74" fmla="*/ 63 w 217"/>
              <a:gd name="T75" fmla="*/ 52 h 217"/>
              <a:gd name="T76" fmla="*/ 94 w 217"/>
              <a:gd name="T77" fmla="*/ 45 h 217"/>
              <a:gd name="T78" fmla="*/ 101 w 217"/>
              <a:gd name="T79" fmla="*/ 18 h 217"/>
              <a:gd name="T80" fmla="*/ 124 w 217"/>
              <a:gd name="T81" fmla="*/ 45 h 217"/>
              <a:gd name="T82" fmla="*/ 154 w 217"/>
              <a:gd name="T83" fmla="*/ 51 h 217"/>
              <a:gd name="T84" fmla="*/ 165 w 217"/>
              <a:gd name="T85" fmla="*/ 63 h 217"/>
              <a:gd name="T86" fmla="*/ 169 w 217"/>
              <a:gd name="T87" fmla="*/ 84 h 217"/>
              <a:gd name="T88" fmla="*/ 181 w 217"/>
              <a:gd name="T89" fmla="*/ 101 h 217"/>
              <a:gd name="T90" fmla="*/ 109 w 217"/>
              <a:gd name="T91" fmla="*/ 71 h 217"/>
              <a:gd name="T92" fmla="*/ 71 w 217"/>
              <a:gd name="T93" fmla="*/ 108 h 217"/>
              <a:gd name="T94" fmla="*/ 135 w 217"/>
              <a:gd name="T95" fmla="*/ 135 h 217"/>
              <a:gd name="T96" fmla="*/ 109 w 217"/>
              <a:gd name="T97" fmla="*/ 71 h 217"/>
              <a:gd name="T98" fmla="*/ 109 w 217"/>
              <a:gd name="T99" fmla="*/ 135 h 217"/>
              <a:gd name="T100" fmla="*/ 90 w 217"/>
              <a:gd name="T101" fmla="*/ 90 h 217"/>
              <a:gd name="T102" fmla="*/ 135 w 217"/>
              <a:gd name="T103" fmla="*/ 108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7" h="217">
                <a:moveTo>
                  <a:pt x="208" y="83"/>
                </a:moveTo>
                <a:cubicBezTo>
                  <a:pt x="187" y="83"/>
                  <a:pt x="187" y="83"/>
                  <a:pt x="187" y="83"/>
                </a:cubicBezTo>
                <a:cubicBezTo>
                  <a:pt x="187" y="81"/>
                  <a:pt x="186" y="79"/>
                  <a:pt x="185" y="77"/>
                </a:cubicBezTo>
                <a:cubicBezTo>
                  <a:pt x="185" y="77"/>
                  <a:pt x="185" y="77"/>
                  <a:pt x="185" y="77"/>
                </a:cubicBezTo>
                <a:cubicBezTo>
                  <a:pt x="184" y="75"/>
                  <a:pt x="183" y="73"/>
                  <a:pt x="182" y="71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201" y="52"/>
                  <a:pt x="201" y="47"/>
                  <a:pt x="197" y="43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0" y="16"/>
                  <a:pt x="165" y="16"/>
                  <a:pt x="161" y="20"/>
                </a:cubicBezTo>
                <a:cubicBezTo>
                  <a:pt x="146" y="35"/>
                  <a:pt x="146" y="35"/>
                  <a:pt x="146" y="35"/>
                </a:cubicBezTo>
                <a:cubicBezTo>
                  <a:pt x="144" y="34"/>
                  <a:pt x="142" y="33"/>
                  <a:pt x="140" y="32"/>
                </a:cubicBezTo>
                <a:cubicBezTo>
                  <a:pt x="138" y="31"/>
                  <a:pt x="136" y="30"/>
                  <a:pt x="134" y="30"/>
                </a:cubicBezTo>
                <a:cubicBezTo>
                  <a:pt x="134" y="9"/>
                  <a:pt x="134" y="9"/>
                  <a:pt x="134" y="9"/>
                </a:cubicBezTo>
                <a:cubicBezTo>
                  <a:pt x="134" y="4"/>
                  <a:pt x="130" y="0"/>
                  <a:pt x="125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87" y="0"/>
                  <a:pt x="83" y="4"/>
                  <a:pt x="83" y="9"/>
                </a:cubicBezTo>
                <a:cubicBezTo>
                  <a:pt x="83" y="30"/>
                  <a:pt x="83" y="30"/>
                  <a:pt x="83" y="30"/>
                </a:cubicBezTo>
                <a:cubicBezTo>
                  <a:pt x="81" y="30"/>
                  <a:pt x="79" y="31"/>
                  <a:pt x="77" y="32"/>
                </a:cubicBezTo>
                <a:cubicBezTo>
                  <a:pt x="75" y="33"/>
                  <a:pt x="73" y="34"/>
                  <a:pt x="71" y="35"/>
                </a:cubicBezTo>
                <a:cubicBezTo>
                  <a:pt x="57" y="20"/>
                  <a:pt x="57" y="20"/>
                  <a:pt x="57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3" y="16"/>
                  <a:pt x="47" y="16"/>
                  <a:pt x="44" y="20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17" y="47"/>
                  <a:pt x="17" y="52"/>
                  <a:pt x="20" y="56"/>
                </a:cubicBezTo>
                <a:cubicBezTo>
                  <a:pt x="35" y="71"/>
                  <a:pt x="35" y="71"/>
                  <a:pt x="35" y="71"/>
                </a:cubicBezTo>
                <a:cubicBezTo>
                  <a:pt x="34" y="73"/>
                  <a:pt x="33" y="74"/>
                  <a:pt x="32" y="76"/>
                </a:cubicBezTo>
                <a:cubicBezTo>
                  <a:pt x="32" y="77"/>
                  <a:pt x="32" y="77"/>
                  <a:pt x="32" y="77"/>
                </a:cubicBezTo>
                <a:cubicBezTo>
                  <a:pt x="31" y="79"/>
                  <a:pt x="30" y="81"/>
                  <a:pt x="30" y="83"/>
                </a:cubicBezTo>
                <a:cubicBezTo>
                  <a:pt x="9" y="83"/>
                  <a:pt x="9" y="83"/>
                  <a:pt x="9" y="83"/>
                </a:cubicBezTo>
                <a:cubicBezTo>
                  <a:pt x="4" y="83"/>
                  <a:pt x="0" y="87"/>
                  <a:pt x="0" y="92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30"/>
                  <a:pt x="4" y="134"/>
                  <a:pt x="9" y="134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0" y="136"/>
                  <a:pt x="31" y="138"/>
                  <a:pt x="32" y="140"/>
                </a:cubicBezTo>
                <a:cubicBezTo>
                  <a:pt x="32" y="140"/>
                  <a:pt x="32" y="140"/>
                  <a:pt x="32" y="140"/>
                </a:cubicBezTo>
                <a:cubicBezTo>
                  <a:pt x="33" y="142"/>
                  <a:pt x="34" y="144"/>
                  <a:pt x="35" y="146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0" y="161"/>
                  <a:pt x="20" y="161"/>
                  <a:pt x="20" y="161"/>
                </a:cubicBezTo>
                <a:cubicBezTo>
                  <a:pt x="17" y="164"/>
                  <a:pt x="17" y="170"/>
                  <a:pt x="20" y="173"/>
                </a:cubicBezTo>
                <a:cubicBezTo>
                  <a:pt x="43" y="197"/>
                  <a:pt x="43" y="197"/>
                  <a:pt x="43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7" y="200"/>
                  <a:pt x="53" y="200"/>
                  <a:pt x="56" y="19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3" y="183"/>
                  <a:pt x="75" y="184"/>
                  <a:pt x="76" y="185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79" y="186"/>
                  <a:pt x="81" y="187"/>
                  <a:pt x="83" y="187"/>
                </a:cubicBezTo>
                <a:cubicBezTo>
                  <a:pt x="83" y="208"/>
                  <a:pt x="83" y="208"/>
                  <a:pt x="83" y="208"/>
                </a:cubicBezTo>
                <a:cubicBezTo>
                  <a:pt x="83" y="213"/>
                  <a:pt x="87" y="217"/>
                  <a:pt x="92" y="217"/>
                </a:cubicBezTo>
                <a:cubicBezTo>
                  <a:pt x="125" y="217"/>
                  <a:pt x="125" y="217"/>
                  <a:pt x="125" y="217"/>
                </a:cubicBezTo>
                <a:cubicBezTo>
                  <a:pt x="130" y="217"/>
                  <a:pt x="134" y="213"/>
                  <a:pt x="134" y="208"/>
                </a:cubicBezTo>
                <a:cubicBezTo>
                  <a:pt x="134" y="187"/>
                  <a:pt x="134" y="187"/>
                  <a:pt x="134" y="187"/>
                </a:cubicBezTo>
                <a:cubicBezTo>
                  <a:pt x="136" y="187"/>
                  <a:pt x="138" y="186"/>
                  <a:pt x="140" y="185"/>
                </a:cubicBezTo>
                <a:cubicBezTo>
                  <a:pt x="142" y="184"/>
                  <a:pt x="144" y="183"/>
                  <a:pt x="146" y="182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5" y="200"/>
                  <a:pt x="170" y="200"/>
                  <a:pt x="174" y="197"/>
                </a:cubicBezTo>
                <a:cubicBezTo>
                  <a:pt x="197" y="174"/>
                  <a:pt x="197" y="174"/>
                  <a:pt x="197" y="174"/>
                </a:cubicBezTo>
                <a:cubicBezTo>
                  <a:pt x="197" y="173"/>
                  <a:pt x="197" y="173"/>
                  <a:pt x="197" y="173"/>
                </a:cubicBezTo>
                <a:cubicBezTo>
                  <a:pt x="201" y="170"/>
                  <a:pt x="201" y="164"/>
                  <a:pt x="197" y="161"/>
                </a:cubicBezTo>
                <a:cubicBezTo>
                  <a:pt x="182" y="146"/>
                  <a:pt x="182" y="146"/>
                  <a:pt x="182" y="146"/>
                </a:cubicBezTo>
                <a:cubicBezTo>
                  <a:pt x="183" y="144"/>
                  <a:pt x="184" y="142"/>
                  <a:pt x="185" y="140"/>
                </a:cubicBezTo>
                <a:cubicBezTo>
                  <a:pt x="186" y="138"/>
                  <a:pt x="187" y="136"/>
                  <a:pt x="187" y="134"/>
                </a:cubicBezTo>
                <a:cubicBezTo>
                  <a:pt x="208" y="134"/>
                  <a:pt x="208" y="134"/>
                  <a:pt x="208" y="134"/>
                </a:cubicBezTo>
                <a:cubicBezTo>
                  <a:pt x="213" y="134"/>
                  <a:pt x="217" y="130"/>
                  <a:pt x="217" y="125"/>
                </a:cubicBezTo>
                <a:cubicBezTo>
                  <a:pt x="217" y="93"/>
                  <a:pt x="217" y="93"/>
                  <a:pt x="217" y="93"/>
                </a:cubicBezTo>
                <a:cubicBezTo>
                  <a:pt x="217" y="92"/>
                  <a:pt x="217" y="92"/>
                  <a:pt x="217" y="92"/>
                </a:cubicBezTo>
                <a:cubicBezTo>
                  <a:pt x="217" y="87"/>
                  <a:pt x="213" y="83"/>
                  <a:pt x="208" y="83"/>
                </a:cubicBezTo>
                <a:close/>
                <a:moveTo>
                  <a:pt x="200" y="116"/>
                </a:moveTo>
                <a:cubicBezTo>
                  <a:pt x="200" y="116"/>
                  <a:pt x="200" y="116"/>
                  <a:pt x="200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76" y="116"/>
                  <a:pt x="173" y="120"/>
                  <a:pt x="172" y="124"/>
                </a:cubicBezTo>
                <a:cubicBezTo>
                  <a:pt x="171" y="127"/>
                  <a:pt x="170" y="130"/>
                  <a:pt x="169" y="133"/>
                </a:cubicBezTo>
                <a:cubicBezTo>
                  <a:pt x="168" y="137"/>
                  <a:pt x="166" y="140"/>
                  <a:pt x="164" y="143"/>
                </a:cubicBezTo>
                <a:cubicBezTo>
                  <a:pt x="162" y="147"/>
                  <a:pt x="162" y="151"/>
                  <a:pt x="165" y="154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78" y="167"/>
                  <a:pt x="178" y="167"/>
                  <a:pt x="178" y="167"/>
                </a:cubicBezTo>
                <a:cubicBezTo>
                  <a:pt x="167" y="178"/>
                  <a:pt x="167" y="178"/>
                  <a:pt x="167" y="178"/>
                </a:cubicBezTo>
                <a:cubicBezTo>
                  <a:pt x="154" y="165"/>
                  <a:pt x="154" y="165"/>
                  <a:pt x="154" y="165"/>
                </a:cubicBezTo>
                <a:cubicBezTo>
                  <a:pt x="151" y="162"/>
                  <a:pt x="146" y="162"/>
                  <a:pt x="143" y="164"/>
                </a:cubicBezTo>
                <a:cubicBezTo>
                  <a:pt x="140" y="166"/>
                  <a:pt x="137" y="167"/>
                  <a:pt x="134" y="169"/>
                </a:cubicBezTo>
                <a:cubicBezTo>
                  <a:pt x="130" y="170"/>
                  <a:pt x="127" y="171"/>
                  <a:pt x="123" y="172"/>
                </a:cubicBezTo>
                <a:cubicBezTo>
                  <a:pt x="119" y="173"/>
                  <a:pt x="116" y="177"/>
                  <a:pt x="116" y="181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01" y="199"/>
                  <a:pt x="101" y="199"/>
                  <a:pt x="101" y="199"/>
                </a:cubicBezTo>
                <a:cubicBezTo>
                  <a:pt x="101" y="181"/>
                  <a:pt x="101" y="181"/>
                  <a:pt x="101" y="181"/>
                </a:cubicBezTo>
                <a:cubicBezTo>
                  <a:pt x="101" y="176"/>
                  <a:pt x="98" y="173"/>
                  <a:pt x="93" y="172"/>
                </a:cubicBezTo>
                <a:cubicBezTo>
                  <a:pt x="90" y="171"/>
                  <a:pt x="87" y="170"/>
                  <a:pt x="84" y="169"/>
                </a:cubicBezTo>
                <a:cubicBezTo>
                  <a:pt x="83" y="168"/>
                  <a:pt x="83" y="168"/>
                  <a:pt x="83" y="168"/>
                </a:cubicBezTo>
                <a:cubicBezTo>
                  <a:pt x="80" y="167"/>
                  <a:pt x="77" y="166"/>
                  <a:pt x="74" y="164"/>
                </a:cubicBezTo>
                <a:cubicBezTo>
                  <a:pt x="71" y="162"/>
                  <a:pt x="66" y="162"/>
                  <a:pt x="63" y="165"/>
                </a:cubicBezTo>
                <a:cubicBezTo>
                  <a:pt x="63" y="165"/>
                  <a:pt x="63" y="165"/>
                  <a:pt x="63" y="165"/>
                </a:cubicBezTo>
                <a:cubicBezTo>
                  <a:pt x="50" y="178"/>
                  <a:pt x="50" y="178"/>
                  <a:pt x="50" y="178"/>
                </a:cubicBezTo>
                <a:cubicBezTo>
                  <a:pt x="39" y="167"/>
                  <a:pt x="39" y="167"/>
                  <a:pt x="39" y="167"/>
                </a:cubicBezTo>
                <a:cubicBezTo>
                  <a:pt x="52" y="154"/>
                  <a:pt x="52" y="154"/>
                  <a:pt x="52" y="154"/>
                </a:cubicBezTo>
                <a:cubicBezTo>
                  <a:pt x="55" y="151"/>
                  <a:pt x="55" y="146"/>
                  <a:pt x="53" y="143"/>
                </a:cubicBezTo>
                <a:cubicBezTo>
                  <a:pt x="51" y="140"/>
                  <a:pt x="50" y="137"/>
                  <a:pt x="48" y="133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47" y="130"/>
                  <a:pt x="46" y="127"/>
                  <a:pt x="45" y="123"/>
                </a:cubicBezTo>
                <a:cubicBezTo>
                  <a:pt x="44" y="119"/>
                  <a:pt x="40" y="116"/>
                  <a:pt x="36" y="116"/>
                </a:cubicBezTo>
                <a:cubicBezTo>
                  <a:pt x="18" y="116"/>
                  <a:pt x="18" y="116"/>
                  <a:pt x="18" y="116"/>
                </a:cubicBezTo>
                <a:cubicBezTo>
                  <a:pt x="18" y="101"/>
                  <a:pt x="18" y="101"/>
                  <a:pt x="18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41" y="101"/>
                  <a:pt x="44" y="97"/>
                  <a:pt x="45" y="93"/>
                </a:cubicBezTo>
                <a:cubicBezTo>
                  <a:pt x="46" y="90"/>
                  <a:pt x="47" y="87"/>
                  <a:pt x="48" y="84"/>
                </a:cubicBezTo>
                <a:cubicBezTo>
                  <a:pt x="48" y="83"/>
                  <a:pt x="48" y="83"/>
                  <a:pt x="48" y="83"/>
                </a:cubicBezTo>
                <a:cubicBezTo>
                  <a:pt x="50" y="80"/>
                  <a:pt x="51" y="77"/>
                  <a:pt x="53" y="74"/>
                </a:cubicBezTo>
                <a:cubicBezTo>
                  <a:pt x="55" y="70"/>
                  <a:pt x="55" y="66"/>
                  <a:pt x="52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39" y="50"/>
                  <a:pt x="39" y="50"/>
                  <a:pt x="39" y="50"/>
                </a:cubicBezTo>
                <a:cubicBezTo>
                  <a:pt x="50" y="39"/>
                  <a:pt x="50" y="39"/>
                  <a:pt x="50" y="39"/>
                </a:cubicBezTo>
                <a:cubicBezTo>
                  <a:pt x="63" y="52"/>
                  <a:pt x="63" y="52"/>
                  <a:pt x="63" y="52"/>
                </a:cubicBezTo>
                <a:cubicBezTo>
                  <a:pt x="66" y="55"/>
                  <a:pt x="71" y="55"/>
                  <a:pt x="74" y="53"/>
                </a:cubicBezTo>
                <a:cubicBezTo>
                  <a:pt x="77" y="51"/>
                  <a:pt x="80" y="49"/>
                  <a:pt x="84" y="48"/>
                </a:cubicBezTo>
                <a:cubicBezTo>
                  <a:pt x="87" y="47"/>
                  <a:pt x="90" y="46"/>
                  <a:pt x="94" y="45"/>
                </a:cubicBezTo>
                <a:cubicBezTo>
                  <a:pt x="98" y="44"/>
                  <a:pt x="101" y="40"/>
                  <a:pt x="101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18"/>
                  <a:pt x="101" y="18"/>
                  <a:pt x="101" y="18"/>
                </a:cubicBezTo>
                <a:cubicBezTo>
                  <a:pt x="116" y="18"/>
                  <a:pt x="116" y="18"/>
                  <a:pt x="116" y="18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41"/>
                  <a:pt x="120" y="44"/>
                  <a:pt x="124" y="45"/>
                </a:cubicBezTo>
                <a:cubicBezTo>
                  <a:pt x="127" y="46"/>
                  <a:pt x="130" y="47"/>
                  <a:pt x="133" y="48"/>
                </a:cubicBezTo>
                <a:cubicBezTo>
                  <a:pt x="137" y="49"/>
                  <a:pt x="140" y="51"/>
                  <a:pt x="143" y="53"/>
                </a:cubicBezTo>
                <a:cubicBezTo>
                  <a:pt x="147" y="55"/>
                  <a:pt x="152" y="55"/>
                  <a:pt x="154" y="51"/>
                </a:cubicBezTo>
                <a:cubicBezTo>
                  <a:pt x="167" y="39"/>
                  <a:pt x="167" y="39"/>
                  <a:pt x="167" y="39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2" y="66"/>
                  <a:pt x="162" y="71"/>
                  <a:pt x="164" y="74"/>
                </a:cubicBezTo>
                <a:cubicBezTo>
                  <a:pt x="166" y="77"/>
                  <a:pt x="168" y="80"/>
                  <a:pt x="169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0" y="87"/>
                  <a:pt x="171" y="90"/>
                  <a:pt x="172" y="94"/>
                </a:cubicBezTo>
                <a:cubicBezTo>
                  <a:pt x="173" y="98"/>
                  <a:pt x="177" y="101"/>
                  <a:pt x="181" y="101"/>
                </a:cubicBezTo>
                <a:cubicBezTo>
                  <a:pt x="181" y="101"/>
                  <a:pt x="181" y="101"/>
                  <a:pt x="181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0" y="116"/>
                  <a:pt x="200" y="116"/>
                  <a:pt x="200" y="116"/>
                </a:cubicBezTo>
                <a:close/>
                <a:moveTo>
                  <a:pt x="109" y="71"/>
                </a:moveTo>
                <a:cubicBezTo>
                  <a:pt x="109" y="71"/>
                  <a:pt x="109" y="71"/>
                  <a:pt x="109" y="71"/>
                </a:cubicBezTo>
                <a:cubicBezTo>
                  <a:pt x="98" y="71"/>
                  <a:pt x="89" y="75"/>
                  <a:pt x="82" y="82"/>
                </a:cubicBezTo>
                <a:cubicBezTo>
                  <a:pt x="76" y="89"/>
                  <a:pt x="71" y="98"/>
                  <a:pt x="71" y="108"/>
                </a:cubicBezTo>
                <a:cubicBezTo>
                  <a:pt x="71" y="119"/>
                  <a:pt x="76" y="128"/>
                  <a:pt x="82" y="135"/>
                </a:cubicBezTo>
                <a:cubicBezTo>
                  <a:pt x="89" y="141"/>
                  <a:pt x="98" y="146"/>
                  <a:pt x="109" y="146"/>
                </a:cubicBezTo>
                <a:cubicBezTo>
                  <a:pt x="119" y="146"/>
                  <a:pt x="128" y="141"/>
                  <a:pt x="135" y="135"/>
                </a:cubicBezTo>
                <a:cubicBezTo>
                  <a:pt x="142" y="128"/>
                  <a:pt x="146" y="119"/>
                  <a:pt x="146" y="108"/>
                </a:cubicBezTo>
                <a:cubicBezTo>
                  <a:pt x="146" y="98"/>
                  <a:pt x="142" y="89"/>
                  <a:pt x="135" y="82"/>
                </a:cubicBezTo>
                <a:cubicBezTo>
                  <a:pt x="128" y="75"/>
                  <a:pt x="119" y="71"/>
                  <a:pt x="109" y="71"/>
                </a:cubicBezTo>
                <a:close/>
                <a:moveTo>
                  <a:pt x="127" y="127"/>
                </a:moveTo>
                <a:cubicBezTo>
                  <a:pt x="127" y="127"/>
                  <a:pt x="127" y="127"/>
                  <a:pt x="127" y="127"/>
                </a:cubicBezTo>
                <a:cubicBezTo>
                  <a:pt x="123" y="132"/>
                  <a:pt x="116" y="135"/>
                  <a:pt x="109" y="135"/>
                </a:cubicBezTo>
                <a:cubicBezTo>
                  <a:pt x="101" y="135"/>
                  <a:pt x="95" y="132"/>
                  <a:pt x="90" y="127"/>
                </a:cubicBezTo>
                <a:cubicBezTo>
                  <a:pt x="85" y="122"/>
                  <a:pt x="82" y="116"/>
                  <a:pt x="82" y="108"/>
                </a:cubicBezTo>
                <a:cubicBezTo>
                  <a:pt x="82" y="101"/>
                  <a:pt x="85" y="94"/>
                  <a:pt x="90" y="90"/>
                </a:cubicBezTo>
                <a:cubicBezTo>
                  <a:pt x="95" y="85"/>
                  <a:pt x="101" y="82"/>
                  <a:pt x="109" y="82"/>
                </a:cubicBezTo>
                <a:cubicBezTo>
                  <a:pt x="116" y="82"/>
                  <a:pt x="123" y="85"/>
                  <a:pt x="127" y="90"/>
                </a:cubicBezTo>
                <a:cubicBezTo>
                  <a:pt x="132" y="94"/>
                  <a:pt x="135" y="101"/>
                  <a:pt x="135" y="108"/>
                </a:cubicBezTo>
                <a:cubicBezTo>
                  <a:pt x="135" y="116"/>
                  <a:pt x="132" y="122"/>
                  <a:pt x="127" y="1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" name="Freeform 105"/>
          <p:cNvSpPr>
            <a:spLocks noEditPoints="1"/>
          </p:cNvSpPr>
          <p:nvPr/>
        </p:nvSpPr>
        <p:spPr bwMode="auto">
          <a:xfrm>
            <a:off x="8777818" y="2206625"/>
            <a:ext cx="436033" cy="431800"/>
          </a:xfrm>
          <a:custGeom>
            <a:avLst/>
            <a:gdLst>
              <a:gd name="T0" fmla="*/ 64 w 232"/>
              <a:gd name="T1" fmla="*/ 72 h 230"/>
              <a:gd name="T2" fmla="*/ 64 w 232"/>
              <a:gd name="T3" fmla="*/ 157 h 230"/>
              <a:gd name="T4" fmla="*/ 64 w 232"/>
              <a:gd name="T5" fmla="*/ 157 h 230"/>
              <a:gd name="T6" fmla="*/ 123 w 232"/>
              <a:gd name="T7" fmla="*/ 202 h 230"/>
              <a:gd name="T8" fmla="*/ 123 w 232"/>
              <a:gd name="T9" fmla="*/ 164 h 230"/>
              <a:gd name="T10" fmla="*/ 123 w 232"/>
              <a:gd name="T11" fmla="*/ 65 h 230"/>
              <a:gd name="T12" fmla="*/ 123 w 232"/>
              <a:gd name="T13" fmla="*/ 26 h 230"/>
              <a:gd name="T14" fmla="*/ 64 w 232"/>
              <a:gd name="T15" fmla="*/ 72 h 230"/>
              <a:gd name="T16" fmla="*/ 64 w 232"/>
              <a:gd name="T17" fmla="*/ 72 h 230"/>
              <a:gd name="T18" fmla="*/ 171 w 232"/>
              <a:gd name="T19" fmla="*/ 38 h 230"/>
              <a:gd name="T20" fmla="*/ 171 w 232"/>
              <a:gd name="T21" fmla="*/ 38 h 230"/>
              <a:gd name="T22" fmla="*/ 168 w 232"/>
              <a:gd name="T23" fmla="*/ 26 h 230"/>
              <a:gd name="T24" fmla="*/ 180 w 232"/>
              <a:gd name="T25" fmla="*/ 23 h 230"/>
              <a:gd name="T26" fmla="*/ 218 w 232"/>
              <a:gd name="T27" fmla="*/ 62 h 230"/>
              <a:gd name="T28" fmla="*/ 232 w 232"/>
              <a:gd name="T29" fmla="*/ 114 h 230"/>
              <a:gd name="T30" fmla="*/ 218 w 232"/>
              <a:gd name="T31" fmla="*/ 167 h 230"/>
              <a:gd name="T32" fmla="*/ 180 w 232"/>
              <a:gd name="T33" fmla="*/ 206 h 230"/>
              <a:gd name="T34" fmla="*/ 168 w 232"/>
              <a:gd name="T35" fmla="*/ 203 h 230"/>
              <a:gd name="T36" fmla="*/ 171 w 232"/>
              <a:gd name="T37" fmla="*/ 191 h 230"/>
              <a:gd name="T38" fmla="*/ 203 w 232"/>
              <a:gd name="T39" fmla="*/ 158 h 230"/>
              <a:gd name="T40" fmla="*/ 214 w 232"/>
              <a:gd name="T41" fmla="*/ 114 h 230"/>
              <a:gd name="T42" fmla="*/ 203 w 232"/>
              <a:gd name="T43" fmla="*/ 71 h 230"/>
              <a:gd name="T44" fmla="*/ 171 w 232"/>
              <a:gd name="T45" fmla="*/ 38 h 230"/>
              <a:gd name="T46" fmla="*/ 53 w 232"/>
              <a:gd name="T47" fmla="*/ 74 h 230"/>
              <a:gd name="T48" fmla="*/ 53 w 232"/>
              <a:gd name="T49" fmla="*/ 74 h 230"/>
              <a:gd name="T50" fmla="*/ 17 w 232"/>
              <a:gd name="T51" fmla="*/ 74 h 230"/>
              <a:gd name="T52" fmla="*/ 17 w 232"/>
              <a:gd name="T53" fmla="*/ 155 h 230"/>
              <a:gd name="T54" fmla="*/ 53 w 232"/>
              <a:gd name="T55" fmla="*/ 155 h 230"/>
              <a:gd name="T56" fmla="*/ 53 w 232"/>
              <a:gd name="T57" fmla="*/ 74 h 230"/>
              <a:gd name="T58" fmla="*/ 56 w 232"/>
              <a:gd name="T59" fmla="*/ 56 h 230"/>
              <a:gd name="T60" fmla="*/ 56 w 232"/>
              <a:gd name="T61" fmla="*/ 56 h 230"/>
              <a:gd name="T62" fmla="*/ 127 w 232"/>
              <a:gd name="T63" fmla="*/ 2 h 230"/>
              <a:gd name="T64" fmla="*/ 132 w 232"/>
              <a:gd name="T65" fmla="*/ 0 h 230"/>
              <a:gd name="T66" fmla="*/ 141 w 232"/>
              <a:gd name="T67" fmla="*/ 9 h 230"/>
              <a:gd name="T68" fmla="*/ 141 w 232"/>
              <a:gd name="T69" fmla="*/ 65 h 230"/>
              <a:gd name="T70" fmla="*/ 141 w 232"/>
              <a:gd name="T71" fmla="*/ 67 h 230"/>
              <a:gd name="T72" fmla="*/ 162 w 232"/>
              <a:gd name="T73" fmla="*/ 83 h 230"/>
              <a:gd name="T74" fmla="*/ 173 w 232"/>
              <a:gd name="T75" fmla="*/ 114 h 230"/>
              <a:gd name="T76" fmla="*/ 162 w 232"/>
              <a:gd name="T77" fmla="*/ 146 h 230"/>
              <a:gd name="T78" fmla="*/ 141 w 232"/>
              <a:gd name="T79" fmla="*/ 162 h 230"/>
              <a:gd name="T80" fmla="*/ 141 w 232"/>
              <a:gd name="T81" fmla="*/ 164 h 230"/>
              <a:gd name="T82" fmla="*/ 141 w 232"/>
              <a:gd name="T83" fmla="*/ 220 h 230"/>
              <a:gd name="T84" fmla="*/ 139 w 232"/>
              <a:gd name="T85" fmla="*/ 226 h 230"/>
              <a:gd name="T86" fmla="*/ 127 w 232"/>
              <a:gd name="T87" fmla="*/ 227 h 230"/>
              <a:gd name="T88" fmla="*/ 56 w 232"/>
              <a:gd name="T89" fmla="*/ 173 h 230"/>
              <a:gd name="T90" fmla="*/ 9 w 232"/>
              <a:gd name="T91" fmla="*/ 173 h 230"/>
              <a:gd name="T92" fmla="*/ 9 w 232"/>
              <a:gd name="T93" fmla="*/ 173 h 230"/>
              <a:gd name="T94" fmla="*/ 0 w 232"/>
              <a:gd name="T95" fmla="*/ 164 h 230"/>
              <a:gd name="T96" fmla="*/ 0 w 232"/>
              <a:gd name="T97" fmla="*/ 65 h 230"/>
              <a:gd name="T98" fmla="*/ 0 w 232"/>
              <a:gd name="T99" fmla="*/ 65 h 230"/>
              <a:gd name="T100" fmla="*/ 9 w 232"/>
              <a:gd name="T101" fmla="*/ 56 h 230"/>
              <a:gd name="T102" fmla="*/ 56 w 232"/>
              <a:gd name="T103" fmla="*/ 56 h 230"/>
              <a:gd name="T104" fmla="*/ 141 w 232"/>
              <a:gd name="T105" fmla="*/ 79 h 230"/>
              <a:gd name="T106" fmla="*/ 141 w 232"/>
              <a:gd name="T107" fmla="*/ 79 h 230"/>
              <a:gd name="T108" fmla="*/ 141 w 232"/>
              <a:gd name="T109" fmla="*/ 150 h 230"/>
              <a:gd name="T110" fmla="*/ 154 w 232"/>
              <a:gd name="T111" fmla="*/ 140 h 230"/>
              <a:gd name="T112" fmla="*/ 162 w 232"/>
              <a:gd name="T113" fmla="*/ 114 h 230"/>
              <a:gd name="T114" fmla="*/ 154 w 232"/>
              <a:gd name="T115" fmla="*/ 89 h 230"/>
              <a:gd name="T116" fmla="*/ 141 w 232"/>
              <a:gd name="T117" fmla="*/ 79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2" h="230">
                <a:moveTo>
                  <a:pt x="64" y="72"/>
                </a:moveTo>
                <a:cubicBezTo>
                  <a:pt x="64" y="157"/>
                  <a:pt x="64" y="157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123" y="202"/>
                  <a:pt x="123" y="202"/>
                  <a:pt x="123" y="202"/>
                </a:cubicBezTo>
                <a:cubicBezTo>
                  <a:pt x="123" y="164"/>
                  <a:pt x="123" y="164"/>
                  <a:pt x="123" y="164"/>
                </a:cubicBezTo>
                <a:cubicBezTo>
                  <a:pt x="123" y="65"/>
                  <a:pt x="123" y="65"/>
                  <a:pt x="123" y="65"/>
                </a:cubicBezTo>
                <a:cubicBezTo>
                  <a:pt x="123" y="26"/>
                  <a:pt x="123" y="26"/>
                  <a:pt x="123" y="26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2"/>
                  <a:pt x="64" y="72"/>
                  <a:pt x="64" y="72"/>
                </a:cubicBezTo>
                <a:close/>
                <a:moveTo>
                  <a:pt x="171" y="38"/>
                </a:moveTo>
                <a:cubicBezTo>
                  <a:pt x="171" y="38"/>
                  <a:pt x="171" y="38"/>
                  <a:pt x="171" y="38"/>
                </a:cubicBezTo>
                <a:cubicBezTo>
                  <a:pt x="167" y="36"/>
                  <a:pt x="165" y="30"/>
                  <a:pt x="168" y="26"/>
                </a:cubicBezTo>
                <a:cubicBezTo>
                  <a:pt x="170" y="22"/>
                  <a:pt x="176" y="21"/>
                  <a:pt x="180" y="23"/>
                </a:cubicBezTo>
                <a:cubicBezTo>
                  <a:pt x="196" y="33"/>
                  <a:pt x="209" y="46"/>
                  <a:pt x="218" y="62"/>
                </a:cubicBezTo>
                <a:cubicBezTo>
                  <a:pt x="227" y="77"/>
                  <a:pt x="232" y="95"/>
                  <a:pt x="232" y="114"/>
                </a:cubicBezTo>
                <a:cubicBezTo>
                  <a:pt x="232" y="133"/>
                  <a:pt x="227" y="151"/>
                  <a:pt x="218" y="167"/>
                </a:cubicBezTo>
                <a:cubicBezTo>
                  <a:pt x="209" y="183"/>
                  <a:pt x="196" y="196"/>
                  <a:pt x="180" y="206"/>
                </a:cubicBezTo>
                <a:cubicBezTo>
                  <a:pt x="176" y="208"/>
                  <a:pt x="170" y="207"/>
                  <a:pt x="168" y="203"/>
                </a:cubicBezTo>
                <a:cubicBezTo>
                  <a:pt x="165" y="199"/>
                  <a:pt x="167" y="193"/>
                  <a:pt x="171" y="191"/>
                </a:cubicBezTo>
                <a:cubicBezTo>
                  <a:pt x="184" y="183"/>
                  <a:pt x="195" y="172"/>
                  <a:pt x="203" y="158"/>
                </a:cubicBezTo>
                <a:cubicBezTo>
                  <a:pt x="210" y="145"/>
                  <a:pt x="214" y="130"/>
                  <a:pt x="214" y="114"/>
                </a:cubicBezTo>
                <a:cubicBezTo>
                  <a:pt x="214" y="98"/>
                  <a:pt x="210" y="84"/>
                  <a:pt x="203" y="71"/>
                </a:cubicBezTo>
                <a:cubicBezTo>
                  <a:pt x="195" y="57"/>
                  <a:pt x="184" y="46"/>
                  <a:pt x="171" y="38"/>
                </a:cubicBezTo>
                <a:close/>
                <a:moveTo>
                  <a:pt x="53" y="74"/>
                </a:moveTo>
                <a:cubicBezTo>
                  <a:pt x="53" y="74"/>
                  <a:pt x="53" y="74"/>
                  <a:pt x="53" y="74"/>
                </a:cubicBezTo>
                <a:cubicBezTo>
                  <a:pt x="17" y="74"/>
                  <a:pt x="17" y="74"/>
                  <a:pt x="17" y="74"/>
                </a:cubicBezTo>
                <a:cubicBezTo>
                  <a:pt x="17" y="155"/>
                  <a:pt x="17" y="155"/>
                  <a:pt x="17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3" y="74"/>
                  <a:pt x="53" y="74"/>
                  <a:pt x="53" y="74"/>
                </a:cubicBezTo>
                <a:close/>
                <a:moveTo>
                  <a:pt x="56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127" y="2"/>
                  <a:pt x="127" y="2"/>
                  <a:pt x="127" y="2"/>
                </a:cubicBezTo>
                <a:cubicBezTo>
                  <a:pt x="128" y="1"/>
                  <a:pt x="130" y="0"/>
                  <a:pt x="132" y="0"/>
                </a:cubicBezTo>
                <a:cubicBezTo>
                  <a:pt x="137" y="0"/>
                  <a:pt x="141" y="4"/>
                  <a:pt x="141" y="9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9" y="71"/>
                  <a:pt x="156" y="76"/>
                  <a:pt x="162" y="83"/>
                </a:cubicBezTo>
                <a:cubicBezTo>
                  <a:pt x="169" y="92"/>
                  <a:pt x="173" y="103"/>
                  <a:pt x="173" y="114"/>
                </a:cubicBezTo>
                <a:cubicBezTo>
                  <a:pt x="173" y="126"/>
                  <a:pt x="169" y="137"/>
                  <a:pt x="162" y="146"/>
                </a:cubicBezTo>
                <a:cubicBezTo>
                  <a:pt x="157" y="153"/>
                  <a:pt x="149" y="158"/>
                  <a:pt x="141" y="162"/>
                </a:cubicBezTo>
                <a:cubicBezTo>
                  <a:pt x="141" y="164"/>
                  <a:pt x="141" y="164"/>
                  <a:pt x="141" y="164"/>
                </a:cubicBezTo>
                <a:cubicBezTo>
                  <a:pt x="141" y="220"/>
                  <a:pt x="141" y="220"/>
                  <a:pt x="141" y="220"/>
                </a:cubicBezTo>
                <a:cubicBezTo>
                  <a:pt x="141" y="222"/>
                  <a:pt x="141" y="224"/>
                  <a:pt x="139" y="226"/>
                </a:cubicBezTo>
                <a:cubicBezTo>
                  <a:pt x="136" y="230"/>
                  <a:pt x="131" y="230"/>
                  <a:pt x="127" y="227"/>
                </a:cubicBezTo>
                <a:cubicBezTo>
                  <a:pt x="56" y="173"/>
                  <a:pt x="56" y="173"/>
                  <a:pt x="56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4" y="173"/>
                  <a:pt x="0" y="169"/>
                  <a:pt x="0" y="164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9" y="56"/>
                </a:cubicBezTo>
                <a:cubicBezTo>
                  <a:pt x="56" y="56"/>
                  <a:pt x="56" y="56"/>
                  <a:pt x="56" y="56"/>
                </a:cubicBezTo>
                <a:close/>
                <a:moveTo>
                  <a:pt x="141" y="79"/>
                </a:moveTo>
                <a:cubicBezTo>
                  <a:pt x="141" y="79"/>
                  <a:pt x="141" y="79"/>
                  <a:pt x="141" y="79"/>
                </a:cubicBezTo>
                <a:cubicBezTo>
                  <a:pt x="141" y="150"/>
                  <a:pt x="141" y="150"/>
                  <a:pt x="141" y="150"/>
                </a:cubicBezTo>
                <a:cubicBezTo>
                  <a:pt x="146" y="147"/>
                  <a:pt x="150" y="144"/>
                  <a:pt x="154" y="140"/>
                </a:cubicBezTo>
                <a:cubicBezTo>
                  <a:pt x="159" y="133"/>
                  <a:pt x="162" y="124"/>
                  <a:pt x="162" y="114"/>
                </a:cubicBezTo>
                <a:cubicBezTo>
                  <a:pt x="162" y="105"/>
                  <a:pt x="159" y="96"/>
                  <a:pt x="154" y="89"/>
                </a:cubicBezTo>
                <a:cubicBezTo>
                  <a:pt x="150" y="85"/>
                  <a:pt x="146" y="81"/>
                  <a:pt x="141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" name="Freeform 106"/>
          <p:cNvSpPr>
            <a:spLocks noEditPoints="1"/>
          </p:cNvSpPr>
          <p:nvPr/>
        </p:nvSpPr>
        <p:spPr bwMode="auto">
          <a:xfrm>
            <a:off x="10388601" y="4359275"/>
            <a:ext cx="419100" cy="416984"/>
          </a:xfrm>
          <a:custGeom>
            <a:avLst/>
            <a:gdLst>
              <a:gd name="T0" fmla="*/ 40 w 223"/>
              <a:gd name="T1" fmla="*/ 111 h 222"/>
              <a:gd name="T2" fmla="*/ 23 w 223"/>
              <a:gd name="T3" fmla="*/ 111 h 222"/>
              <a:gd name="T4" fmla="*/ 31 w 223"/>
              <a:gd name="T5" fmla="*/ 42 h 222"/>
              <a:gd name="T6" fmla="*/ 40 w 223"/>
              <a:gd name="T7" fmla="*/ 34 h 222"/>
              <a:gd name="T8" fmla="*/ 23 w 223"/>
              <a:gd name="T9" fmla="*/ 34 h 222"/>
              <a:gd name="T10" fmla="*/ 31 w 223"/>
              <a:gd name="T11" fmla="*/ 197 h 222"/>
              <a:gd name="T12" fmla="*/ 40 w 223"/>
              <a:gd name="T13" fmla="*/ 188 h 222"/>
              <a:gd name="T14" fmla="*/ 23 w 223"/>
              <a:gd name="T15" fmla="*/ 188 h 222"/>
              <a:gd name="T16" fmla="*/ 217 w 223"/>
              <a:gd name="T17" fmla="*/ 77 h 222"/>
              <a:gd name="T18" fmla="*/ 6 w 223"/>
              <a:gd name="T19" fmla="*/ 77 h 222"/>
              <a:gd name="T20" fmla="*/ 0 w 223"/>
              <a:gd name="T21" fmla="*/ 140 h 222"/>
              <a:gd name="T22" fmla="*/ 217 w 223"/>
              <a:gd name="T23" fmla="*/ 145 h 222"/>
              <a:gd name="T24" fmla="*/ 223 w 223"/>
              <a:gd name="T25" fmla="*/ 82 h 222"/>
              <a:gd name="T26" fmla="*/ 212 w 223"/>
              <a:gd name="T27" fmla="*/ 134 h 222"/>
              <a:gd name="T28" fmla="*/ 11 w 223"/>
              <a:gd name="T29" fmla="*/ 134 h 222"/>
              <a:gd name="T30" fmla="*/ 212 w 223"/>
              <a:gd name="T31" fmla="*/ 88 h 222"/>
              <a:gd name="T32" fmla="*/ 217 w 223"/>
              <a:gd name="T33" fmla="*/ 0 h 222"/>
              <a:gd name="T34" fmla="*/ 6 w 223"/>
              <a:gd name="T35" fmla="*/ 0 h 222"/>
              <a:gd name="T36" fmla="*/ 0 w 223"/>
              <a:gd name="T37" fmla="*/ 62 h 222"/>
              <a:gd name="T38" fmla="*/ 217 w 223"/>
              <a:gd name="T39" fmla="*/ 67 h 222"/>
              <a:gd name="T40" fmla="*/ 223 w 223"/>
              <a:gd name="T41" fmla="*/ 5 h 222"/>
              <a:gd name="T42" fmla="*/ 212 w 223"/>
              <a:gd name="T43" fmla="*/ 57 h 222"/>
              <a:gd name="T44" fmla="*/ 11 w 223"/>
              <a:gd name="T45" fmla="*/ 57 h 222"/>
              <a:gd name="T46" fmla="*/ 212 w 223"/>
              <a:gd name="T47" fmla="*/ 10 h 222"/>
              <a:gd name="T48" fmla="*/ 217 w 223"/>
              <a:gd name="T49" fmla="*/ 155 h 222"/>
              <a:gd name="T50" fmla="*/ 6 w 223"/>
              <a:gd name="T51" fmla="*/ 155 h 222"/>
              <a:gd name="T52" fmla="*/ 0 w 223"/>
              <a:gd name="T53" fmla="*/ 217 h 222"/>
              <a:gd name="T54" fmla="*/ 217 w 223"/>
              <a:gd name="T55" fmla="*/ 222 h 222"/>
              <a:gd name="T56" fmla="*/ 223 w 223"/>
              <a:gd name="T57" fmla="*/ 160 h 222"/>
              <a:gd name="T58" fmla="*/ 212 w 223"/>
              <a:gd name="T59" fmla="*/ 212 h 222"/>
              <a:gd name="T60" fmla="*/ 11 w 223"/>
              <a:gd name="T61" fmla="*/ 212 h 222"/>
              <a:gd name="T62" fmla="*/ 212 w 223"/>
              <a:gd name="T63" fmla="*/ 165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3" h="222">
                <a:moveTo>
                  <a:pt x="31" y="120"/>
                </a:moveTo>
                <a:cubicBezTo>
                  <a:pt x="36" y="120"/>
                  <a:pt x="40" y="116"/>
                  <a:pt x="40" y="111"/>
                </a:cubicBezTo>
                <a:cubicBezTo>
                  <a:pt x="40" y="106"/>
                  <a:pt x="36" y="102"/>
                  <a:pt x="31" y="102"/>
                </a:cubicBezTo>
                <a:cubicBezTo>
                  <a:pt x="27" y="102"/>
                  <a:pt x="23" y="106"/>
                  <a:pt x="23" y="111"/>
                </a:cubicBezTo>
                <a:cubicBezTo>
                  <a:pt x="23" y="116"/>
                  <a:pt x="27" y="120"/>
                  <a:pt x="31" y="120"/>
                </a:cubicBezTo>
                <a:close/>
                <a:moveTo>
                  <a:pt x="31" y="42"/>
                </a:moveTo>
                <a:cubicBezTo>
                  <a:pt x="31" y="42"/>
                  <a:pt x="31" y="42"/>
                  <a:pt x="31" y="42"/>
                </a:cubicBezTo>
                <a:cubicBezTo>
                  <a:pt x="36" y="42"/>
                  <a:pt x="40" y="38"/>
                  <a:pt x="40" y="34"/>
                </a:cubicBezTo>
                <a:cubicBezTo>
                  <a:pt x="40" y="29"/>
                  <a:pt x="36" y="25"/>
                  <a:pt x="31" y="25"/>
                </a:cubicBezTo>
                <a:cubicBezTo>
                  <a:pt x="27" y="25"/>
                  <a:pt x="23" y="29"/>
                  <a:pt x="23" y="34"/>
                </a:cubicBezTo>
                <a:cubicBezTo>
                  <a:pt x="23" y="38"/>
                  <a:pt x="27" y="42"/>
                  <a:pt x="31" y="42"/>
                </a:cubicBezTo>
                <a:close/>
                <a:moveTo>
                  <a:pt x="31" y="197"/>
                </a:moveTo>
                <a:cubicBezTo>
                  <a:pt x="31" y="197"/>
                  <a:pt x="31" y="197"/>
                  <a:pt x="31" y="197"/>
                </a:cubicBezTo>
                <a:cubicBezTo>
                  <a:pt x="36" y="197"/>
                  <a:pt x="40" y="193"/>
                  <a:pt x="40" y="188"/>
                </a:cubicBezTo>
                <a:cubicBezTo>
                  <a:pt x="40" y="183"/>
                  <a:pt x="36" y="179"/>
                  <a:pt x="31" y="179"/>
                </a:cubicBezTo>
                <a:cubicBezTo>
                  <a:pt x="27" y="179"/>
                  <a:pt x="23" y="183"/>
                  <a:pt x="23" y="188"/>
                </a:cubicBezTo>
                <a:cubicBezTo>
                  <a:pt x="23" y="193"/>
                  <a:pt x="27" y="197"/>
                  <a:pt x="31" y="197"/>
                </a:cubicBezTo>
                <a:close/>
                <a:moveTo>
                  <a:pt x="217" y="77"/>
                </a:moveTo>
                <a:cubicBezTo>
                  <a:pt x="217" y="77"/>
                  <a:pt x="217" y="77"/>
                  <a:pt x="217" y="77"/>
                </a:cubicBezTo>
                <a:cubicBezTo>
                  <a:pt x="6" y="77"/>
                  <a:pt x="6" y="77"/>
                  <a:pt x="6" y="77"/>
                </a:cubicBezTo>
                <a:cubicBezTo>
                  <a:pt x="3" y="77"/>
                  <a:pt x="0" y="80"/>
                  <a:pt x="0" y="82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3" y="145"/>
                  <a:pt x="6" y="145"/>
                </a:cubicBezTo>
                <a:cubicBezTo>
                  <a:pt x="217" y="145"/>
                  <a:pt x="217" y="145"/>
                  <a:pt x="217" y="145"/>
                </a:cubicBezTo>
                <a:cubicBezTo>
                  <a:pt x="220" y="145"/>
                  <a:pt x="223" y="142"/>
                  <a:pt x="223" y="140"/>
                </a:cubicBezTo>
                <a:cubicBezTo>
                  <a:pt x="223" y="82"/>
                  <a:pt x="223" y="82"/>
                  <a:pt x="223" y="82"/>
                </a:cubicBezTo>
                <a:cubicBezTo>
                  <a:pt x="223" y="80"/>
                  <a:pt x="220" y="77"/>
                  <a:pt x="217" y="77"/>
                </a:cubicBezTo>
                <a:close/>
                <a:moveTo>
                  <a:pt x="212" y="134"/>
                </a:moveTo>
                <a:cubicBezTo>
                  <a:pt x="212" y="134"/>
                  <a:pt x="212" y="134"/>
                  <a:pt x="212" y="13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11" y="88"/>
                  <a:pt x="11" y="88"/>
                  <a:pt x="11" y="88"/>
                </a:cubicBezTo>
                <a:cubicBezTo>
                  <a:pt x="212" y="88"/>
                  <a:pt x="212" y="88"/>
                  <a:pt x="212" y="88"/>
                </a:cubicBezTo>
                <a:cubicBezTo>
                  <a:pt x="212" y="134"/>
                  <a:pt x="212" y="134"/>
                  <a:pt x="212" y="134"/>
                </a:cubicBezTo>
                <a:close/>
                <a:moveTo>
                  <a:pt x="217" y="0"/>
                </a:moveTo>
                <a:cubicBezTo>
                  <a:pt x="217" y="0"/>
                  <a:pt x="217" y="0"/>
                  <a:pt x="217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5"/>
                  <a:pt x="3" y="67"/>
                  <a:pt x="6" y="67"/>
                </a:cubicBezTo>
                <a:cubicBezTo>
                  <a:pt x="217" y="67"/>
                  <a:pt x="217" y="67"/>
                  <a:pt x="217" y="67"/>
                </a:cubicBezTo>
                <a:cubicBezTo>
                  <a:pt x="220" y="67"/>
                  <a:pt x="223" y="65"/>
                  <a:pt x="223" y="62"/>
                </a:cubicBezTo>
                <a:cubicBezTo>
                  <a:pt x="223" y="5"/>
                  <a:pt x="223" y="5"/>
                  <a:pt x="223" y="5"/>
                </a:cubicBezTo>
                <a:cubicBezTo>
                  <a:pt x="223" y="2"/>
                  <a:pt x="220" y="0"/>
                  <a:pt x="217" y="0"/>
                </a:cubicBezTo>
                <a:close/>
                <a:moveTo>
                  <a:pt x="212" y="57"/>
                </a:moveTo>
                <a:cubicBezTo>
                  <a:pt x="212" y="57"/>
                  <a:pt x="212" y="57"/>
                  <a:pt x="212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11" y="10"/>
                  <a:pt x="11" y="10"/>
                  <a:pt x="11" y="10"/>
                </a:cubicBezTo>
                <a:cubicBezTo>
                  <a:pt x="212" y="10"/>
                  <a:pt x="212" y="10"/>
                  <a:pt x="212" y="10"/>
                </a:cubicBezTo>
                <a:cubicBezTo>
                  <a:pt x="212" y="57"/>
                  <a:pt x="212" y="57"/>
                  <a:pt x="212" y="57"/>
                </a:cubicBezTo>
                <a:close/>
                <a:moveTo>
                  <a:pt x="217" y="155"/>
                </a:moveTo>
                <a:cubicBezTo>
                  <a:pt x="217" y="155"/>
                  <a:pt x="217" y="155"/>
                  <a:pt x="217" y="155"/>
                </a:cubicBezTo>
                <a:cubicBezTo>
                  <a:pt x="6" y="155"/>
                  <a:pt x="6" y="155"/>
                  <a:pt x="6" y="155"/>
                </a:cubicBezTo>
                <a:cubicBezTo>
                  <a:pt x="3" y="155"/>
                  <a:pt x="0" y="157"/>
                  <a:pt x="0" y="160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20"/>
                  <a:pt x="3" y="222"/>
                  <a:pt x="6" y="222"/>
                </a:cubicBezTo>
                <a:cubicBezTo>
                  <a:pt x="217" y="222"/>
                  <a:pt x="217" y="222"/>
                  <a:pt x="217" y="222"/>
                </a:cubicBezTo>
                <a:cubicBezTo>
                  <a:pt x="220" y="222"/>
                  <a:pt x="223" y="220"/>
                  <a:pt x="223" y="217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23" y="157"/>
                  <a:pt x="220" y="155"/>
                  <a:pt x="217" y="155"/>
                </a:cubicBezTo>
                <a:close/>
                <a:moveTo>
                  <a:pt x="212" y="212"/>
                </a:moveTo>
                <a:cubicBezTo>
                  <a:pt x="212" y="212"/>
                  <a:pt x="212" y="212"/>
                  <a:pt x="212" y="212"/>
                </a:cubicBezTo>
                <a:cubicBezTo>
                  <a:pt x="11" y="212"/>
                  <a:pt x="11" y="212"/>
                  <a:pt x="11" y="21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212" y="165"/>
                  <a:pt x="212" y="165"/>
                  <a:pt x="212" y="165"/>
                </a:cubicBezTo>
                <a:cubicBezTo>
                  <a:pt x="212" y="212"/>
                  <a:pt x="212" y="212"/>
                  <a:pt x="212" y="2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" name="Freeform 107"/>
          <p:cNvSpPr>
            <a:spLocks noEditPoints="1"/>
          </p:cNvSpPr>
          <p:nvPr/>
        </p:nvSpPr>
        <p:spPr bwMode="auto">
          <a:xfrm>
            <a:off x="6421967" y="4130675"/>
            <a:ext cx="527051" cy="342900"/>
          </a:xfrm>
          <a:custGeom>
            <a:avLst/>
            <a:gdLst>
              <a:gd name="T0" fmla="*/ 35 w 281"/>
              <a:gd name="T1" fmla="*/ 0 h 183"/>
              <a:gd name="T2" fmla="*/ 35 w 281"/>
              <a:gd name="T3" fmla="*/ 0 h 183"/>
              <a:gd name="T4" fmla="*/ 246 w 281"/>
              <a:gd name="T5" fmla="*/ 0 h 183"/>
              <a:gd name="T6" fmla="*/ 255 w 281"/>
              <a:gd name="T7" fmla="*/ 8 h 183"/>
              <a:gd name="T8" fmla="*/ 255 w 281"/>
              <a:gd name="T9" fmla="*/ 9 h 183"/>
              <a:gd name="T10" fmla="*/ 255 w 281"/>
              <a:gd name="T11" fmla="*/ 149 h 183"/>
              <a:gd name="T12" fmla="*/ 246 w 281"/>
              <a:gd name="T13" fmla="*/ 157 h 183"/>
              <a:gd name="T14" fmla="*/ 246 w 281"/>
              <a:gd name="T15" fmla="*/ 157 h 183"/>
              <a:gd name="T16" fmla="*/ 35 w 281"/>
              <a:gd name="T17" fmla="*/ 157 h 183"/>
              <a:gd name="T18" fmla="*/ 26 w 281"/>
              <a:gd name="T19" fmla="*/ 149 h 183"/>
              <a:gd name="T20" fmla="*/ 26 w 281"/>
              <a:gd name="T21" fmla="*/ 148 h 183"/>
              <a:gd name="T22" fmla="*/ 26 w 281"/>
              <a:gd name="T23" fmla="*/ 8 h 183"/>
              <a:gd name="T24" fmla="*/ 35 w 281"/>
              <a:gd name="T25" fmla="*/ 0 h 183"/>
              <a:gd name="T26" fmla="*/ 9 w 281"/>
              <a:gd name="T27" fmla="*/ 183 h 183"/>
              <a:gd name="T28" fmla="*/ 9 w 281"/>
              <a:gd name="T29" fmla="*/ 183 h 183"/>
              <a:gd name="T30" fmla="*/ 0 w 281"/>
              <a:gd name="T31" fmla="*/ 174 h 183"/>
              <a:gd name="T32" fmla="*/ 9 w 281"/>
              <a:gd name="T33" fmla="*/ 165 h 183"/>
              <a:gd name="T34" fmla="*/ 272 w 281"/>
              <a:gd name="T35" fmla="*/ 165 h 183"/>
              <a:gd name="T36" fmla="*/ 281 w 281"/>
              <a:gd name="T37" fmla="*/ 174 h 183"/>
              <a:gd name="T38" fmla="*/ 272 w 281"/>
              <a:gd name="T39" fmla="*/ 183 h 183"/>
              <a:gd name="T40" fmla="*/ 9 w 281"/>
              <a:gd name="T41" fmla="*/ 183 h 183"/>
              <a:gd name="T42" fmla="*/ 238 w 281"/>
              <a:gd name="T43" fmla="*/ 17 h 183"/>
              <a:gd name="T44" fmla="*/ 238 w 281"/>
              <a:gd name="T45" fmla="*/ 17 h 183"/>
              <a:gd name="T46" fmla="*/ 43 w 281"/>
              <a:gd name="T47" fmla="*/ 17 h 183"/>
              <a:gd name="T48" fmla="*/ 43 w 281"/>
              <a:gd name="T49" fmla="*/ 140 h 183"/>
              <a:gd name="T50" fmla="*/ 238 w 281"/>
              <a:gd name="T51" fmla="*/ 140 h 183"/>
              <a:gd name="T52" fmla="*/ 238 w 281"/>
              <a:gd name="T53" fmla="*/ 17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1" h="183">
                <a:moveTo>
                  <a:pt x="35" y="0"/>
                </a:moveTo>
                <a:cubicBezTo>
                  <a:pt x="35" y="0"/>
                  <a:pt x="35" y="0"/>
                  <a:pt x="35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51" y="0"/>
                  <a:pt x="255" y="4"/>
                  <a:pt x="255" y="8"/>
                </a:cubicBezTo>
                <a:cubicBezTo>
                  <a:pt x="255" y="9"/>
                  <a:pt x="255" y="9"/>
                  <a:pt x="255" y="9"/>
                </a:cubicBezTo>
                <a:cubicBezTo>
                  <a:pt x="255" y="149"/>
                  <a:pt x="255" y="149"/>
                  <a:pt x="255" y="149"/>
                </a:cubicBezTo>
                <a:cubicBezTo>
                  <a:pt x="255" y="153"/>
                  <a:pt x="251" y="157"/>
                  <a:pt x="246" y="157"/>
                </a:cubicBezTo>
                <a:cubicBezTo>
                  <a:pt x="246" y="157"/>
                  <a:pt x="246" y="157"/>
                  <a:pt x="246" y="157"/>
                </a:cubicBezTo>
                <a:cubicBezTo>
                  <a:pt x="35" y="157"/>
                  <a:pt x="35" y="157"/>
                  <a:pt x="35" y="157"/>
                </a:cubicBezTo>
                <a:cubicBezTo>
                  <a:pt x="30" y="157"/>
                  <a:pt x="26" y="153"/>
                  <a:pt x="26" y="149"/>
                </a:cubicBezTo>
                <a:cubicBezTo>
                  <a:pt x="26" y="148"/>
                  <a:pt x="26" y="148"/>
                  <a:pt x="26" y="14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4"/>
                  <a:pt x="30" y="0"/>
                  <a:pt x="35" y="0"/>
                </a:cubicBezTo>
                <a:close/>
                <a:moveTo>
                  <a:pt x="9" y="183"/>
                </a:moveTo>
                <a:cubicBezTo>
                  <a:pt x="9" y="183"/>
                  <a:pt x="9" y="183"/>
                  <a:pt x="9" y="183"/>
                </a:cubicBezTo>
                <a:cubicBezTo>
                  <a:pt x="4" y="183"/>
                  <a:pt x="0" y="179"/>
                  <a:pt x="0" y="174"/>
                </a:cubicBezTo>
                <a:cubicBezTo>
                  <a:pt x="0" y="169"/>
                  <a:pt x="4" y="165"/>
                  <a:pt x="9" y="165"/>
                </a:cubicBezTo>
                <a:cubicBezTo>
                  <a:pt x="272" y="165"/>
                  <a:pt x="272" y="165"/>
                  <a:pt x="272" y="165"/>
                </a:cubicBezTo>
                <a:cubicBezTo>
                  <a:pt x="277" y="165"/>
                  <a:pt x="281" y="169"/>
                  <a:pt x="281" y="174"/>
                </a:cubicBezTo>
                <a:cubicBezTo>
                  <a:pt x="281" y="179"/>
                  <a:pt x="277" y="183"/>
                  <a:pt x="272" y="183"/>
                </a:cubicBezTo>
                <a:cubicBezTo>
                  <a:pt x="9" y="183"/>
                  <a:pt x="9" y="183"/>
                  <a:pt x="9" y="183"/>
                </a:cubicBezTo>
                <a:close/>
                <a:moveTo>
                  <a:pt x="238" y="17"/>
                </a:moveTo>
                <a:cubicBezTo>
                  <a:pt x="238" y="17"/>
                  <a:pt x="238" y="17"/>
                  <a:pt x="238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40"/>
                  <a:pt x="43" y="140"/>
                  <a:pt x="43" y="140"/>
                </a:cubicBezTo>
                <a:cubicBezTo>
                  <a:pt x="238" y="140"/>
                  <a:pt x="238" y="140"/>
                  <a:pt x="238" y="140"/>
                </a:cubicBezTo>
                <a:cubicBezTo>
                  <a:pt x="238" y="17"/>
                  <a:pt x="238" y="17"/>
                  <a:pt x="238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" name="Rectangle 108"/>
          <p:cNvSpPr>
            <a:spLocks noChangeArrowheads="1"/>
          </p:cNvSpPr>
          <p:nvPr/>
        </p:nvSpPr>
        <p:spPr bwMode="auto">
          <a:xfrm>
            <a:off x="6532034" y="2841626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2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4" name="Rectangle 109"/>
          <p:cNvSpPr>
            <a:spLocks noChangeArrowheads="1"/>
          </p:cNvSpPr>
          <p:nvPr/>
        </p:nvSpPr>
        <p:spPr bwMode="auto">
          <a:xfrm>
            <a:off x="6096001" y="4634442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 dirty="0">
                <a:solidFill>
                  <a:schemeClr val="bg1"/>
                </a:solidFill>
              </a:rPr>
              <a:t>Option 0</a:t>
            </a:r>
            <a:r>
              <a:rPr lang="en-US" altLang="zh-CN" sz="1335" b="1" dirty="0">
                <a:solidFill>
                  <a:schemeClr val="bg1"/>
                </a:solidFill>
              </a:rPr>
              <a:t>1</a:t>
            </a:r>
            <a:endParaRPr lang="zh-CN" altLang="en-US" sz="1335" b="1" dirty="0">
              <a:solidFill>
                <a:schemeClr val="bg1"/>
              </a:solidFill>
            </a:endParaRPr>
          </a:p>
        </p:txBody>
      </p:sp>
      <p:sp>
        <p:nvSpPr>
          <p:cNvPr id="65" name="Rectangle 110"/>
          <p:cNvSpPr>
            <a:spLocks noChangeArrowheads="1"/>
          </p:cNvSpPr>
          <p:nvPr/>
        </p:nvSpPr>
        <p:spPr bwMode="auto">
          <a:xfrm>
            <a:off x="8354485" y="2841626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3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6" name="Rectangle 111"/>
          <p:cNvSpPr>
            <a:spLocks noChangeArrowheads="1"/>
          </p:cNvSpPr>
          <p:nvPr/>
        </p:nvSpPr>
        <p:spPr bwMode="auto">
          <a:xfrm>
            <a:off x="9649885" y="3715809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4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7" name="Rectangle 112"/>
          <p:cNvSpPr>
            <a:spLocks noChangeArrowheads="1"/>
          </p:cNvSpPr>
          <p:nvPr/>
        </p:nvSpPr>
        <p:spPr bwMode="auto">
          <a:xfrm>
            <a:off x="9984318" y="4884209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5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8" name="Rectangle 113"/>
          <p:cNvSpPr>
            <a:spLocks noChangeArrowheads="1"/>
          </p:cNvSpPr>
          <p:nvPr/>
        </p:nvSpPr>
        <p:spPr bwMode="auto">
          <a:xfrm>
            <a:off x="884767" y="1336675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Line 114"/>
          <p:cNvSpPr>
            <a:spLocks noChangeShapeType="1"/>
          </p:cNvSpPr>
          <p:nvPr/>
        </p:nvSpPr>
        <p:spPr bwMode="auto">
          <a:xfrm>
            <a:off x="884767" y="2200275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Rectangle 115"/>
          <p:cNvSpPr>
            <a:spLocks noChangeArrowheads="1"/>
          </p:cNvSpPr>
          <p:nvPr/>
        </p:nvSpPr>
        <p:spPr bwMode="auto">
          <a:xfrm>
            <a:off x="884767" y="2384426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Line 116"/>
          <p:cNvSpPr>
            <a:spLocks noChangeShapeType="1"/>
          </p:cNvSpPr>
          <p:nvPr/>
        </p:nvSpPr>
        <p:spPr bwMode="auto">
          <a:xfrm>
            <a:off x="884767" y="3248025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Rectangle 117"/>
          <p:cNvSpPr>
            <a:spLocks noChangeArrowheads="1"/>
          </p:cNvSpPr>
          <p:nvPr/>
        </p:nvSpPr>
        <p:spPr bwMode="auto">
          <a:xfrm>
            <a:off x="884767" y="3421592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Line 118"/>
          <p:cNvSpPr>
            <a:spLocks noChangeShapeType="1"/>
          </p:cNvSpPr>
          <p:nvPr/>
        </p:nvSpPr>
        <p:spPr bwMode="auto">
          <a:xfrm>
            <a:off x="884767" y="4285192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119"/>
          <p:cNvSpPr>
            <a:spLocks noChangeArrowheads="1"/>
          </p:cNvSpPr>
          <p:nvPr/>
        </p:nvSpPr>
        <p:spPr bwMode="auto">
          <a:xfrm>
            <a:off x="884767" y="4469342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Line 120"/>
          <p:cNvSpPr>
            <a:spLocks noChangeShapeType="1"/>
          </p:cNvSpPr>
          <p:nvPr/>
        </p:nvSpPr>
        <p:spPr bwMode="auto">
          <a:xfrm>
            <a:off x="884767" y="5332941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Rectangle 121"/>
          <p:cNvSpPr>
            <a:spLocks noChangeArrowheads="1"/>
          </p:cNvSpPr>
          <p:nvPr/>
        </p:nvSpPr>
        <p:spPr bwMode="auto">
          <a:xfrm>
            <a:off x="884767" y="5500159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6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6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16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3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4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16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16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1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2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16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5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6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16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9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0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16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3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1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2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3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6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7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0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11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4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15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8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19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  <p:bldP spid="51" grpId="0" animBg="1"/>
          <p:bldP spid="52" grpId="0" animBg="1"/>
          <p:bldP spid="54" grpId="0" animBg="1"/>
          <p:bldP spid="55" grpId="0" animBg="1"/>
          <p:bldP spid="57" grpId="0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/>
          <p:bldP spid="64" grpId="0"/>
          <p:bldP spid="65" grpId="0"/>
          <p:bldP spid="66" grpId="0"/>
          <p:bldP spid="67" grpId="0"/>
          <p:bldP spid="68" grpId="0"/>
          <p:bldP spid="69" grpId="0" animBg="1"/>
          <p:bldP spid="70" grpId="0"/>
          <p:bldP spid="71" grpId="0" animBg="1"/>
          <p:bldP spid="72" grpId="0"/>
          <p:bldP spid="73" grpId="0" animBg="1"/>
          <p:bldP spid="74" grpId="0"/>
          <p:bldP spid="75" grpId="0" animBg="1"/>
          <p:bldP spid="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1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  <p:bldP spid="51" grpId="0" animBg="1"/>
          <p:bldP spid="52" grpId="0" animBg="1"/>
          <p:bldP spid="54" grpId="0" animBg="1"/>
          <p:bldP spid="55" grpId="0" animBg="1"/>
          <p:bldP spid="57" grpId="0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/>
          <p:bldP spid="64" grpId="0"/>
          <p:bldP spid="65" grpId="0"/>
          <p:bldP spid="66" grpId="0"/>
          <p:bldP spid="67" grpId="0"/>
          <p:bldP spid="68" grpId="0"/>
          <p:bldP spid="69" grpId="0" animBg="1"/>
          <p:bldP spid="70" grpId="0"/>
          <p:bldP spid="71" grpId="0" animBg="1"/>
          <p:bldP spid="72" grpId="0"/>
          <p:bldP spid="73" grpId="0" animBg="1"/>
          <p:bldP spid="74" grpId="0"/>
          <p:bldP spid="75" grpId="0" animBg="1"/>
          <p:bldP spid="76" grpId="0"/>
        </p:bldLst>
      </p:timing>
    </mc:Fallback>
  </mc:AlternateContent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4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5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6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7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579">
      <a:dk1>
        <a:srgbClr val="000000"/>
      </a:dk1>
      <a:lt1>
        <a:srgbClr val="FFFFFF"/>
      </a:lt1>
      <a:dk2>
        <a:srgbClr val="0274AC"/>
      </a:dk2>
      <a:lt2>
        <a:srgbClr val="0089D2"/>
      </a:lt2>
      <a:accent1>
        <a:srgbClr val="0089D2"/>
      </a:accent1>
      <a:accent2>
        <a:srgbClr val="0274AC"/>
      </a:accent2>
      <a:accent3>
        <a:srgbClr val="0089D2"/>
      </a:accent3>
      <a:accent4>
        <a:srgbClr val="0274AC"/>
      </a:accent4>
      <a:accent5>
        <a:srgbClr val="0089D2"/>
      </a:accent5>
      <a:accent6>
        <a:srgbClr val="0274AC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DocSecurity>0</DocSecurity>
  <HyperlinksChanged>false</HyperlinksChanged>
  <Lines>0</Lines>
  <LinksUpToDate>false</LinksUpToDate>
  <Pages>40</Pages>
  <Paragraphs>691</Paragraphs>
  <Words>16161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123</dc:creator>
  <cp:lastModifiedBy>Administrator</cp:lastModifiedBy>
  <dc:title>4-大气简约医疗医药行业工作总结汇报PPT模板</dc:title>
  <dcterms:modified xsi:type="dcterms:W3CDTF">2019-01-12T09:41:13Z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