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slides/slide26.xml" ContentType="application/vnd.openxmlformats-officedocument.presentationml.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64" r:id="rId17"/>
  </p:sldMasterIdLst>
  <p:notesMasterIdLst>
    <p:notesMasterId r:id="rId19"/>
  </p:notesMasterIdLst>
  <p:sldIdLst>
    <p:sldId id="256" r:id="rId21"/>
    <p:sldId id="291" r:id="rId22"/>
    <p:sldId id="292" r:id="rId23"/>
    <p:sldId id="285" r:id="rId24"/>
    <p:sldId id="287" r:id="rId26"/>
    <p:sldId id="259" r:id="rId28"/>
    <p:sldId id="261" r:id="rId30"/>
    <p:sldId id="294" r:id="rId32"/>
    <p:sldId id="298" r:id="rId33"/>
    <p:sldId id="262" r:id="rId35"/>
    <p:sldId id="268" r:id="rId37"/>
    <p:sldId id="299" r:id="rId39"/>
    <p:sldId id="295" r:id="rId41"/>
    <p:sldId id="270" r:id="rId42"/>
    <p:sldId id="264" r:id="rId44"/>
    <p:sldId id="293" r:id="rId46"/>
    <p:sldId id="271" r:id="rId48"/>
    <p:sldId id="279" r:id="rId50"/>
    <p:sldId id="296" r:id="rId52"/>
    <p:sldId id="280" r:id="rId53"/>
    <p:sldId id="257" r:id="rId55"/>
    <p:sldId id="300" r:id="rId57"/>
    <p:sldId id="282" r:id="rId58"/>
    <p:sldId id="269" r:id="rId60"/>
    <p:sldId id="297" r:id="rId62"/>
    <p:sldId id="315" r:id="rId63"/>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1620" userDrawn="1">
          <p15:clr>
            <a:srgbClr val="A4A3A4"/>
          </p15:clr>
        </p15:guide>
        <p15:guide id="1"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p:restoredLeft sz="15409" autoAdjust="0"/>
    <p:restoredTop sz="94660"/>
  </p:normalViewPr>
  <p:slideViewPr>
    <p:cSldViewPr snapToGrid="1" snapToObjects="1">
      <p:cViewPr varScale="1">
        <p:scale>
          <a:sx n="106" d="100"/>
          <a:sy n="106" d="100"/>
        </p:scale>
        <p:origin x="-84" y="-108"/>
      </p:cViewPr>
      <p:guideLst>
        <p:guide orient="horz" pos="1620"/>
        <p:guide pos="2879"/>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7" Type="http://schemas.openxmlformats.org/officeDocument/2006/relationships/slideMaster" Target="slideMasters/slideMaster1.xml"></Relationship><Relationship Id="rId18" Type="http://schemas.openxmlformats.org/officeDocument/2006/relationships/theme" Target="theme/theme1.xml"></Relationship><Relationship Id="rId19" Type="http://schemas.openxmlformats.org/officeDocument/2006/relationships/notesMaster" Target="notesMasters/notesMaster1.xml"></Relationship><Relationship Id="rId21" Type="http://schemas.openxmlformats.org/officeDocument/2006/relationships/slide" Target="slides/slide1.xml"></Relationship><Relationship Id="rId22" Type="http://schemas.openxmlformats.org/officeDocument/2006/relationships/slide" Target="slides/slide2.xml"></Relationship><Relationship Id="rId23" Type="http://schemas.openxmlformats.org/officeDocument/2006/relationships/slide" Target="slides/slide3.xml"></Relationship><Relationship Id="rId24" Type="http://schemas.openxmlformats.org/officeDocument/2006/relationships/slide" Target="slides/slide4.xml"></Relationship><Relationship Id="rId26" Type="http://schemas.openxmlformats.org/officeDocument/2006/relationships/slide" Target="slides/slide5.xml"></Relationship><Relationship Id="rId28" Type="http://schemas.openxmlformats.org/officeDocument/2006/relationships/slide" Target="slides/slide6.xml"></Relationship><Relationship Id="rId30" Type="http://schemas.openxmlformats.org/officeDocument/2006/relationships/slide" Target="slides/slide7.xml"></Relationship><Relationship Id="rId32" Type="http://schemas.openxmlformats.org/officeDocument/2006/relationships/slide" Target="slides/slide8.xml"></Relationship><Relationship Id="rId33" Type="http://schemas.openxmlformats.org/officeDocument/2006/relationships/slide" Target="slides/slide9.xml"></Relationship><Relationship Id="rId35" Type="http://schemas.openxmlformats.org/officeDocument/2006/relationships/slide" Target="slides/slide10.xml"></Relationship><Relationship Id="rId37" Type="http://schemas.openxmlformats.org/officeDocument/2006/relationships/slide" Target="slides/slide11.xml"></Relationship><Relationship Id="rId39" Type="http://schemas.openxmlformats.org/officeDocument/2006/relationships/slide" Target="slides/slide12.xml"></Relationship><Relationship Id="rId41" Type="http://schemas.openxmlformats.org/officeDocument/2006/relationships/slide" Target="slides/slide13.xml"></Relationship><Relationship Id="rId42" Type="http://schemas.openxmlformats.org/officeDocument/2006/relationships/slide" Target="slides/slide14.xml"></Relationship><Relationship Id="rId44" Type="http://schemas.openxmlformats.org/officeDocument/2006/relationships/slide" Target="slides/slide15.xml"></Relationship><Relationship Id="rId46" Type="http://schemas.openxmlformats.org/officeDocument/2006/relationships/slide" Target="slides/slide16.xml"></Relationship><Relationship Id="rId48" Type="http://schemas.openxmlformats.org/officeDocument/2006/relationships/slide" Target="slides/slide17.xml"></Relationship><Relationship Id="rId50" Type="http://schemas.openxmlformats.org/officeDocument/2006/relationships/slide" Target="slides/slide18.xml"></Relationship><Relationship Id="rId52" Type="http://schemas.openxmlformats.org/officeDocument/2006/relationships/slide" Target="slides/slide19.xml"></Relationship><Relationship Id="rId53" Type="http://schemas.openxmlformats.org/officeDocument/2006/relationships/slide" Target="slides/slide20.xml"></Relationship><Relationship Id="rId55" Type="http://schemas.openxmlformats.org/officeDocument/2006/relationships/slide" Target="slides/slide21.xml"></Relationship><Relationship Id="rId57" Type="http://schemas.openxmlformats.org/officeDocument/2006/relationships/slide" Target="slides/slide22.xml"></Relationship><Relationship Id="rId58" Type="http://schemas.openxmlformats.org/officeDocument/2006/relationships/slide" Target="slides/slide23.xml"></Relationship><Relationship Id="rId60" Type="http://schemas.openxmlformats.org/officeDocument/2006/relationships/slide" Target="slides/slide24.xml"></Relationship><Relationship Id="rId62" Type="http://schemas.openxmlformats.org/officeDocument/2006/relationships/slide" Target="slides/slide25.xml"></Relationship><Relationship Id="rId63" Type="http://schemas.openxmlformats.org/officeDocument/2006/relationships/slide" Target="slides/slide26.xml"></Relationship><Relationship Id="rId65" Type="http://schemas.openxmlformats.org/officeDocument/2006/relationships/viewProps" Target="viewProps.xml"></Relationship><Relationship Id="rId66"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38237-373F-451A-994F-3F95D2085A1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08CB0-3171-40BB-A96E-EBEAEF3C7AF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EA7675-A744-400A-96DE-792870698C6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83678ED-72C6-48BD-9470-762ECE9A3D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E0EE77-39B8-4A59-A0AD-0673206129D5}" type="slidenum">
              <a:rPr lang="zh-CN" altLang="en-US" smtClean="0"/>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678ED-72C6-48BD-9470-762ECE9A3D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E0EE77-39B8-4A59-A0AD-0673206129D5}" type="slidenum">
              <a:rPr lang="zh-CN" altLang="en-US" smtClean="0"/>
            </a:fld>
            <a:endParaRPr lang="zh-CN" altLang="en-US"/>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678ED-72C6-48BD-9470-762ECE9A3D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E0EE77-39B8-4A59-A0AD-0673206129D5}" type="slidenum">
              <a:rPr lang="zh-CN" altLang="en-US" smtClean="0"/>
            </a:fld>
            <a:endParaRPr lang="zh-CN" altLang="en-US"/>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仅标题">
    <p:spTree>
      <p:nvGrpSpPr>
        <p:cNvPr id="1" name=""/>
        <p:cNvGrpSpPr/>
        <p:nvPr/>
      </p:nvGrpSpPr>
      <p:grpSpPr>
        <a:xfrm>
          <a:off x="0" y="0"/>
          <a:ext cx="0" cy="0"/>
          <a:chOff x="0" y="0"/>
          <a:chExt cx="0" cy="0"/>
        </a:xfrm>
      </p:grpSpPr>
    </p:spTree>
  </p:cSld>
  <p:clrMapOvr>
    <a:masterClrMapping/>
  </p:clrMapOvr>
  <p:transition spd="med" advClick="0" advTm="0">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smtClean="0"/>
              <a:t>单击此处编辑母版标题样式</a:t>
            </a:r>
            <a:endParaRPr lang="zh-CN" altLang="en-US"/>
          </a:p>
        </p:txBody>
      </p:sp>
    </p:spTree>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678ED-72C6-48BD-9470-762ECE9A3D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E0EE77-39B8-4A59-A0AD-0673206129D5}" type="slidenum">
              <a:rPr lang="zh-CN" altLang="en-US" smtClean="0"/>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83678ED-72C6-48BD-9470-762ECE9A3D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E0EE77-39B8-4A59-A0AD-0673206129D5}" type="slidenum">
              <a:rPr lang="zh-CN" altLang="en-US" smtClean="0"/>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3678ED-72C6-48BD-9470-762ECE9A3D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E0EE77-39B8-4A59-A0AD-0673206129D5}" type="slidenum">
              <a:rPr lang="zh-CN" altLang="en-US" smtClean="0"/>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3678ED-72C6-48BD-9470-762ECE9A3D7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AE0EE77-39B8-4A59-A0AD-0673206129D5}" type="slidenum">
              <a:rPr lang="zh-CN" altLang="en-US" smtClean="0"/>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83678ED-72C6-48BD-9470-762ECE9A3D7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E0EE77-39B8-4A59-A0AD-0673206129D5}" type="slidenum">
              <a:rPr lang="zh-CN" altLang="en-US" smtClean="0"/>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3678ED-72C6-48BD-9470-762ECE9A3D7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AE0EE77-39B8-4A59-A0AD-0673206129D5}" type="slidenum">
              <a:rPr lang="zh-CN" altLang="en-US" smtClean="0"/>
            </a:fld>
            <a:endParaRPr lang="zh-CN" altLang="en-US"/>
          </a:p>
        </p:txBody>
      </p:sp>
      <p:sp>
        <p:nvSpPr>
          <p:cNvPr id="5" name="矩形 4"/>
          <p:cNvSpPr/>
          <p:nvPr userDrawn="1"/>
        </p:nvSpPr>
        <p:spPr>
          <a:xfrm>
            <a:off x="253" y="196280"/>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216310" y="196280"/>
            <a:ext cx="2190351" cy="315475"/>
          </a:xfrm>
          <a:prstGeom prst="rect">
            <a:avLst/>
          </a:prstGeom>
          <a:noFill/>
        </p:spPr>
        <p:txBody>
          <a:bodyPr wrap="none" lIns="68584" tIns="34292" rIns="68584" bIns="34292" rtlCol="0">
            <a:spAutoFit/>
          </a:bodyPr>
          <a:lstStyle/>
          <a:p>
            <a:pPr defTabSz="685165"/>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7" name="文本框 38"/>
          <p:cNvSpPr txBox="1"/>
          <p:nvPr userDrawn="1"/>
        </p:nvSpPr>
        <p:spPr>
          <a:xfrm>
            <a:off x="265271" y="520316"/>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83678ED-72C6-48BD-9470-762ECE9A3D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E0EE77-39B8-4A59-A0AD-0673206129D5}" type="slidenum">
              <a:rPr lang="zh-CN" altLang="en-US" smtClean="0"/>
            </a:fld>
            <a:endParaRPr lang="zh-CN" altLang="en-US"/>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83678ED-72C6-48BD-9470-762ECE9A3D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E0EE77-39B8-4A59-A0AD-0673206129D5}" type="slidenum">
              <a:rPr lang="zh-CN" altLang="en-US" smtClean="0"/>
            </a:fld>
            <a:endParaRPr lang="zh-CN" altLang="en-US"/>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F83678ED-72C6-48BD-9470-762ECE9A3D73}"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CAE0EE77-39B8-4A59-A0AD-0673206129D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Relationships xmlns="http://schemas.openxmlformats.org/package/2006/relationships"><Relationship Id="rId6" Type="http://schemas.openxmlformats.org/officeDocument/2006/relationships/notesSlide" Target="../notesSlides/notesSlide10.xml"></Relationship><Relationship Id="rId5" Type="http://schemas.openxmlformats.org/officeDocument/2006/relationships/slideLayout" Target="../slideLayouts/slideLayout7.xml"></Relationship><Relationship Id="rId4" Type="http://schemas.openxmlformats.org/officeDocument/2006/relationships/image" Target="../media/image6.jpeg"></Relationship><Relationship Id="rId3" Type="http://schemas.openxmlformats.org/officeDocument/2006/relationships/image" Target="../media/image5.jpeg"></Relationship><Relationship Id="rId2" Type="http://schemas.openxmlformats.org/officeDocument/2006/relationships/image" Target="../media/image4.jpeg"></Relationship><Relationship Id="rId1" Type="http://schemas.openxmlformats.org/officeDocument/2006/relationships/image" Target="../media/image3.jpeg"></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7.xml"></Relationship></Relationships>
</file>

<file path=ppt/slides/_rels/slide12.xml.rels><?xml version="1.0" encoding="UTF-8"?>
<Relationships xmlns="http://schemas.openxmlformats.org/package/2006/relationships"><Relationship Id="rId2" Type="http://schemas.openxmlformats.org/officeDocument/2006/relationships/notesSlide" Target="../notesSlides/notesSlide12.xml"></Relationship><Relationship Id="rId1" Type="http://schemas.openxmlformats.org/officeDocument/2006/relationships/slideLayout" Target="../slideLayouts/slideLayout2.xml"></Relationshi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Relationships xmlns="http://schemas.openxmlformats.org/package/2006/relationships"><Relationship Id="rId2" Type="http://schemas.openxmlformats.org/officeDocument/2006/relationships/notesSlide" Target="../notesSlides/notesSlide14.xml"></Relationship><Relationship Id="rId1" Type="http://schemas.openxmlformats.org/officeDocument/2006/relationships/slideLayout" Target="../slideLayouts/slideLayout7.xml"></Relationship></Relationships>
</file>

<file path=ppt/slides/_rels/slide15.xml.rels><?xml version="1.0" encoding="UTF-8"?>
<Relationships xmlns="http://schemas.openxmlformats.org/package/2006/relationships"><Relationship Id="rId6" Type="http://schemas.openxmlformats.org/officeDocument/2006/relationships/notesSlide" Target="../notesSlides/notesSlide15.xml"></Relationship><Relationship Id="rId5" Type="http://schemas.openxmlformats.org/officeDocument/2006/relationships/slideLayout" Target="../slideLayouts/slideLayout7.xml"></Relationship><Relationship Id="rId4" Type="http://schemas.openxmlformats.org/officeDocument/2006/relationships/image" Target="../media/image10.jpeg"></Relationship><Relationship Id="rId3" Type="http://schemas.openxmlformats.org/officeDocument/2006/relationships/image" Target="../media/image9.jpeg"></Relationship><Relationship Id="rId2" Type="http://schemas.openxmlformats.org/officeDocument/2006/relationships/image" Target="../media/image8.jpeg"></Relationship><Relationship Id="rId1" Type="http://schemas.openxmlformats.org/officeDocument/2006/relationships/image" Target="../media/image7.jpeg"></Relationship></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7.xml"></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7.xml"></Relationship></Relationships>
</file>

<file path=ppt/slides/_rels/slide18.xml.rels><?xml version="1.0" encoding="UTF-8"?>
<Relationships xmlns="http://schemas.openxmlformats.org/package/2006/relationships"><Relationship Id="rId2" Type="http://schemas.openxmlformats.org/officeDocument/2006/relationships/notesSlide" Target="../notesSlides/notesSlide18.xml"></Relationship><Relationship Id="rId1" Type="http://schemas.openxmlformats.org/officeDocument/2006/relationships/slideLayout" Target="../slideLayouts/slideLayout7.xml"></Relationshi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Relationships xmlns="http://schemas.openxmlformats.org/package/2006/relationships"><Relationship Id="rId3" Type="http://schemas.openxmlformats.org/officeDocument/2006/relationships/notesSlide" Target="../notesSlides/notesSlide20.xml"></Relationship><Relationship Id="rId2" Type="http://schemas.openxmlformats.org/officeDocument/2006/relationships/slideLayout" Target="../slideLayouts/slideLayout7.xml"></Relationship><Relationship Id="rId1" Type="http://schemas.openxmlformats.org/officeDocument/2006/relationships/image" Target="../media/image11.jpeg"></Relationship></Relationships>
</file>

<file path=ppt/slides/_rels/slide21.xml.rels><?xml version="1.0" encoding="UTF-8"?>
<Relationships xmlns="http://schemas.openxmlformats.org/package/2006/relationships"><Relationship Id="rId2" Type="http://schemas.openxmlformats.org/officeDocument/2006/relationships/notesSlide" Target="../notesSlides/notesSlide21.xml"></Relationship><Relationship Id="rId1" Type="http://schemas.openxmlformats.org/officeDocument/2006/relationships/slideLayout" Target="../slideLayouts/slideLayout12.xml"></Relationshi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Relationships xmlns="http://schemas.openxmlformats.org/package/2006/relationships"><Relationship Id="rId2" Type="http://schemas.openxmlformats.org/officeDocument/2006/relationships/notesSlide" Target="../notesSlides/notesSlide23.xml"></Relationship><Relationship Id="rId1" Type="http://schemas.openxmlformats.org/officeDocument/2006/relationships/slideLayout" Target="../slideLayouts/slideLayout7.xml"></Relationship></Relationships>
</file>

<file path=ppt/slides/_rels/slide24.xml.rels><?xml version="1.0" encoding="UTF-8"?>
<Relationships xmlns="http://schemas.openxmlformats.org/package/2006/relationships"><Relationship Id="rId2" Type="http://schemas.openxmlformats.org/officeDocument/2006/relationships/notesSlide" Target="../notesSlides/notesSlide24.xml"></Relationship><Relationship Id="rId1" Type="http://schemas.openxmlformats.org/officeDocument/2006/relationships/slideLayout" Target="../slideLayouts/slideLayout7.xml"></Relationship></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1.png"/></Relationships>
</file>

<file path=ppt/slides/_rels/slide26.xml.rels><?xml version="1.0" encoding="UTF-8"?>
<Relationships xmlns="http://schemas.openxmlformats.org/package/2006/relationships"><Relationship Id="rId3" Type="http://schemas.openxmlformats.org/officeDocument/2006/relationships/notesSlide" Target="../notesSlides/notesSlide26.xml"></Relationship><Relationship Id="rId4" Type="http://schemas.openxmlformats.org/officeDocument/2006/relationships/image" Target="../media/fImage2734853441.jpeg"></Relationship><Relationship Id="rId5" Type="http://schemas.openxmlformats.org/officeDocument/2006/relationships/slideLayout" Target="../slideLayouts/slideLayout7.xml"></Relationshi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Relationships xmlns="http://schemas.openxmlformats.org/package/2006/relationships"><Relationship Id="rId3" Type="http://schemas.openxmlformats.org/officeDocument/2006/relationships/notesSlide" Target="../notesSlides/notesSlide4.xml"></Relationship><Relationship Id="rId2" Type="http://schemas.openxmlformats.org/officeDocument/2006/relationships/slideLayout" Target="../slideLayouts/slideLayout13.xml"></Relationship><Relationship Id="rId1" Type="http://schemas.openxmlformats.org/officeDocument/2006/relationships/image" Target="../media/image2.png"></Relationship></Relationships>
</file>

<file path=ppt/slides/_rels/slide5.xml.rels><?xml version="1.0" encoding="UTF-8"?>
<Relationships xmlns="http://schemas.openxmlformats.org/package/2006/relationships"><Relationship Id="rId2" Type="http://schemas.openxmlformats.org/officeDocument/2006/relationships/notesSlide" Target="../notesSlides/notesSlide5.xml"></Relationship><Relationship Id="rId1" Type="http://schemas.openxmlformats.org/officeDocument/2006/relationships/slideLayout" Target="../slideLayouts/slideLayout14.xml"></Relationship></Relationships>
</file>

<file path=ppt/slides/_rels/slide6.xml.rels><?xml version="1.0" encoding="UTF-8"?>
<Relationships xmlns="http://schemas.openxmlformats.org/package/2006/relationships"><Relationship Id="rId2" Type="http://schemas.openxmlformats.org/officeDocument/2006/relationships/notesSlide" Target="../notesSlides/notesSlide6.xml"></Relationship><Relationship Id="rId1" Type="http://schemas.openxmlformats.org/officeDocument/2006/relationships/slideLayout" Target="../slideLayouts/slideLayout7.xml"></Relationship></Relationships>
</file>

<file path=ppt/slides/_rels/slide7.xml.rels><?xml version="1.0" encoding="UTF-8"?>
<Relationships xmlns="http://schemas.openxmlformats.org/package/2006/relationships"><Relationship Id="rId2" Type="http://schemas.openxmlformats.org/officeDocument/2006/relationships/notesSlide" Target="../notesSlides/notesSlide7.xml"></Relationship><Relationship Id="rId1" Type="http://schemas.openxmlformats.org/officeDocument/2006/relationships/slideLayout" Target="../slideLayouts/slideLayout7.xml"></Relationshi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Relationships xmlns="http://schemas.openxmlformats.org/package/2006/relationships"><Relationship Id="rId2" Type="http://schemas.openxmlformats.org/officeDocument/2006/relationships/notesSlide" Target="../notesSlides/notesSlide9.xml"></Relationship><Relationship Id="rId1" Type="http://schemas.openxmlformats.org/officeDocument/2006/relationships/slideLayout" Target="../slideLayouts/slideLayout2.xml"></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 y="-90115"/>
            <a:ext cx="3491880" cy="5235203"/>
          </a:xfrm>
          <a:prstGeom prst="rect">
            <a:avLst/>
          </a:prstGeom>
        </p:spPr>
      </p:pic>
      <p:grpSp>
        <p:nvGrpSpPr>
          <p:cNvPr id="6" name="PA_组合 11"/>
          <p:cNvGrpSpPr/>
          <p:nvPr>
            <p:custDataLst>
              <p:tags r:id="rId2"/>
            </p:custDataLst>
          </p:nvPr>
        </p:nvGrpSpPr>
        <p:grpSpPr bwMode="auto">
          <a:xfrm>
            <a:off x="5148064" y="2788568"/>
            <a:ext cx="3554419" cy="276999"/>
            <a:chOff x="534232" y="-10662"/>
            <a:chExt cx="2305217" cy="369231"/>
          </a:xfrm>
        </p:grpSpPr>
        <p:sp>
          <p:nvSpPr>
            <p:cNvPr id="7" name="矩形 12"/>
            <p:cNvSpPr>
              <a:spLocks noChangeArrowheads="1"/>
            </p:cNvSpPr>
            <p:nvPr/>
          </p:nvSpPr>
          <p:spPr bwMode="auto">
            <a:xfrm>
              <a:off x="534232" y="-10662"/>
              <a:ext cx="1004066" cy="36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汇报人</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习</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医师</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13"/>
            <p:cNvSpPr>
              <a:spLocks noChangeArrowheads="1"/>
            </p:cNvSpPr>
            <p:nvPr/>
          </p:nvSpPr>
          <p:spPr bwMode="auto">
            <a:xfrm>
              <a:off x="1771801" y="-10662"/>
              <a:ext cx="1067648" cy="36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日期：</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2018.02.04</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 name="矩形 259"/>
          <p:cNvSpPr>
            <a:spLocks noChangeArrowheads="1"/>
          </p:cNvSpPr>
          <p:nvPr/>
        </p:nvSpPr>
        <p:spPr bwMode="auto">
          <a:xfrm>
            <a:off x="3455876" y="1564432"/>
            <a:ext cx="5004556" cy="7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50000"/>
              </a:lnSpc>
              <a:buNone/>
            </a:pPr>
            <a:r>
              <a:rPr lang="zh-CN" altLang="en-US" b="1" dirty="0" smtClean="0">
                <a:solidFill>
                  <a:srgbClr val="0070C0"/>
                </a:solidFill>
                <a:cs typeface="Clear Sans Light" pitchFamily="34" charset="0"/>
              </a:rPr>
              <a:t>医疗汇报医院护理</a:t>
            </a:r>
            <a:r>
              <a:rPr lang="en-US" altLang="zh-CN" b="1" dirty="0" smtClean="0">
                <a:solidFill>
                  <a:srgbClr val="0070C0"/>
                </a:solidFill>
                <a:cs typeface="Clear Sans Light" pitchFamily="34" charset="0"/>
              </a:rPr>
              <a:t>PPT</a:t>
            </a:r>
            <a:r>
              <a:rPr lang="zh-CN" altLang="en-US" b="1" dirty="0" smtClean="0">
                <a:solidFill>
                  <a:srgbClr val="0070C0"/>
                </a:solidFill>
                <a:cs typeface="Clear Sans Light" pitchFamily="34" charset="0"/>
              </a:rPr>
              <a:t>模板</a:t>
            </a:r>
            <a:endParaRPr lang="id-ID" altLang="zh-CN" b="1" dirty="0">
              <a:solidFill>
                <a:srgbClr val="0070C0"/>
              </a:solidFill>
              <a:cs typeface="Clear Sans Light" pitchFamily="34" charset="0"/>
            </a:endParaRPr>
          </a:p>
        </p:txBody>
      </p:sp>
      <p:sp>
        <p:nvSpPr>
          <p:cNvPr id="10" name="矩形 259"/>
          <p:cNvSpPr>
            <a:spLocks noChangeArrowheads="1"/>
          </p:cNvSpPr>
          <p:nvPr/>
        </p:nvSpPr>
        <p:spPr bwMode="auto">
          <a:xfrm>
            <a:off x="4540211" y="2356520"/>
            <a:ext cx="3956226" cy="26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1300" cap="all" dirty="0" smtClean="0">
                <a:solidFill>
                  <a:schemeClr val="tx1">
                    <a:lumMod val="65000"/>
                    <a:lumOff val="35000"/>
                  </a:schemeClr>
                </a:solidFill>
                <a:cs typeface="Arial" panose="020B0604020202020204" pitchFamily="34" charset="0"/>
              </a:rPr>
              <a:t>|</a:t>
            </a:r>
            <a:r>
              <a:rPr lang="zh-CN" altLang="en-US" sz="1300" cap="all" dirty="0" smtClean="0">
                <a:solidFill>
                  <a:schemeClr val="tx1">
                    <a:lumMod val="65000"/>
                    <a:lumOff val="35000"/>
                  </a:schemeClr>
                </a:solidFill>
                <a:cs typeface="Arial" panose="020B0604020202020204" pitchFamily="34" charset="0"/>
              </a:rPr>
              <a:t>适用于述职报告</a:t>
            </a:r>
            <a:r>
              <a:rPr lang="en-US" altLang="zh-CN" sz="1300" cap="all" dirty="0">
                <a:solidFill>
                  <a:schemeClr val="tx1">
                    <a:lumMod val="65000"/>
                    <a:lumOff val="35000"/>
                  </a:schemeClr>
                </a:solidFill>
                <a:cs typeface="Arial" panose="020B0604020202020204" pitchFamily="34" charset="0"/>
              </a:rPr>
              <a:t>|</a:t>
            </a:r>
            <a:r>
              <a:rPr lang="zh-CN" altLang="en-US" sz="1300" cap="all" dirty="0" smtClean="0">
                <a:solidFill>
                  <a:schemeClr val="tx1">
                    <a:lumMod val="65000"/>
                    <a:lumOff val="35000"/>
                  </a:schemeClr>
                </a:solidFill>
                <a:cs typeface="Arial" panose="020B0604020202020204" pitchFamily="34" charset="0"/>
              </a:rPr>
              <a:t>个人简介</a:t>
            </a:r>
            <a:r>
              <a:rPr lang="en-US" altLang="zh-CN" sz="1300" cap="all" dirty="0">
                <a:solidFill>
                  <a:schemeClr val="tx1">
                    <a:lumMod val="65000"/>
                    <a:lumOff val="35000"/>
                  </a:schemeClr>
                </a:solidFill>
                <a:cs typeface="Arial" panose="020B0604020202020204" pitchFamily="34" charset="0"/>
              </a:rPr>
              <a:t>|</a:t>
            </a:r>
            <a:r>
              <a:rPr lang="zh-CN" altLang="en-US" sz="1300" cap="all" dirty="0" smtClean="0">
                <a:solidFill>
                  <a:schemeClr val="tx1">
                    <a:lumMod val="65000"/>
                    <a:lumOff val="35000"/>
                  </a:schemeClr>
                </a:solidFill>
                <a:cs typeface="Arial" panose="020B0604020202020204" pitchFamily="34" charset="0"/>
              </a:rPr>
              <a:t>工作总结</a:t>
            </a:r>
            <a:r>
              <a:rPr lang="en-US" altLang="zh-CN" sz="1300" cap="all" dirty="0" smtClean="0">
                <a:solidFill>
                  <a:schemeClr val="tx1">
                    <a:lumMod val="65000"/>
                    <a:lumOff val="35000"/>
                  </a:schemeClr>
                </a:solidFill>
                <a:cs typeface="Arial" panose="020B0604020202020204" pitchFamily="34" charset="0"/>
              </a:rPr>
              <a:t>|</a:t>
            </a:r>
            <a:r>
              <a:rPr lang="zh-CN" altLang="en-US" sz="1300" cap="all" dirty="0" smtClean="0">
                <a:solidFill>
                  <a:schemeClr val="tx1">
                    <a:lumMod val="65000"/>
                    <a:lumOff val="35000"/>
                  </a:schemeClr>
                </a:solidFill>
                <a:cs typeface="Arial" panose="020B0604020202020204" pitchFamily="34" charset="0"/>
              </a:rPr>
              <a:t>会议报告等</a:t>
            </a:r>
            <a:r>
              <a:rPr lang="en-US" altLang="zh-CN" sz="1300" cap="all" dirty="0" smtClean="0">
                <a:solidFill>
                  <a:schemeClr val="tx1">
                    <a:lumMod val="65000"/>
                    <a:lumOff val="35000"/>
                  </a:schemeClr>
                </a:solidFill>
                <a:cs typeface="Arial" panose="020B0604020202020204" pitchFamily="34" charset="0"/>
              </a:rPr>
              <a:t>|</a:t>
            </a:r>
            <a:endParaRPr lang="zh-CN" altLang="en-US" sz="1300" cap="all" dirty="0">
              <a:solidFill>
                <a:schemeClr val="tx1">
                  <a:lumMod val="65000"/>
                  <a:lumOff val="35000"/>
                </a:schemeClr>
              </a:solidFill>
              <a:cs typeface="Arial" panose="020B0604020202020204" pitchFamily="34" charset="0"/>
            </a:endParaRPr>
          </a:p>
        </p:txBody>
      </p:sp>
      <p:sp>
        <p:nvSpPr>
          <p:cNvPr id="11" name="矩形 10"/>
          <p:cNvSpPr/>
          <p:nvPr/>
        </p:nvSpPr>
        <p:spPr>
          <a:xfrm>
            <a:off x="8784468" y="1564432"/>
            <a:ext cx="359532" cy="15481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750" fill="hold"/>
                                        <p:tgtEl>
                                          <p:spTgt spid="5"/>
                                        </p:tgtEl>
                                        <p:attrNameLst>
                                          <p:attrName>ppt_x</p:attrName>
                                        </p:attrNameLst>
                                      </p:cBhvr>
                                      <p:tavLst>
                                        <p:tav tm="0">
                                          <p:val>
                                            <p:strVal val="0-#ppt_w/2"/>
                                          </p:val>
                                        </p:tav>
                                        <p:tav tm="100000">
                                          <p:val>
                                            <p:strVal val="#ppt_x"/>
                                          </p:val>
                                        </p:tav>
                                      </p:tavLst>
                                    </p:anim>
                                    <p:anim calcmode="lin" valueType="num">
                                      <p:cBhvr additive="base">
                                        <p:cTn id="8" dur="1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16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childTnLst>
                          </p:cTn>
                        </p:par>
                        <p:par>
                          <p:cTn id="26" fill="hold">
                            <p:stCondLst>
                              <p:cond delay="21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gtEl>
                                      </p:cBhvr>
                                    </p:animEffect>
                                  </p:childTnLst>
                                </p:cTn>
                              </p:par>
                            </p:childTnLst>
                          </p:cTn>
                        </p:par>
                        <p:par>
                          <p:cTn id="34" fill="hold">
                            <p:stCondLst>
                              <p:cond delay="38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0"/>
                                        </p:tgtEl>
                                      </p:cBhvr>
                                    </p:animEffect>
                                    <p:animScale>
                                      <p:cBhvr>
                                        <p:cTn id="37" dur="250" autoRev="1" fill="hold"/>
                                        <p:tgtEl>
                                          <p:spTgt spid="10"/>
                                        </p:tgtEl>
                                      </p:cBhvr>
                                      <p:by x="105000" y="105000"/>
                                    </p:animScale>
                                  </p:childTnLst>
                                </p:cTn>
                              </p:par>
                            </p:childTnLst>
                          </p:cTn>
                        </p:par>
                        <p:par>
                          <p:cTn id="38" fill="hold">
                            <p:stCondLst>
                              <p:cond delay="4300"/>
                            </p:stCondLst>
                            <p:childTnLst>
                              <p:par>
                                <p:cTn id="39" presetID="16" presetClass="entr" presetSubtype="21"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6294020" y="880356"/>
            <a:ext cx="1650152" cy="1438761"/>
            <a:chOff x="8390935" y="1031570"/>
            <a:chExt cx="2199916" cy="1918200"/>
          </a:xfrm>
        </p:grpSpPr>
        <p:sp>
          <p:nvSpPr>
            <p:cNvPr id="7" name="Rectangle 2"/>
            <p:cNvSpPr>
              <a:spLocks noChangeArrowheads="1"/>
            </p:cNvSpPr>
            <p:nvPr/>
          </p:nvSpPr>
          <p:spPr bwMode="auto">
            <a:xfrm rot="10800000" flipV="1">
              <a:off x="8390935" y="1031570"/>
              <a:ext cx="2199916" cy="1918200"/>
            </a:xfrm>
            <a:prstGeom prst="rect">
              <a:avLst/>
            </a:prstGeom>
            <a:solidFill>
              <a:schemeClr val="accent4"/>
            </a:solidFill>
            <a:ln>
              <a:noFill/>
            </a:ln>
          </p:spPr>
          <p:txBody>
            <a:bodyPr vert="horz" wrap="square" lIns="91440" tIns="45720" rIns="91440" bIns="45720" numCol="1" anchor="t" anchorCtr="0" compatLnSpc="1"/>
            <a:lstStyle/>
            <a:p>
              <a:pPr algn="ctr"/>
              <a:r>
                <a:rPr lang="zh-CN" altLang="en-US" sz="1400" dirty="0" smtClean="0">
                  <a:solidFill>
                    <a:schemeClr val="bg1"/>
                  </a:solidFill>
                  <a:latin typeface="微软雅黑" panose="020B0503020204020204" pitchFamily="34" charset="-122"/>
                  <a:ea typeface="微软雅黑" panose="020B0503020204020204" pitchFamily="34" charset="-122"/>
                  <a:cs typeface="+mn-ea"/>
                </a:rPr>
                <a:t>添</a:t>
              </a:r>
              <a:r>
                <a:rPr lang="zh-CN" altLang="en-US" sz="1400" dirty="0">
                  <a:solidFill>
                    <a:schemeClr val="bg1"/>
                  </a:solidFill>
                  <a:latin typeface="微软雅黑" panose="020B0503020204020204" pitchFamily="34" charset="-122"/>
                  <a:ea typeface="微软雅黑" panose="020B0503020204020204" pitchFamily="34" charset="-122"/>
                  <a:cs typeface="+mn-ea"/>
                </a:rPr>
                <a:t>加关键字</a:t>
              </a:r>
              <a:endParaRPr lang="zh-CN" altLang="en-US" sz="1400" dirty="0">
                <a:solidFill>
                  <a:schemeClr val="bg1"/>
                </a:solidFill>
                <a:latin typeface="微软雅黑" panose="020B0503020204020204" pitchFamily="34" charset="-122"/>
                <a:ea typeface="微软雅黑" panose="020B0503020204020204" pitchFamily="34" charset="-122"/>
                <a:cs typeface="+mn-ea"/>
              </a:endParaRPr>
            </a:p>
          </p:txBody>
        </p:sp>
        <p:pic>
          <p:nvPicPr>
            <p:cNvPr id="8" name="Picture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43478" y="1495159"/>
              <a:ext cx="1872208" cy="1189144"/>
            </a:xfrm>
            <a:prstGeom prst="rect">
              <a:avLst/>
            </a:prstGeom>
            <a:ln w="44450">
              <a:solidFill>
                <a:schemeClr val="bg1"/>
              </a:solidFill>
            </a:ln>
            <a:effectLst>
              <a:outerShdw blurRad="50800" dist="25400" dir="11940000">
                <a:srgbClr val="000000">
                  <a:alpha val="43000"/>
                </a:srgbClr>
              </a:outerShdw>
            </a:effectLst>
          </p:spPr>
        </p:pic>
      </p:grpSp>
      <p:grpSp>
        <p:nvGrpSpPr>
          <p:cNvPr id="6" name="组合 8"/>
          <p:cNvGrpSpPr/>
          <p:nvPr/>
        </p:nvGrpSpPr>
        <p:grpSpPr>
          <a:xfrm>
            <a:off x="6673259" y="2524650"/>
            <a:ext cx="1850838" cy="683134"/>
            <a:chOff x="8514377" y="1784643"/>
            <a:chExt cx="3125445" cy="910775"/>
          </a:xfrm>
        </p:grpSpPr>
        <p:sp>
          <p:nvSpPr>
            <p:cNvPr id="10" name="TextBox 57"/>
            <p:cNvSpPr>
              <a:spLocks noChangeArrowheads="1"/>
            </p:cNvSpPr>
            <p:nvPr/>
          </p:nvSpPr>
          <p:spPr bwMode="auto">
            <a:xfrm>
              <a:off x="8514377" y="2216691"/>
              <a:ext cx="3125445" cy="47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TextBox 58"/>
            <p:cNvSpPr>
              <a:spLocks noChangeArrowheads="1"/>
            </p:cNvSpPr>
            <p:nvPr/>
          </p:nvSpPr>
          <p:spPr bwMode="auto">
            <a:xfrm>
              <a:off x="8958921" y="1784643"/>
              <a:ext cx="2329608" cy="22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添加标题内容四</a:t>
              </a:r>
              <a:endPar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2" name="直接连接符 11"/>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组合 12"/>
          <p:cNvGrpSpPr/>
          <p:nvPr/>
        </p:nvGrpSpPr>
        <p:grpSpPr>
          <a:xfrm>
            <a:off x="4619238" y="1600436"/>
            <a:ext cx="1832407" cy="1458200"/>
            <a:chOff x="6158183" y="2150486"/>
            <a:chExt cx="2442891" cy="1944116"/>
          </a:xfrm>
        </p:grpSpPr>
        <p:sp>
          <p:nvSpPr>
            <p:cNvPr id="14" name="Rectangle 4"/>
            <p:cNvSpPr>
              <a:spLocks noChangeArrowheads="1"/>
            </p:cNvSpPr>
            <p:nvPr/>
          </p:nvSpPr>
          <p:spPr bwMode="auto">
            <a:xfrm rot="10800000" flipV="1">
              <a:off x="6158183" y="2150486"/>
              <a:ext cx="2442891" cy="1944116"/>
            </a:xfrm>
            <a:prstGeom prst="rect">
              <a:avLst/>
            </a:prstGeom>
            <a:solidFill>
              <a:schemeClr val="accent3"/>
            </a:solidFill>
            <a:ln>
              <a:noFill/>
            </a:ln>
          </p:spPr>
          <p:txBody>
            <a:bodyPr vert="horz" wrap="square" lIns="91440" tIns="45720" rIns="91440" bIns="45720" numCol="1" anchor="t" anchorCtr="0" compatLnSpc="1"/>
            <a:lstStyle/>
            <a:p>
              <a:pPr algn="ctr"/>
              <a:r>
                <a:rPr lang="zh-CN" altLang="en-US" sz="1400" dirty="0" smtClean="0">
                  <a:solidFill>
                    <a:schemeClr val="bg1"/>
                  </a:solidFill>
                  <a:latin typeface="微软雅黑" panose="020B0503020204020204" pitchFamily="34" charset="-122"/>
                  <a:ea typeface="微软雅黑" panose="020B0503020204020204" pitchFamily="34" charset="-122"/>
                  <a:cs typeface="+mn-ea"/>
                </a:rPr>
                <a:t>添</a:t>
              </a:r>
              <a:r>
                <a:rPr lang="zh-CN" altLang="en-US" sz="1400" dirty="0">
                  <a:solidFill>
                    <a:schemeClr val="bg1"/>
                  </a:solidFill>
                  <a:latin typeface="微软雅黑" panose="020B0503020204020204" pitchFamily="34" charset="-122"/>
                  <a:ea typeface="微软雅黑" panose="020B0503020204020204" pitchFamily="34" charset="-122"/>
                  <a:cs typeface="+mn-ea"/>
                </a:rPr>
                <a:t>加关键字</a:t>
              </a:r>
              <a:endParaRPr lang="zh-CN" altLang="en-US" sz="1400" dirty="0">
                <a:solidFill>
                  <a:schemeClr val="bg1"/>
                </a:solidFill>
                <a:latin typeface="微软雅黑" panose="020B0503020204020204" pitchFamily="34" charset="-122"/>
                <a:ea typeface="微软雅黑" panose="020B0503020204020204" pitchFamily="34" charset="-122"/>
                <a:cs typeface="+mn-ea"/>
              </a:endParaRPr>
            </a:p>
          </p:txBody>
        </p:sp>
        <p:pic>
          <p:nvPicPr>
            <p:cNvPr id="15"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127" y="2597926"/>
              <a:ext cx="1849240" cy="1216798"/>
            </a:xfrm>
            <a:prstGeom prst="rect">
              <a:avLst/>
            </a:prstGeom>
            <a:ln w="44450">
              <a:solidFill>
                <a:schemeClr val="bg1"/>
              </a:solidFill>
            </a:ln>
            <a:effectLst>
              <a:outerShdw blurRad="50800" dist="25400" dir="11940000">
                <a:srgbClr val="000000">
                  <a:alpha val="43000"/>
                </a:srgbClr>
              </a:outerShdw>
            </a:effectLst>
          </p:spPr>
        </p:pic>
      </p:grpSp>
      <p:grpSp>
        <p:nvGrpSpPr>
          <p:cNvPr id="13" name="组合 15"/>
          <p:cNvGrpSpPr/>
          <p:nvPr/>
        </p:nvGrpSpPr>
        <p:grpSpPr>
          <a:xfrm>
            <a:off x="5004104" y="3319138"/>
            <a:ext cx="1850838" cy="683134"/>
            <a:chOff x="8514377" y="1784643"/>
            <a:chExt cx="3125445" cy="910775"/>
          </a:xfrm>
        </p:grpSpPr>
        <p:sp>
          <p:nvSpPr>
            <p:cNvPr id="17" name="TextBox 57"/>
            <p:cNvSpPr>
              <a:spLocks noChangeArrowheads="1"/>
            </p:cNvSpPr>
            <p:nvPr/>
          </p:nvSpPr>
          <p:spPr bwMode="auto">
            <a:xfrm>
              <a:off x="8514377" y="2216691"/>
              <a:ext cx="3125445" cy="47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TextBox 58"/>
            <p:cNvSpPr>
              <a:spLocks noChangeArrowheads="1"/>
            </p:cNvSpPr>
            <p:nvPr/>
          </p:nvSpPr>
          <p:spPr bwMode="auto">
            <a:xfrm>
              <a:off x="8958921" y="1784643"/>
              <a:ext cx="2329608" cy="22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添加标题内容三</a:t>
              </a:r>
              <a:endPar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9" name="直接连接符 18"/>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9"/>
          <p:cNvGrpSpPr/>
          <p:nvPr/>
        </p:nvGrpSpPr>
        <p:grpSpPr>
          <a:xfrm>
            <a:off x="1061154" y="1276399"/>
            <a:ext cx="1738816" cy="1524019"/>
            <a:chOff x="1414687" y="1655585"/>
            <a:chExt cx="2318119" cy="2031869"/>
          </a:xfrm>
        </p:grpSpPr>
        <p:sp>
          <p:nvSpPr>
            <p:cNvPr id="21" name="Rectangle 8"/>
            <p:cNvSpPr>
              <a:spLocks noChangeArrowheads="1"/>
            </p:cNvSpPr>
            <p:nvPr/>
          </p:nvSpPr>
          <p:spPr bwMode="auto">
            <a:xfrm rot="10800000" flipV="1">
              <a:off x="1414687" y="1655585"/>
              <a:ext cx="2318119" cy="2031869"/>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400" dirty="0" smtClean="0">
                  <a:solidFill>
                    <a:schemeClr val="bg1"/>
                  </a:solidFill>
                  <a:latin typeface="微软雅黑" panose="020B0503020204020204" pitchFamily="34" charset="-122"/>
                  <a:ea typeface="微软雅黑" panose="020B0503020204020204" pitchFamily="34" charset="-122"/>
                  <a:cs typeface="+mn-ea"/>
                </a:rPr>
                <a:t>添</a:t>
              </a:r>
              <a:r>
                <a:rPr lang="zh-CN" altLang="en-US" sz="1400" dirty="0">
                  <a:solidFill>
                    <a:schemeClr val="bg1"/>
                  </a:solidFill>
                  <a:latin typeface="微软雅黑" panose="020B0503020204020204" pitchFamily="34" charset="-122"/>
                  <a:ea typeface="微软雅黑" panose="020B0503020204020204" pitchFamily="34" charset="-122"/>
                  <a:cs typeface="+mn-ea"/>
                </a:rPr>
                <a:t>加关键字</a:t>
              </a:r>
              <a:endParaRPr lang="zh-CN" altLang="en-US" sz="1400" dirty="0">
                <a:solidFill>
                  <a:schemeClr val="bg1"/>
                </a:solidFill>
                <a:latin typeface="微软雅黑" panose="020B0503020204020204" pitchFamily="34" charset="-122"/>
                <a:ea typeface="微软雅黑" panose="020B0503020204020204" pitchFamily="34" charset="-122"/>
                <a:cs typeface="+mn-ea"/>
              </a:endParaRPr>
            </a:p>
          </p:txBody>
        </p:sp>
        <p:pic>
          <p:nvPicPr>
            <p:cNvPr id="22"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830" y="2181216"/>
              <a:ext cx="1797831" cy="1198169"/>
            </a:xfrm>
            <a:prstGeom prst="rect">
              <a:avLst/>
            </a:prstGeom>
            <a:ln w="44450">
              <a:solidFill>
                <a:schemeClr val="bg1"/>
              </a:solidFill>
            </a:ln>
            <a:effectLst>
              <a:outerShdw blurRad="50800" dist="25400" dir="11940000">
                <a:srgbClr val="000000">
                  <a:alpha val="43000"/>
                </a:srgbClr>
              </a:outerShdw>
            </a:effectLst>
          </p:spPr>
        </p:pic>
      </p:grpSp>
      <p:grpSp>
        <p:nvGrpSpPr>
          <p:cNvPr id="20" name="组合 22"/>
          <p:cNvGrpSpPr/>
          <p:nvPr/>
        </p:nvGrpSpPr>
        <p:grpSpPr>
          <a:xfrm>
            <a:off x="476277" y="3010569"/>
            <a:ext cx="1850838" cy="683134"/>
            <a:chOff x="8514377" y="1784643"/>
            <a:chExt cx="3125445" cy="910775"/>
          </a:xfrm>
        </p:grpSpPr>
        <p:sp>
          <p:nvSpPr>
            <p:cNvPr id="24" name="TextBox 57"/>
            <p:cNvSpPr>
              <a:spLocks noChangeArrowheads="1"/>
            </p:cNvSpPr>
            <p:nvPr/>
          </p:nvSpPr>
          <p:spPr bwMode="auto">
            <a:xfrm>
              <a:off x="8514377" y="2216691"/>
              <a:ext cx="3125445" cy="47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TextBox 58"/>
            <p:cNvSpPr>
              <a:spLocks noChangeArrowheads="1"/>
            </p:cNvSpPr>
            <p:nvPr/>
          </p:nvSpPr>
          <p:spPr bwMode="auto">
            <a:xfrm>
              <a:off x="8958921" y="1784643"/>
              <a:ext cx="2329608" cy="22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添加标题内容一</a:t>
              </a:r>
              <a:endPar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26" name="直接连接符 25"/>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3" name="组合 26"/>
          <p:cNvGrpSpPr/>
          <p:nvPr/>
        </p:nvGrpSpPr>
        <p:grpSpPr>
          <a:xfrm>
            <a:off x="2594727" y="1852464"/>
            <a:ext cx="2293792" cy="1908304"/>
            <a:chOff x="3459185" y="2469760"/>
            <a:chExt cx="3057991" cy="2544209"/>
          </a:xfrm>
        </p:grpSpPr>
        <p:sp>
          <p:nvSpPr>
            <p:cNvPr id="28" name="Rectangle 10"/>
            <p:cNvSpPr>
              <a:spLocks noChangeArrowheads="1"/>
            </p:cNvSpPr>
            <p:nvPr/>
          </p:nvSpPr>
          <p:spPr bwMode="auto">
            <a:xfrm rot="10800000" flipV="1">
              <a:off x="3459185" y="2469760"/>
              <a:ext cx="3057991" cy="2544209"/>
            </a:xfrm>
            <a:prstGeom prst="rect">
              <a:avLst/>
            </a:prstGeom>
            <a:solidFill>
              <a:schemeClr val="accent2"/>
            </a:solidFill>
            <a:ln>
              <a:noFill/>
            </a:ln>
          </p:spPr>
          <p:txBody>
            <a:bodyPr vert="horz" wrap="square" lIns="91440" tIns="45720" rIns="91440" bIns="45720" numCol="1" anchor="t" anchorCtr="0" compatLnSpc="1"/>
            <a:lstStyle/>
            <a:p>
              <a:pPr algn="ctr"/>
              <a:r>
                <a:rPr lang="zh-CN" altLang="en-US" sz="1400" dirty="0" smtClean="0">
                  <a:solidFill>
                    <a:schemeClr val="bg1"/>
                  </a:solidFill>
                  <a:latin typeface="微软雅黑" panose="020B0503020204020204" pitchFamily="34" charset="-122"/>
                  <a:ea typeface="微软雅黑" panose="020B0503020204020204" pitchFamily="34" charset="-122"/>
                  <a:cs typeface="+mn-ea"/>
                </a:rPr>
                <a:t>添</a:t>
              </a:r>
              <a:r>
                <a:rPr lang="zh-CN" altLang="en-US" sz="1400" dirty="0">
                  <a:solidFill>
                    <a:schemeClr val="bg1"/>
                  </a:solidFill>
                  <a:latin typeface="微软雅黑" panose="020B0503020204020204" pitchFamily="34" charset="-122"/>
                  <a:ea typeface="微软雅黑" panose="020B0503020204020204" pitchFamily="34" charset="-122"/>
                  <a:cs typeface="+mn-ea"/>
                </a:rPr>
                <a:t>加关键字</a:t>
              </a:r>
              <a:endParaRPr lang="zh-CN" altLang="en-US" sz="1400" dirty="0">
                <a:solidFill>
                  <a:schemeClr val="bg1"/>
                </a:solidFill>
                <a:latin typeface="微软雅黑" panose="020B0503020204020204" pitchFamily="34" charset="-122"/>
                <a:ea typeface="微软雅黑" panose="020B0503020204020204" pitchFamily="34" charset="-122"/>
                <a:cs typeface="+mn-ea"/>
              </a:endParaRPr>
            </a:p>
          </p:txBody>
        </p:sp>
        <p:pic>
          <p:nvPicPr>
            <p:cNvPr id="29"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656" y="3077128"/>
              <a:ext cx="2578423" cy="1664997"/>
            </a:xfrm>
            <a:prstGeom prst="rect">
              <a:avLst/>
            </a:prstGeom>
            <a:ln w="44450">
              <a:solidFill>
                <a:schemeClr val="bg1"/>
              </a:solidFill>
            </a:ln>
            <a:effectLst>
              <a:outerShdw blurRad="50800" dist="25400" dir="11940000">
                <a:srgbClr val="000000">
                  <a:alpha val="43000"/>
                </a:srgbClr>
              </a:outerShdw>
            </a:effectLst>
          </p:spPr>
        </p:pic>
      </p:grpSp>
      <p:grpSp>
        <p:nvGrpSpPr>
          <p:cNvPr id="27" name="组合 29"/>
          <p:cNvGrpSpPr/>
          <p:nvPr/>
        </p:nvGrpSpPr>
        <p:grpSpPr>
          <a:xfrm>
            <a:off x="2787855" y="3868788"/>
            <a:ext cx="1850838" cy="683134"/>
            <a:chOff x="8514377" y="1784643"/>
            <a:chExt cx="3125445" cy="910775"/>
          </a:xfrm>
        </p:grpSpPr>
        <p:sp>
          <p:nvSpPr>
            <p:cNvPr id="31" name="TextBox 57"/>
            <p:cNvSpPr>
              <a:spLocks noChangeArrowheads="1"/>
            </p:cNvSpPr>
            <p:nvPr/>
          </p:nvSpPr>
          <p:spPr bwMode="auto">
            <a:xfrm>
              <a:off x="8514377" y="2216691"/>
              <a:ext cx="3125445" cy="47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TextBox 58"/>
            <p:cNvSpPr>
              <a:spLocks noChangeArrowheads="1"/>
            </p:cNvSpPr>
            <p:nvPr/>
          </p:nvSpPr>
          <p:spPr bwMode="auto">
            <a:xfrm>
              <a:off x="8958921" y="1784643"/>
              <a:ext cx="2329608" cy="22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添加标题内容二</a:t>
              </a:r>
              <a:endPar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33" name="直接连接符 32"/>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anim calcmode="lin" valueType="num">
                                      <p:cBhvr>
                                        <p:cTn id="44" dur="500" fill="hold"/>
                                        <p:tgtEl>
                                          <p:spTgt spid="3"/>
                                        </p:tgtEl>
                                        <p:attrNameLst>
                                          <p:attrName>ppt_x</p:attrName>
                                        </p:attrNameLst>
                                      </p:cBhvr>
                                      <p:tavLst>
                                        <p:tav tm="0">
                                          <p:val>
                                            <p:strVal val="#ppt_x"/>
                                          </p:val>
                                        </p:tav>
                                        <p:tav tm="100000">
                                          <p:val>
                                            <p:strVal val="#ppt_x"/>
                                          </p:val>
                                        </p:tav>
                                      </p:tavLst>
                                    </p:anim>
                                    <p:anim calcmode="lin" valueType="num">
                                      <p:cBhvr>
                                        <p:cTn id="45" dur="5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p:nvPr/>
        </p:nvGrpSpPr>
        <p:grpSpPr>
          <a:xfrm>
            <a:off x="2165686" y="2689521"/>
            <a:ext cx="661589" cy="1899891"/>
            <a:chOff x="2190581" y="2398929"/>
            <a:chExt cx="661589" cy="1899305"/>
          </a:xfrm>
        </p:grpSpPr>
        <p:sp>
          <p:nvSpPr>
            <p:cNvPr id="7" name="Freeform 5"/>
            <p:cNvSpPr>
              <a:spLocks noEditPoints="1"/>
            </p:cNvSpPr>
            <p:nvPr/>
          </p:nvSpPr>
          <p:spPr bwMode="auto">
            <a:xfrm>
              <a:off x="2190581"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3"/>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endParaRPr>
            </a:p>
          </p:txBody>
        </p:sp>
        <p:sp>
          <p:nvSpPr>
            <p:cNvPr id="8" name="Freeform 6"/>
            <p:cNvSpPr>
              <a:spLocks noEditPoints="1"/>
            </p:cNvSpPr>
            <p:nvPr/>
          </p:nvSpPr>
          <p:spPr bwMode="auto">
            <a:xfrm>
              <a:off x="2401287" y="3333110"/>
              <a:ext cx="240176" cy="825144"/>
            </a:xfrm>
            <a:custGeom>
              <a:avLst/>
              <a:gdLst/>
              <a:ahLst/>
              <a:cxnLst>
                <a:cxn ang="0">
                  <a:pos x="0" y="268"/>
                </a:cxn>
                <a:cxn ang="0">
                  <a:pos x="44" y="301"/>
                </a:cxn>
                <a:cxn ang="0">
                  <a:pos x="88" y="268"/>
                </a:cxn>
                <a:cxn ang="0">
                  <a:pos x="88" y="0"/>
                </a:cxn>
                <a:cxn ang="0">
                  <a:pos x="0" y="0"/>
                </a:cxn>
                <a:cxn ang="0">
                  <a:pos x="0" y="268"/>
                </a:cxn>
                <a:cxn ang="0">
                  <a:pos x="0" y="268"/>
                </a:cxn>
                <a:cxn ang="0">
                  <a:pos x="0" y="268"/>
                </a:cxn>
              </a:cxnLst>
              <a:rect l="0" t="0" r="r" b="b"/>
              <a:pathLst>
                <a:path w="88" h="301">
                  <a:moveTo>
                    <a:pt x="0" y="268"/>
                  </a:moveTo>
                  <a:cubicBezTo>
                    <a:pt x="0" y="268"/>
                    <a:pt x="2" y="301"/>
                    <a:pt x="44" y="301"/>
                  </a:cubicBezTo>
                  <a:cubicBezTo>
                    <a:pt x="83" y="301"/>
                    <a:pt x="88" y="268"/>
                    <a:pt x="88" y="268"/>
                  </a:cubicBezTo>
                  <a:cubicBezTo>
                    <a:pt x="88" y="0"/>
                    <a:pt x="88" y="0"/>
                    <a:pt x="88" y="0"/>
                  </a:cubicBezTo>
                  <a:cubicBezTo>
                    <a:pt x="0" y="0"/>
                    <a:pt x="0" y="0"/>
                    <a:pt x="0" y="0"/>
                  </a:cubicBezTo>
                  <a:lnTo>
                    <a:pt x="0" y="268"/>
                  </a:lnTo>
                  <a:close/>
                  <a:moveTo>
                    <a:pt x="0" y="268"/>
                  </a:moveTo>
                  <a:cubicBezTo>
                    <a:pt x="0" y="268"/>
                    <a:pt x="0" y="268"/>
                    <a:pt x="0" y="268"/>
                  </a:cubicBezTo>
                </a:path>
              </a:pathLst>
            </a:custGeom>
            <a:solidFill>
              <a:schemeClr val="accent3"/>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endParaRPr>
            </a:p>
          </p:txBody>
        </p:sp>
      </p:grpSp>
      <p:grpSp>
        <p:nvGrpSpPr>
          <p:cNvPr id="6" name="Group 58"/>
          <p:cNvGrpSpPr/>
          <p:nvPr/>
        </p:nvGrpSpPr>
        <p:grpSpPr>
          <a:xfrm>
            <a:off x="2914778" y="2689521"/>
            <a:ext cx="657168" cy="1899891"/>
            <a:chOff x="2945527" y="2398929"/>
            <a:chExt cx="657168" cy="1899305"/>
          </a:xfrm>
        </p:grpSpPr>
        <p:sp>
          <p:nvSpPr>
            <p:cNvPr id="10" name="Freeform 7"/>
            <p:cNvSpPr>
              <a:spLocks noEditPoints="1"/>
            </p:cNvSpPr>
            <p:nvPr/>
          </p:nvSpPr>
          <p:spPr bwMode="auto">
            <a:xfrm>
              <a:off x="2945527" y="2398929"/>
              <a:ext cx="657168" cy="1899305"/>
            </a:xfrm>
            <a:custGeom>
              <a:avLst/>
              <a:gdLst/>
              <a:ahLst/>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solidFill>
              <a:schemeClr val="accent4"/>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endParaRPr>
            </a:p>
          </p:txBody>
        </p:sp>
        <p:sp>
          <p:nvSpPr>
            <p:cNvPr id="11" name="Freeform 8"/>
            <p:cNvSpPr>
              <a:spLocks noEditPoints="1"/>
            </p:cNvSpPr>
            <p:nvPr/>
          </p:nvSpPr>
          <p:spPr bwMode="auto">
            <a:xfrm>
              <a:off x="3156233" y="2603741"/>
              <a:ext cx="235755" cy="1554513"/>
            </a:xfrm>
            <a:custGeom>
              <a:avLst/>
              <a:gdLst/>
              <a:ahLst/>
              <a:cxnLst>
                <a:cxn ang="0">
                  <a:pos x="0" y="534"/>
                </a:cxn>
                <a:cxn ang="0">
                  <a:pos x="43" y="567"/>
                </a:cxn>
                <a:cxn ang="0">
                  <a:pos x="86" y="534"/>
                </a:cxn>
                <a:cxn ang="0">
                  <a:pos x="86" y="0"/>
                </a:cxn>
                <a:cxn ang="0">
                  <a:pos x="0" y="0"/>
                </a:cxn>
                <a:cxn ang="0">
                  <a:pos x="0" y="534"/>
                </a:cxn>
                <a:cxn ang="0">
                  <a:pos x="0" y="534"/>
                </a:cxn>
                <a:cxn ang="0">
                  <a:pos x="0" y="534"/>
                </a:cxn>
              </a:cxnLst>
              <a:rect l="0" t="0" r="r" b="b"/>
              <a:pathLst>
                <a:path w="86" h="567">
                  <a:moveTo>
                    <a:pt x="0" y="534"/>
                  </a:moveTo>
                  <a:cubicBezTo>
                    <a:pt x="0" y="534"/>
                    <a:pt x="2" y="567"/>
                    <a:pt x="43" y="567"/>
                  </a:cubicBezTo>
                  <a:cubicBezTo>
                    <a:pt x="82" y="567"/>
                    <a:pt x="86" y="534"/>
                    <a:pt x="86" y="534"/>
                  </a:cubicBezTo>
                  <a:cubicBezTo>
                    <a:pt x="86" y="0"/>
                    <a:pt x="86" y="0"/>
                    <a:pt x="86" y="0"/>
                  </a:cubicBezTo>
                  <a:cubicBezTo>
                    <a:pt x="0" y="0"/>
                    <a:pt x="0" y="0"/>
                    <a:pt x="0" y="0"/>
                  </a:cubicBezTo>
                  <a:lnTo>
                    <a:pt x="0" y="534"/>
                  </a:lnTo>
                  <a:close/>
                  <a:moveTo>
                    <a:pt x="0" y="534"/>
                  </a:moveTo>
                  <a:cubicBezTo>
                    <a:pt x="0" y="534"/>
                    <a:pt x="0" y="534"/>
                    <a:pt x="0" y="534"/>
                  </a:cubicBezTo>
                </a:path>
              </a:pathLst>
            </a:custGeom>
            <a:solidFill>
              <a:schemeClr val="accent4"/>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endParaRPr>
            </a:p>
          </p:txBody>
        </p:sp>
      </p:grpSp>
      <p:grpSp>
        <p:nvGrpSpPr>
          <p:cNvPr id="9" name="Group 59"/>
          <p:cNvGrpSpPr/>
          <p:nvPr/>
        </p:nvGrpSpPr>
        <p:grpSpPr>
          <a:xfrm>
            <a:off x="3659452" y="2689521"/>
            <a:ext cx="655695" cy="1899891"/>
            <a:chOff x="3649177" y="2398929"/>
            <a:chExt cx="655695" cy="1899305"/>
          </a:xfrm>
        </p:grpSpPr>
        <p:sp>
          <p:nvSpPr>
            <p:cNvPr id="13" name="Freeform 9"/>
            <p:cNvSpPr>
              <a:spLocks noEditPoints="1"/>
            </p:cNvSpPr>
            <p:nvPr/>
          </p:nvSpPr>
          <p:spPr bwMode="auto">
            <a:xfrm>
              <a:off x="3649177" y="2398929"/>
              <a:ext cx="655695" cy="1899305"/>
            </a:xfrm>
            <a:custGeom>
              <a:avLst/>
              <a:gdLst/>
              <a:ahLst/>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solidFill>
              <a:schemeClr val="accent6"/>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endParaRPr>
            </a:p>
          </p:txBody>
        </p:sp>
        <p:sp>
          <p:nvSpPr>
            <p:cNvPr id="14" name="Freeform 10"/>
            <p:cNvSpPr>
              <a:spLocks noEditPoints="1"/>
            </p:cNvSpPr>
            <p:nvPr/>
          </p:nvSpPr>
          <p:spPr bwMode="auto">
            <a:xfrm>
              <a:off x="3859884" y="2932326"/>
              <a:ext cx="234282" cy="1225929"/>
            </a:xfrm>
            <a:custGeom>
              <a:avLst/>
              <a:gdLst/>
              <a:ahLst/>
              <a:cxnLst>
                <a:cxn ang="0">
                  <a:pos x="0" y="414"/>
                </a:cxn>
                <a:cxn ang="0">
                  <a:pos x="43" y="447"/>
                </a:cxn>
                <a:cxn ang="0">
                  <a:pos x="86" y="414"/>
                </a:cxn>
                <a:cxn ang="0">
                  <a:pos x="86" y="0"/>
                </a:cxn>
                <a:cxn ang="0">
                  <a:pos x="0" y="0"/>
                </a:cxn>
                <a:cxn ang="0">
                  <a:pos x="0" y="414"/>
                </a:cxn>
                <a:cxn ang="0">
                  <a:pos x="0" y="414"/>
                </a:cxn>
                <a:cxn ang="0">
                  <a:pos x="0" y="414"/>
                </a:cxn>
              </a:cxnLst>
              <a:rect l="0" t="0" r="r" b="b"/>
              <a:pathLst>
                <a:path w="86" h="447">
                  <a:moveTo>
                    <a:pt x="0" y="414"/>
                  </a:moveTo>
                  <a:cubicBezTo>
                    <a:pt x="0" y="414"/>
                    <a:pt x="2" y="447"/>
                    <a:pt x="43" y="447"/>
                  </a:cubicBezTo>
                  <a:cubicBezTo>
                    <a:pt x="82" y="447"/>
                    <a:pt x="86" y="414"/>
                    <a:pt x="86" y="414"/>
                  </a:cubicBezTo>
                  <a:cubicBezTo>
                    <a:pt x="86" y="0"/>
                    <a:pt x="86" y="0"/>
                    <a:pt x="86" y="0"/>
                  </a:cubicBezTo>
                  <a:cubicBezTo>
                    <a:pt x="0" y="0"/>
                    <a:pt x="0" y="0"/>
                    <a:pt x="0" y="0"/>
                  </a:cubicBezTo>
                  <a:lnTo>
                    <a:pt x="0" y="414"/>
                  </a:lnTo>
                  <a:close/>
                  <a:moveTo>
                    <a:pt x="0" y="414"/>
                  </a:moveTo>
                  <a:cubicBezTo>
                    <a:pt x="0" y="414"/>
                    <a:pt x="0" y="414"/>
                    <a:pt x="0" y="414"/>
                  </a:cubicBezTo>
                </a:path>
              </a:pathLst>
            </a:custGeom>
            <a:solidFill>
              <a:schemeClr val="accent6"/>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endParaRPr>
            </a:p>
          </p:txBody>
        </p:sp>
      </p:grpSp>
      <p:grpSp>
        <p:nvGrpSpPr>
          <p:cNvPr id="12" name="Group 56"/>
          <p:cNvGrpSpPr/>
          <p:nvPr/>
        </p:nvGrpSpPr>
        <p:grpSpPr>
          <a:xfrm>
            <a:off x="1416592" y="2689521"/>
            <a:ext cx="661589" cy="1899891"/>
            <a:chOff x="1417536" y="2398929"/>
            <a:chExt cx="661589" cy="1899305"/>
          </a:xfrm>
        </p:grpSpPr>
        <p:sp>
          <p:nvSpPr>
            <p:cNvPr id="16" name="Freeform 11"/>
            <p:cNvSpPr>
              <a:spLocks noEditPoints="1"/>
            </p:cNvSpPr>
            <p:nvPr/>
          </p:nvSpPr>
          <p:spPr bwMode="auto">
            <a:xfrm>
              <a:off x="1417536"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2"/>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endParaRPr>
            </a:p>
          </p:txBody>
        </p:sp>
        <p:sp>
          <p:nvSpPr>
            <p:cNvPr id="17" name="Freeform 12"/>
            <p:cNvSpPr>
              <a:spLocks noEditPoints="1"/>
            </p:cNvSpPr>
            <p:nvPr/>
          </p:nvSpPr>
          <p:spPr bwMode="auto">
            <a:xfrm>
              <a:off x="1628243" y="3113562"/>
              <a:ext cx="240176" cy="1044691"/>
            </a:xfrm>
            <a:custGeom>
              <a:avLst/>
              <a:gdLst/>
              <a:ahLst/>
              <a:cxnLst>
                <a:cxn ang="0">
                  <a:pos x="0" y="348"/>
                </a:cxn>
                <a:cxn ang="0">
                  <a:pos x="44" y="381"/>
                </a:cxn>
                <a:cxn ang="0">
                  <a:pos x="88" y="348"/>
                </a:cxn>
                <a:cxn ang="0">
                  <a:pos x="88" y="0"/>
                </a:cxn>
                <a:cxn ang="0">
                  <a:pos x="0" y="0"/>
                </a:cxn>
                <a:cxn ang="0">
                  <a:pos x="0" y="348"/>
                </a:cxn>
                <a:cxn ang="0">
                  <a:pos x="0" y="348"/>
                </a:cxn>
                <a:cxn ang="0">
                  <a:pos x="0" y="348"/>
                </a:cxn>
              </a:cxnLst>
              <a:rect l="0" t="0" r="r" b="b"/>
              <a:pathLst>
                <a:path w="88" h="381">
                  <a:moveTo>
                    <a:pt x="0" y="348"/>
                  </a:moveTo>
                  <a:cubicBezTo>
                    <a:pt x="0" y="348"/>
                    <a:pt x="2" y="381"/>
                    <a:pt x="44" y="381"/>
                  </a:cubicBezTo>
                  <a:cubicBezTo>
                    <a:pt x="83" y="381"/>
                    <a:pt x="88" y="348"/>
                    <a:pt x="88" y="348"/>
                  </a:cubicBezTo>
                  <a:cubicBezTo>
                    <a:pt x="88" y="0"/>
                    <a:pt x="88" y="0"/>
                    <a:pt x="88" y="0"/>
                  </a:cubicBezTo>
                  <a:cubicBezTo>
                    <a:pt x="0" y="0"/>
                    <a:pt x="0" y="0"/>
                    <a:pt x="0" y="0"/>
                  </a:cubicBezTo>
                  <a:lnTo>
                    <a:pt x="0" y="348"/>
                  </a:lnTo>
                  <a:close/>
                  <a:moveTo>
                    <a:pt x="0" y="348"/>
                  </a:moveTo>
                  <a:cubicBezTo>
                    <a:pt x="0" y="348"/>
                    <a:pt x="0" y="348"/>
                    <a:pt x="0" y="348"/>
                  </a:cubicBezTo>
                </a:path>
              </a:pathLst>
            </a:custGeom>
            <a:solidFill>
              <a:schemeClr val="accent2"/>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endParaRPr>
            </a:p>
          </p:txBody>
        </p:sp>
      </p:grpSp>
      <p:grpSp>
        <p:nvGrpSpPr>
          <p:cNvPr id="15" name="Group 55"/>
          <p:cNvGrpSpPr/>
          <p:nvPr/>
        </p:nvGrpSpPr>
        <p:grpSpPr>
          <a:xfrm>
            <a:off x="667499" y="2689521"/>
            <a:ext cx="661589" cy="1899891"/>
            <a:chOff x="657225" y="2398929"/>
            <a:chExt cx="661589" cy="1899305"/>
          </a:xfrm>
        </p:grpSpPr>
        <p:sp>
          <p:nvSpPr>
            <p:cNvPr id="19" name="Freeform 13"/>
            <p:cNvSpPr>
              <a:spLocks noEditPoints="1"/>
            </p:cNvSpPr>
            <p:nvPr/>
          </p:nvSpPr>
          <p:spPr bwMode="auto">
            <a:xfrm>
              <a:off x="657225"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1"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1"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endParaRPr>
            </a:p>
          </p:txBody>
        </p:sp>
        <p:sp>
          <p:nvSpPr>
            <p:cNvPr id="20" name="Freeform 14"/>
            <p:cNvSpPr>
              <a:spLocks noEditPoints="1"/>
            </p:cNvSpPr>
            <p:nvPr/>
          </p:nvSpPr>
          <p:spPr bwMode="auto">
            <a:xfrm>
              <a:off x="867932" y="3772205"/>
              <a:ext cx="237229" cy="386050"/>
            </a:xfrm>
            <a:custGeom>
              <a:avLst/>
              <a:gdLst/>
              <a:ahLst/>
              <a:cxnLst>
                <a:cxn ang="0">
                  <a:pos x="0" y="108"/>
                </a:cxn>
                <a:cxn ang="0">
                  <a:pos x="44" y="141"/>
                </a:cxn>
                <a:cxn ang="0">
                  <a:pos x="87" y="108"/>
                </a:cxn>
                <a:cxn ang="0">
                  <a:pos x="87" y="0"/>
                </a:cxn>
                <a:cxn ang="0">
                  <a:pos x="0" y="0"/>
                </a:cxn>
                <a:cxn ang="0">
                  <a:pos x="0" y="108"/>
                </a:cxn>
                <a:cxn ang="0">
                  <a:pos x="0" y="108"/>
                </a:cxn>
                <a:cxn ang="0">
                  <a:pos x="0" y="108"/>
                </a:cxn>
              </a:cxnLst>
              <a:rect l="0" t="0" r="r" b="b"/>
              <a:pathLst>
                <a:path w="87" h="141">
                  <a:moveTo>
                    <a:pt x="0" y="108"/>
                  </a:moveTo>
                  <a:cubicBezTo>
                    <a:pt x="0" y="108"/>
                    <a:pt x="2" y="141"/>
                    <a:pt x="44" y="141"/>
                  </a:cubicBezTo>
                  <a:cubicBezTo>
                    <a:pt x="83" y="141"/>
                    <a:pt x="87" y="108"/>
                    <a:pt x="87" y="108"/>
                  </a:cubicBezTo>
                  <a:cubicBezTo>
                    <a:pt x="87" y="0"/>
                    <a:pt x="87" y="0"/>
                    <a:pt x="87" y="0"/>
                  </a:cubicBezTo>
                  <a:cubicBezTo>
                    <a:pt x="0" y="0"/>
                    <a:pt x="0" y="0"/>
                    <a:pt x="0" y="0"/>
                  </a:cubicBezTo>
                  <a:lnTo>
                    <a:pt x="0" y="108"/>
                  </a:lnTo>
                  <a:close/>
                  <a:moveTo>
                    <a:pt x="0" y="108"/>
                  </a:moveTo>
                  <a:cubicBezTo>
                    <a:pt x="0" y="108"/>
                    <a:pt x="0" y="108"/>
                    <a:pt x="0" y="108"/>
                  </a:cubicBezTo>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endParaRPr>
            </a:p>
          </p:txBody>
        </p:sp>
      </p:grpSp>
      <p:sp>
        <p:nvSpPr>
          <p:cNvPr id="21" name="TextBox 20"/>
          <p:cNvSpPr txBox="1"/>
          <p:nvPr/>
        </p:nvSpPr>
        <p:spPr>
          <a:xfrm>
            <a:off x="4647389" y="1627729"/>
            <a:ext cx="3841888" cy="584775"/>
          </a:xfrm>
          <a:prstGeom prst="rect">
            <a:avLst/>
          </a:prstGeom>
          <a:noFill/>
        </p:spPr>
        <p:txBody>
          <a:bodyPr wrap="square" lIns="0" tIns="0" rIns="0" bIns="0" rtlCol="0" anchor="t">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22" name="Rectangle 22"/>
          <p:cNvSpPr/>
          <p:nvPr/>
        </p:nvSpPr>
        <p:spPr>
          <a:xfrm>
            <a:off x="4647388" y="1403733"/>
            <a:ext cx="923330" cy="184666"/>
          </a:xfrm>
          <a:prstGeom prst="rect">
            <a:avLst/>
          </a:prstGeom>
        </p:spPr>
        <p:txBody>
          <a:bodyPr wrap="none" lIns="0" tIns="0" rIns="0" bIns="0" anchor="ctr">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rPr>
              <a:t>添加文本标题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nvGrpSpPr>
          <p:cNvPr id="18" name="Group 50"/>
          <p:cNvGrpSpPr/>
          <p:nvPr/>
        </p:nvGrpSpPr>
        <p:grpSpPr>
          <a:xfrm>
            <a:off x="4647388" y="2687228"/>
            <a:ext cx="3841886" cy="320747"/>
            <a:chOff x="3386384" y="2797664"/>
            <a:chExt cx="2459319" cy="264508"/>
          </a:xfrm>
        </p:grpSpPr>
        <p:sp>
          <p:nvSpPr>
            <p:cNvPr id="24" name="Rectangle 25"/>
            <p:cNvSpPr/>
            <p:nvPr/>
          </p:nvSpPr>
          <p:spPr>
            <a:xfrm>
              <a:off x="3386384" y="2797668"/>
              <a:ext cx="295527" cy="114215"/>
            </a:xfrm>
            <a:prstGeom prst="rect">
              <a:avLst/>
            </a:prstGeom>
          </p:spPr>
          <p:txBody>
            <a:bodyPr wrap="none" lIns="0" tIns="0" rIns="0" bIns="0" anchor="ctr">
              <a:spAutoFit/>
            </a:bodyPr>
            <a:lstStyle/>
            <a:p>
              <a:r>
                <a:rPr lang="zh-CN" altLang="en-US" sz="900" b="1" dirty="0">
                  <a:solidFill>
                    <a:schemeClr val="tx1">
                      <a:lumMod val="50000"/>
                      <a:lumOff val="50000"/>
                    </a:schemeClr>
                  </a:solidFill>
                  <a:cs typeface="+mn-ea"/>
                </a:rPr>
                <a:t>文本标题</a:t>
              </a:r>
              <a:endParaRPr lang="en-US" sz="900" b="1" dirty="0">
                <a:solidFill>
                  <a:schemeClr val="tx1">
                    <a:lumMod val="50000"/>
                    <a:lumOff val="50000"/>
                  </a:schemeClr>
                </a:solidFill>
                <a:cs typeface="+mn-ea"/>
              </a:endParaRPr>
            </a:p>
          </p:txBody>
        </p:sp>
        <p:grpSp>
          <p:nvGrpSpPr>
            <p:cNvPr id="23" name="Group 104"/>
            <p:cNvGrpSpPr/>
            <p:nvPr/>
          </p:nvGrpSpPr>
          <p:grpSpPr>
            <a:xfrm flipV="1">
              <a:off x="3386386" y="2946958"/>
              <a:ext cx="2459317" cy="115214"/>
              <a:chOff x="5286904" y="1650039"/>
              <a:chExt cx="3087157" cy="230428"/>
            </a:xfrm>
          </p:grpSpPr>
          <p:sp>
            <p:nvSpPr>
              <p:cNvPr id="27" name="Rounded Rectangle 28"/>
              <p:cNvSpPr/>
              <p:nvPr/>
            </p:nvSpPr>
            <p:spPr>
              <a:xfrm rot="10800000">
                <a:off x="5286904" y="1650039"/>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600" dirty="0">
                  <a:solidFill>
                    <a:schemeClr val="tx1">
                      <a:lumMod val="50000"/>
                      <a:lumOff val="50000"/>
                    </a:schemeClr>
                  </a:solidFill>
                  <a:latin typeface="FontAwesome" pitchFamily="2" charset="0"/>
                  <a:cs typeface="+mn-ea"/>
                </a:endParaRPr>
              </a:p>
            </p:txBody>
          </p:sp>
          <p:sp>
            <p:nvSpPr>
              <p:cNvPr id="28" name="Rounded Rectangle 29"/>
              <p:cNvSpPr/>
              <p:nvPr/>
            </p:nvSpPr>
            <p:spPr>
              <a:xfrm>
                <a:off x="5286911" y="1650039"/>
                <a:ext cx="2351823"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100" dirty="0">
                  <a:solidFill>
                    <a:schemeClr val="tx1">
                      <a:lumMod val="50000"/>
                      <a:lumOff val="50000"/>
                    </a:schemeClr>
                  </a:solidFill>
                  <a:cs typeface="+mn-ea"/>
                </a:endParaRPr>
              </a:p>
            </p:txBody>
          </p:sp>
        </p:grpSp>
        <p:sp>
          <p:nvSpPr>
            <p:cNvPr id="26" name="Rectangle 27"/>
            <p:cNvSpPr/>
            <p:nvPr/>
          </p:nvSpPr>
          <p:spPr>
            <a:xfrm>
              <a:off x="5659529" y="2797664"/>
              <a:ext cx="127241" cy="114215"/>
            </a:xfrm>
            <a:prstGeom prst="rect">
              <a:avLst/>
            </a:prstGeom>
          </p:spPr>
          <p:txBody>
            <a:bodyPr wrap="none" lIns="0" tIns="0" rIns="0" bIns="0" anchor="ctr">
              <a:spAutoFit/>
            </a:bodyPr>
            <a:lstStyle/>
            <a:p>
              <a:pPr algn="r"/>
              <a:r>
                <a:rPr lang="en-US" sz="900" b="1" dirty="0">
                  <a:solidFill>
                    <a:schemeClr val="tx1">
                      <a:lumMod val="50000"/>
                      <a:lumOff val="50000"/>
                    </a:schemeClr>
                  </a:solidFill>
                  <a:cs typeface="+mn-ea"/>
                </a:rPr>
                <a:t>80%</a:t>
              </a:r>
              <a:endParaRPr lang="en-US" sz="900" b="1" dirty="0">
                <a:solidFill>
                  <a:schemeClr val="tx1">
                    <a:lumMod val="50000"/>
                    <a:lumOff val="50000"/>
                  </a:schemeClr>
                </a:solidFill>
                <a:cs typeface="+mn-ea"/>
              </a:endParaRPr>
            </a:p>
          </p:txBody>
        </p:sp>
      </p:grpSp>
      <p:grpSp>
        <p:nvGrpSpPr>
          <p:cNvPr id="25" name="Group 56"/>
          <p:cNvGrpSpPr/>
          <p:nvPr/>
        </p:nvGrpSpPr>
        <p:grpSpPr>
          <a:xfrm>
            <a:off x="4647389" y="3064509"/>
            <a:ext cx="3841888" cy="333279"/>
            <a:chOff x="3386384" y="3154892"/>
            <a:chExt cx="2459320" cy="274843"/>
          </a:xfrm>
        </p:grpSpPr>
        <p:sp>
          <p:nvSpPr>
            <p:cNvPr id="30" name="Rectangle 31"/>
            <p:cNvSpPr/>
            <p:nvPr/>
          </p:nvSpPr>
          <p:spPr>
            <a:xfrm>
              <a:off x="3386384" y="3154892"/>
              <a:ext cx="295527" cy="114215"/>
            </a:xfrm>
            <a:prstGeom prst="rect">
              <a:avLst/>
            </a:prstGeom>
          </p:spPr>
          <p:txBody>
            <a:bodyPr wrap="none" lIns="0" tIns="0" rIns="0" bIns="0" anchor="ctr">
              <a:spAutoFit/>
            </a:bodyPr>
            <a:lstStyle/>
            <a:p>
              <a:r>
                <a:rPr lang="zh-CN" altLang="en-US" sz="900" b="1" dirty="0">
                  <a:solidFill>
                    <a:schemeClr val="tx1">
                      <a:lumMod val="50000"/>
                      <a:lumOff val="50000"/>
                    </a:schemeClr>
                  </a:solidFill>
                  <a:cs typeface="+mn-ea"/>
                </a:rPr>
                <a:t>文本标题</a:t>
              </a:r>
              <a:endParaRPr lang="en-US" altLang="zh-CN" sz="900" b="1" dirty="0">
                <a:solidFill>
                  <a:schemeClr val="tx1">
                    <a:lumMod val="50000"/>
                    <a:lumOff val="50000"/>
                  </a:schemeClr>
                </a:solidFill>
                <a:cs typeface="+mn-ea"/>
              </a:endParaRPr>
            </a:p>
          </p:txBody>
        </p:sp>
        <p:grpSp>
          <p:nvGrpSpPr>
            <p:cNvPr id="29" name="Group 103"/>
            <p:cNvGrpSpPr/>
            <p:nvPr/>
          </p:nvGrpSpPr>
          <p:grpSpPr>
            <a:xfrm flipV="1">
              <a:off x="3386384" y="3314521"/>
              <a:ext cx="2459320" cy="115214"/>
              <a:chOff x="5286904" y="2122785"/>
              <a:chExt cx="3087157" cy="230429"/>
            </a:xfrm>
          </p:grpSpPr>
          <p:sp>
            <p:nvSpPr>
              <p:cNvPr id="33" name="Rounded Rectangle 34"/>
              <p:cNvSpPr/>
              <p:nvPr/>
            </p:nvSpPr>
            <p:spPr>
              <a:xfrm rot="10800000">
                <a:off x="5286904" y="2122786"/>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600" dirty="0">
                  <a:solidFill>
                    <a:schemeClr val="tx1">
                      <a:lumMod val="50000"/>
                      <a:lumOff val="50000"/>
                    </a:schemeClr>
                  </a:solidFill>
                  <a:latin typeface="FontAwesome" pitchFamily="2" charset="0"/>
                  <a:cs typeface="+mn-ea"/>
                </a:endParaRPr>
              </a:p>
            </p:txBody>
          </p:sp>
          <p:sp>
            <p:nvSpPr>
              <p:cNvPr id="34" name="Rounded Rectangle 35"/>
              <p:cNvSpPr/>
              <p:nvPr/>
            </p:nvSpPr>
            <p:spPr>
              <a:xfrm>
                <a:off x="5286911" y="2122785"/>
                <a:ext cx="2821942" cy="2304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100" dirty="0">
                  <a:solidFill>
                    <a:schemeClr val="tx1">
                      <a:lumMod val="50000"/>
                      <a:lumOff val="50000"/>
                    </a:schemeClr>
                  </a:solidFill>
                  <a:cs typeface="+mn-ea"/>
                </a:endParaRPr>
              </a:p>
            </p:txBody>
          </p:sp>
        </p:grpSp>
        <p:sp>
          <p:nvSpPr>
            <p:cNvPr id="32" name="Rectangle 33"/>
            <p:cNvSpPr/>
            <p:nvPr/>
          </p:nvSpPr>
          <p:spPr>
            <a:xfrm>
              <a:off x="5709573" y="3180465"/>
              <a:ext cx="127241" cy="114215"/>
            </a:xfrm>
            <a:prstGeom prst="rect">
              <a:avLst/>
            </a:prstGeom>
          </p:spPr>
          <p:txBody>
            <a:bodyPr wrap="none" lIns="0" tIns="0" rIns="0" bIns="0" anchor="ctr">
              <a:spAutoFit/>
            </a:bodyPr>
            <a:lstStyle/>
            <a:p>
              <a:pPr algn="r"/>
              <a:r>
                <a:rPr lang="en-US" sz="900" b="1" dirty="0">
                  <a:solidFill>
                    <a:schemeClr val="tx1">
                      <a:lumMod val="50000"/>
                      <a:lumOff val="50000"/>
                    </a:schemeClr>
                  </a:solidFill>
                  <a:cs typeface="+mn-ea"/>
                </a:rPr>
                <a:t>90%</a:t>
              </a:r>
              <a:endParaRPr lang="en-US" sz="900" b="1" dirty="0">
                <a:solidFill>
                  <a:schemeClr val="tx1">
                    <a:lumMod val="50000"/>
                    <a:lumOff val="50000"/>
                  </a:schemeClr>
                </a:solidFill>
                <a:cs typeface="+mn-ea"/>
              </a:endParaRPr>
            </a:p>
          </p:txBody>
        </p:sp>
      </p:grpSp>
      <p:grpSp>
        <p:nvGrpSpPr>
          <p:cNvPr id="31" name="Group 64"/>
          <p:cNvGrpSpPr/>
          <p:nvPr/>
        </p:nvGrpSpPr>
        <p:grpSpPr>
          <a:xfrm>
            <a:off x="4647389" y="3454322"/>
            <a:ext cx="3841888" cy="319240"/>
            <a:chOff x="3386384" y="3512112"/>
            <a:chExt cx="2459320" cy="263265"/>
          </a:xfrm>
        </p:grpSpPr>
        <p:sp>
          <p:nvSpPr>
            <p:cNvPr id="36" name="Rectangle 37"/>
            <p:cNvSpPr/>
            <p:nvPr/>
          </p:nvSpPr>
          <p:spPr>
            <a:xfrm>
              <a:off x="3386384" y="3512112"/>
              <a:ext cx="295527" cy="114215"/>
            </a:xfrm>
            <a:prstGeom prst="rect">
              <a:avLst/>
            </a:prstGeom>
          </p:spPr>
          <p:txBody>
            <a:bodyPr wrap="none" lIns="0" tIns="0" rIns="0" bIns="0" anchor="ctr">
              <a:spAutoFit/>
            </a:bodyPr>
            <a:lstStyle/>
            <a:p>
              <a:r>
                <a:rPr lang="zh-CN" altLang="en-US" sz="900" b="1" dirty="0">
                  <a:solidFill>
                    <a:schemeClr val="tx1">
                      <a:lumMod val="50000"/>
                      <a:lumOff val="50000"/>
                    </a:schemeClr>
                  </a:solidFill>
                  <a:cs typeface="+mn-ea"/>
                </a:rPr>
                <a:t>文本标题</a:t>
              </a:r>
              <a:endParaRPr lang="en-US" altLang="zh-CN" sz="900" b="1" dirty="0">
                <a:solidFill>
                  <a:schemeClr val="tx1">
                    <a:lumMod val="50000"/>
                    <a:lumOff val="50000"/>
                  </a:schemeClr>
                </a:solidFill>
                <a:cs typeface="+mn-ea"/>
              </a:endParaRPr>
            </a:p>
          </p:txBody>
        </p:sp>
        <p:grpSp>
          <p:nvGrpSpPr>
            <p:cNvPr id="35" name="Group 102"/>
            <p:cNvGrpSpPr/>
            <p:nvPr/>
          </p:nvGrpSpPr>
          <p:grpSpPr>
            <a:xfrm flipV="1">
              <a:off x="3386384" y="3660163"/>
              <a:ext cx="2459320" cy="115214"/>
              <a:chOff x="5286904" y="2613366"/>
              <a:chExt cx="3087157" cy="230429"/>
            </a:xfrm>
          </p:grpSpPr>
          <p:sp>
            <p:nvSpPr>
              <p:cNvPr id="39" name="Rounded Rectangle 40"/>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600" dirty="0">
                  <a:solidFill>
                    <a:schemeClr val="tx1">
                      <a:lumMod val="50000"/>
                      <a:lumOff val="50000"/>
                    </a:schemeClr>
                  </a:solidFill>
                  <a:latin typeface="FontAwesome" pitchFamily="2" charset="0"/>
                  <a:cs typeface="+mn-ea"/>
                </a:endParaRPr>
              </a:p>
            </p:txBody>
          </p:sp>
          <p:sp>
            <p:nvSpPr>
              <p:cNvPr id="40" name="Rounded Rectangle 41"/>
              <p:cNvSpPr/>
              <p:nvPr/>
            </p:nvSpPr>
            <p:spPr>
              <a:xfrm>
                <a:off x="5286912" y="2613366"/>
                <a:ext cx="2211417" cy="22118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100" dirty="0">
                  <a:solidFill>
                    <a:schemeClr val="tx1">
                      <a:lumMod val="50000"/>
                      <a:lumOff val="50000"/>
                    </a:schemeClr>
                  </a:solidFill>
                  <a:cs typeface="+mn-ea"/>
                </a:endParaRPr>
              </a:p>
            </p:txBody>
          </p:sp>
        </p:grpSp>
        <p:sp>
          <p:nvSpPr>
            <p:cNvPr id="38" name="Rectangle 39"/>
            <p:cNvSpPr/>
            <p:nvPr/>
          </p:nvSpPr>
          <p:spPr>
            <a:xfrm>
              <a:off x="5709573" y="3526107"/>
              <a:ext cx="127241" cy="114215"/>
            </a:xfrm>
            <a:prstGeom prst="rect">
              <a:avLst/>
            </a:prstGeom>
          </p:spPr>
          <p:txBody>
            <a:bodyPr wrap="none" lIns="0" tIns="0" rIns="0" bIns="0" anchor="ctr">
              <a:spAutoFit/>
            </a:bodyPr>
            <a:lstStyle/>
            <a:p>
              <a:pPr algn="r"/>
              <a:r>
                <a:rPr lang="en-US" sz="900" b="1" dirty="0">
                  <a:solidFill>
                    <a:schemeClr val="tx1">
                      <a:lumMod val="50000"/>
                      <a:lumOff val="50000"/>
                    </a:schemeClr>
                  </a:solidFill>
                  <a:cs typeface="+mn-ea"/>
                </a:rPr>
                <a:t>70%</a:t>
              </a:r>
              <a:endParaRPr lang="en-US" sz="900" b="1" dirty="0">
                <a:solidFill>
                  <a:schemeClr val="tx1">
                    <a:lumMod val="50000"/>
                    <a:lumOff val="50000"/>
                  </a:schemeClr>
                </a:solidFill>
                <a:cs typeface="+mn-ea"/>
              </a:endParaRPr>
            </a:p>
          </p:txBody>
        </p:sp>
      </p:grpSp>
      <p:grpSp>
        <p:nvGrpSpPr>
          <p:cNvPr id="37" name="Group 72"/>
          <p:cNvGrpSpPr/>
          <p:nvPr/>
        </p:nvGrpSpPr>
        <p:grpSpPr>
          <a:xfrm>
            <a:off x="4647389" y="3830099"/>
            <a:ext cx="3841888" cy="305184"/>
            <a:chOff x="3386384" y="3869345"/>
            <a:chExt cx="2459320" cy="251674"/>
          </a:xfrm>
        </p:grpSpPr>
        <p:sp>
          <p:nvSpPr>
            <p:cNvPr id="42" name="Rectangle 43"/>
            <p:cNvSpPr/>
            <p:nvPr/>
          </p:nvSpPr>
          <p:spPr>
            <a:xfrm>
              <a:off x="3386384" y="3869345"/>
              <a:ext cx="295527" cy="114215"/>
            </a:xfrm>
            <a:prstGeom prst="rect">
              <a:avLst/>
            </a:prstGeom>
          </p:spPr>
          <p:txBody>
            <a:bodyPr wrap="none" lIns="0" tIns="0" rIns="0" bIns="0" anchor="ctr">
              <a:spAutoFit/>
            </a:bodyPr>
            <a:lstStyle/>
            <a:p>
              <a:r>
                <a:rPr lang="zh-CN" altLang="en-US" sz="900" b="1" dirty="0">
                  <a:solidFill>
                    <a:schemeClr val="tx1">
                      <a:lumMod val="50000"/>
                      <a:lumOff val="50000"/>
                    </a:schemeClr>
                  </a:solidFill>
                  <a:cs typeface="+mn-ea"/>
                </a:rPr>
                <a:t>文本标题</a:t>
              </a:r>
              <a:endParaRPr lang="en-US" altLang="zh-CN" sz="900" b="1" dirty="0">
                <a:solidFill>
                  <a:schemeClr val="tx1">
                    <a:lumMod val="50000"/>
                    <a:lumOff val="50000"/>
                  </a:schemeClr>
                </a:solidFill>
                <a:cs typeface="+mn-ea"/>
              </a:endParaRPr>
            </a:p>
          </p:txBody>
        </p:sp>
        <p:grpSp>
          <p:nvGrpSpPr>
            <p:cNvPr id="41" name="Group 102"/>
            <p:cNvGrpSpPr/>
            <p:nvPr/>
          </p:nvGrpSpPr>
          <p:grpSpPr>
            <a:xfrm flipV="1">
              <a:off x="3386384" y="4005805"/>
              <a:ext cx="2459320" cy="115214"/>
              <a:chOff x="5286904" y="2613366"/>
              <a:chExt cx="3087157" cy="230429"/>
            </a:xfrm>
          </p:grpSpPr>
          <p:sp>
            <p:nvSpPr>
              <p:cNvPr id="45" name="Rounded Rectangle 46"/>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600" dirty="0">
                  <a:solidFill>
                    <a:schemeClr val="tx1">
                      <a:lumMod val="50000"/>
                      <a:lumOff val="50000"/>
                    </a:schemeClr>
                  </a:solidFill>
                  <a:latin typeface="FontAwesome" pitchFamily="2" charset="0"/>
                  <a:cs typeface="+mn-ea"/>
                </a:endParaRPr>
              </a:p>
            </p:txBody>
          </p:sp>
          <p:sp>
            <p:nvSpPr>
              <p:cNvPr id="46" name="Rounded Rectangle 47"/>
              <p:cNvSpPr/>
              <p:nvPr/>
            </p:nvSpPr>
            <p:spPr>
              <a:xfrm>
                <a:off x="5286911" y="2613366"/>
                <a:ext cx="2107831" cy="2304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100" dirty="0">
                  <a:solidFill>
                    <a:schemeClr val="tx1">
                      <a:lumMod val="50000"/>
                      <a:lumOff val="50000"/>
                    </a:schemeClr>
                  </a:solidFill>
                  <a:cs typeface="+mn-ea"/>
                </a:endParaRPr>
              </a:p>
            </p:txBody>
          </p:sp>
        </p:grpSp>
        <p:sp>
          <p:nvSpPr>
            <p:cNvPr id="44" name="Rectangle 45"/>
            <p:cNvSpPr/>
            <p:nvPr/>
          </p:nvSpPr>
          <p:spPr>
            <a:xfrm>
              <a:off x="5709573" y="3871751"/>
              <a:ext cx="127241" cy="114215"/>
            </a:xfrm>
            <a:prstGeom prst="rect">
              <a:avLst/>
            </a:prstGeom>
          </p:spPr>
          <p:txBody>
            <a:bodyPr wrap="none" lIns="0" tIns="0" rIns="0" bIns="0" anchor="ctr">
              <a:spAutoFit/>
            </a:bodyPr>
            <a:lstStyle/>
            <a:p>
              <a:pPr algn="r"/>
              <a:r>
                <a:rPr lang="en-US" sz="900" b="1" dirty="0">
                  <a:solidFill>
                    <a:schemeClr val="tx1">
                      <a:lumMod val="50000"/>
                      <a:lumOff val="50000"/>
                    </a:schemeClr>
                  </a:solidFill>
                  <a:cs typeface="+mn-ea"/>
                </a:rPr>
                <a:t>60%</a:t>
              </a:r>
              <a:endParaRPr lang="en-US" sz="900" b="1" dirty="0">
                <a:solidFill>
                  <a:schemeClr val="tx1">
                    <a:lumMod val="50000"/>
                    <a:lumOff val="50000"/>
                  </a:schemeClr>
                </a:solidFill>
                <a:cs typeface="+mn-ea"/>
              </a:endParaRPr>
            </a:p>
          </p:txBody>
        </p:sp>
      </p:grpSp>
      <p:grpSp>
        <p:nvGrpSpPr>
          <p:cNvPr id="43" name="Group 72"/>
          <p:cNvGrpSpPr/>
          <p:nvPr/>
        </p:nvGrpSpPr>
        <p:grpSpPr>
          <a:xfrm>
            <a:off x="4647401" y="4191815"/>
            <a:ext cx="3841888" cy="305190"/>
            <a:chOff x="3386384" y="3869344"/>
            <a:chExt cx="2459320" cy="251680"/>
          </a:xfrm>
        </p:grpSpPr>
        <p:sp>
          <p:nvSpPr>
            <p:cNvPr id="48" name="Rectangle 50"/>
            <p:cNvSpPr/>
            <p:nvPr/>
          </p:nvSpPr>
          <p:spPr>
            <a:xfrm>
              <a:off x="3386384" y="3869344"/>
              <a:ext cx="295527" cy="114216"/>
            </a:xfrm>
            <a:prstGeom prst="rect">
              <a:avLst/>
            </a:prstGeom>
          </p:spPr>
          <p:txBody>
            <a:bodyPr wrap="none" lIns="0" tIns="0" rIns="0" bIns="0" anchor="ctr">
              <a:spAutoFit/>
            </a:bodyPr>
            <a:lstStyle/>
            <a:p>
              <a:r>
                <a:rPr lang="zh-CN" altLang="en-US" sz="900" b="1" dirty="0">
                  <a:solidFill>
                    <a:schemeClr val="tx1">
                      <a:lumMod val="50000"/>
                      <a:lumOff val="50000"/>
                    </a:schemeClr>
                  </a:solidFill>
                  <a:cs typeface="+mn-ea"/>
                </a:rPr>
                <a:t>文本标题</a:t>
              </a:r>
              <a:endParaRPr lang="en-US" altLang="zh-CN" sz="900" b="1" dirty="0">
                <a:solidFill>
                  <a:schemeClr val="tx1">
                    <a:lumMod val="50000"/>
                    <a:lumOff val="50000"/>
                  </a:schemeClr>
                </a:solidFill>
                <a:cs typeface="+mn-ea"/>
              </a:endParaRPr>
            </a:p>
          </p:txBody>
        </p:sp>
        <p:grpSp>
          <p:nvGrpSpPr>
            <p:cNvPr id="47" name="Group 102"/>
            <p:cNvGrpSpPr/>
            <p:nvPr/>
          </p:nvGrpSpPr>
          <p:grpSpPr>
            <a:xfrm flipV="1">
              <a:off x="3386384" y="4005810"/>
              <a:ext cx="2459320" cy="115214"/>
              <a:chOff x="5286904" y="2613367"/>
              <a:chExt cx="3087157" cy="230430"/>
            </a:xfrm>
          </p:grpSpPr>
          <p:sp>
            <p:nvSpPr>
              <p:cNvPr id="51" name="Rounded Rectangle 53"/>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600" dirty="0">
                  <a:solidFill>
                    <a:schemeClr val="tx1">
                      <a:lumMod val="50000"/>
                      <a:lumOff val="50000"/>
                    </a:schemeClr>
                  </a:solidFill>
                  <a:latin typeface="FontAwesome" pitchFamily="2" charset="0"/>
                  <a:cs typeface="+mn-ea"/>
                </a:endParaRPr>
              </a:p>
            </p:txBody>
          </p:sp>
          <p:sp>
            <p:nvSpPr>
              <p:cNvPr id="52" name="Rounded Rectangle 54"/>
              <p:cNvSpPr/>
              <p:nvPr/>
            </p:nvSpPr>
            <p:spPr>
              <a:xfrm>
                <a:off x="5286911" y="2613368"/>
                <a:ext cx="1929885" cy="2304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100" dirty="0">
                  <a:solidFill>
                    <a:schemeClr val="tx1">
                      <a:lumMod val="50000"/>
                      <a:lumOff val="50000"/>
                    </a:schemeClr>
                  </a:solidFill>
                  <a:cs typeface="+mn-ea"/>
                </a:endParaRPr>
              </a:p>
            </p:txBody>
          </p:sp>
        </p:grpSp>
        <p:sp>
          <p:nvSpPr>
            <p:cNvPr id="50" name="Rectangle 52"/>
            <p:cNvSpPr/>
            <p:nvPr/>
          </p:nvSpPr>
          <p:spPr>
            <a:xfrm>
              <a:off x="5709573" y="3871750"/>
              <a:ext cx="127241" cy="114215"/>
            </a:xfrm>
            <a:prstGeom prst="rect">
              <a:avLst/>
            </a:prstGeom>
          </p:spPr>
          <p:txBody>
            <a:bodyPr wrap="none" lIns="0" tIns="0" rIns="0" bIns="0" anchor="ctr">
              <a:spAutoFit/>
            </a:bodyPr>
            <a:lstStyle/>
            <a:p>
              <a:pPr algn="r"/>
              <a:r>
                <a:rPr lang="en-US" sz="900" b="1" dirty="0">
                  <a:solidFill>
                    <a:schemeClr val="tx1">
                      <a:lumMod val="50000"/>
                      <a:lumOff val="50000"/>
                    </a:schemeClr>
                  </a:solidFill>
                  <a:cs typeface="+mn-ea"/>
                </a:rPr>
                <a:t>60%</a:t>
              </a:r>
              <a:endParaRPr lang="en-US" sz="900" b="1" dirty="0">
                <a:solidFill>
                  <a:schemeClr val="tx1">
                    <a:lumMod val="50000"/>
                    <a:lumOff val="50000"/>
                  </a:schemeClr>
                </a:solidFill>
                <a:cs typeface="+mn-ea"/>
              </a:endParaRPr>
            </a:p>
          </p:txBody>
        </p:sp>
      </p:grpSp>
      <p:grpSp>
        <p:nvGrpSpPr>
          <p:cNvPr id="49" name="Group 63"/>
          <p:cNvGrpSpPr/>
          <p:nvPr/>
        </p:nvGrpSpPr>
        <p:grpSpPr>
          <a:xfrm>
            <a:off x="758036" y="2195402"/>
            <a:ext cx="403290" cy="436494"/>
            <a:chOff x="758036" y="1904963"/>
            <a:chExt cx="403290" cy="436359"/>
          </a:xfrm>
          <a:solidFill>
            <a:schemeClr val="accent1"/>
          </a:solidFill>
        </p:grpSpPr>
        <p:sp>
          <p:nvSpPr>
            <p:cNvPr id="54" name="Oval 60"/>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sp>
          <p:nvSpPr>
            <p:cNvPr id="55" name="Oval 61"/>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sp>
          <p:nvSpPr>
            <p:cNvPr id="56" name="Oval 62"/>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grpSp>
      <p:grpSp>
        <p:nvGrpSpPr>
          <p:cNvPr id="53" name="Group 64"/>
          <p:cNvGrpSpPr/>
          <p:nvPr/>
        </p:nvGrpSpPr>
        <p:grpSpPr>
          <a:xfrm>
            <a:off x="1508685" y="2127761"/>
            <a:ext cx="370651" cy="495819"/>
            <a:chOff x="802535" y="1904963"/>
            <a:chExt cx="370651" cy="495666"/>
          </a:xfrm>
          <a:solidFill>
            <a:schemeClr val="accent2"/>
          </a:solidFill>
        </p:grpSpPr>
        <p:sp>
          <p:nvSpPr>
            <p:cNvPr id="58" name="Oval 65"/>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sp>
          <p:nvSpPr>
            <p:cNvPr id="59" name="Oval 66"/>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sp>
          <p:nvSpPr>
            <p:cNvPr id="60" name="Oval 67"/>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grpSp>
      <p:grpSp>
        <p:nvGrpSpPr>
          <p:cNvPr id="57" name="Group 68"/>
          <p:cNvGrpSpPr/>
          <p:nvPr/>
        </p:nvGrpSpPr>
        <p:grpSpPr>
          <a:xfrm>
            <a:off x="2213277" y="2127762"/>
            <a:ext cx="403290" cy="436494"/>
            <a:chOff x="758036" y="1904963"/>
            <a:chExt cx="403290" cy="436359"/>
          </a:xfrm>
          <a:solidFill>
            <a:schemeClr val="accent3"/>
          </a:solidFill>
        </p:grpSpPr>
        <p:sp>
          <p:nvSpPr>
            <p:cNvPr id="62" name="Oval 69"/>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sp>
          <p:nvSpPr>
            <p:cNvPr id="63" name="Oval 70"/>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sp>
          <p:nvSpPr>
            <p:cNvPr id="64" name="Oval 71"/>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grpSp>
      <p:grpSp>
        <p:nvGrpSpPr>
          <p:cNvPr id="61" name="Group 72"/>
          <p:cNvGrpSpPr/>
          <p:nvPr/>
        </p:nvGrpSpPr>
        <p:grpSpPr>
          <a:xfrm>
            <a:off x="3011290" y="2170898"/>
            <a:ext cx="349950" cy="460998"/>
            <a:chOff x="811376" y="1880466"/>
            <a:chExt cx="349950" cy="460856"/>
          </a:xfrm>
          <a:solidFill>
            <a:schemeClr val="accent4"/>
          </a:solidFill>
        </p:grpSpPr>
        <p:sp>
          <p:nvSpPr>
            <p:cNvPr id="66" name="Oval 73"/>
            <p:cNvSpPr/>
            <p:nvPr/>
          </p:nvSpPr>
          <p:spPr>
            <a:xfrm>
              <a:off x="81137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sp>
          <p:nvSpPr>
            <p:cNvPr id="67" name="Oval 74"/>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sp>
          <p:nvSpPr>
            <p:cNvPr id="68" name="Oval 75"/>
            <p:cNvSpPr>
              <a:spLocks noChangeAspect="1"/>
            </p:cNvSpPr>
            <p:nvPr/>
          </p:nvSpPr>
          <p:spPr>
            <a:xfrm>
              <a:off x="1054572" y="1880466"/>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grpSp>
      <p:grpSp>
        <p:nvGrpSpPr>
          <p:cNvPr id="65" name="Group 76"/>
          <p:cNvGrpSpPr/>
          <p:nvPr/>
        </p:nvGrpSpPr>
        <p:grpSpPr>
          <a:xfrm>
            <a:off x="3753846" y="2195402"/>
            <a:ext cx="370074" cy="436494"/>
            <a:chOff x="810732" y="1904963"/>
            <a:chExt cx="370074" cy="436359"/>
          </a:xfrm>
          <a:solidFill>
            <a:schemeClr val="accent6"/>
          </a:solidFill>
        </p:grpSpPr>
        <p:sp>
          <p:nvSpPr>
            <p:cNvPr id="70" name="Oval 77"/>
            <p:cNvSpPr/>
            <p:nvPr/>
          </p:nvSpPr>
          <p:spPr>
            <a:xfrm>
              <a:off x="943577" y="1961925"/>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sp>
          <p:nvSpPr>
            <p:cNvPr id="71" name="Oval 78"/>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sp>
          <p:nvSpPr>
            <p:cNvPr id="72" name="Oval 79"/>
            <p:cNvSpPr>
              <a:spLocks noChangeAspect="1"/>
            </p:cNvSpPr>
            <p:nvPr/>
          </p:nvSpPr>
          <p:spPr>
            <a:xfrm>
              <a:off x="81073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endParaRPr>
            </a:p>
          </p:txBody>
        </p:sp>
      </p:grpSp>
      <p:grpSp>
        <p:nvGrpSpPr>
          <p:cNvPr id="69" name="Group 110"/>
          <p:cNvGrpSpPr/>
          <p:nvPr/>
        </p:nvGrpSpPr>
        <p:grpSpPr>
          <a:xfrm>
            <a:off x="812609" y="1363405"/>
            <a:ext cx="346249" cy="748141"/>
            <a:chOff x="812612" y="1305377"/>
            <a:chExt cx="346251" cy="747910"/>
          </a:xfrm>
        </p:grpSpPr>
        <p:sp>
          <p:nvSpPr>
            <p:cNvPr id="74" name="TextBox 73"/>
            <p:cNvSpPr txBox="1"/>
            <p:nvPr/>
          </p:nvSpPr>
          <p:spPr>
            <a:xfrm>
              <a:off x="812612" y="1305377"/>
              <a:ext cx="346251" cy="138456"/>
            </a:xfrm>
            <a:prstGeom prst="rect">
              <a:avLst/>
            </a:prstGeom>
            <a:noFill/>
          </p:spPr>
          <p:txBody>
            <a:bodyPr wrap="none" lIns="0" tIns="0" rIns="0" bIns="0" rtlCol="0" anchor="t">
              <a:spAutoFit/>
            </a:bodyPr>
            <a:lstStyle/>
            <a:p>
              <a:pPr algn="ct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mn-ea"/>
                </a:rPr>
                <a:t>关键字</a:t>
              </a:r>
              <a:endParaRPr lang="en-US" sz="9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nvGrpSpPr>
            <p:cNvPr id="73" name="Group 105"/>
            <p:cNvGrpSpPr/>
            <p:nvPr/>
          </p:nvGrpSpPr>
          <p:grpSpPr>
            <a:xfrm flipV="1">
              <a:off x="881622" y="1516737"/>
              <a:ext cx="200183" cy="536550"/>
              <a:chOff x="881622" y="1280931"/>
              <a:chExt cx="200183" cy="536550"/>
            </a:xfrm>
          </p:grpSpPr>
          <p:sp>
            <p:nvSpPr>
              <p:cNvPr id="76" name="Oval 81"/>
              <p:cNvSpPr>
                <a:spLocks noChangeAspect="1"/>
              </p:cNvSpPr>
              <p:nvPr/>
            </p:nvSpPr>
            <p:spPr>
              <a:xfrm>
                <a:off x="881622" y="1280931"/>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cxnSp>
            <p:nvCxnSpPr>
              <p:cNvPr id="77" name="Straight Connector 84"/>
              <p:cNvCxnSpPr/>
              <p:nvPr/>
            </p:nvCxnSpPr>
            <p:spPr>
              <a:xfrm>
                <a:off x="981831" y="1475383"/>
                <a:ext cx="0" cy="342098"/>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75" name="Group 114"/>
          <p:cNvGrpSpPr/>
          <p:nvPr/>
        </p:nvGrpSpPr>
        <p:grpSpPr>
          <a:xfrm>
            <a:off x="1562262" y="1038214"/>
            <a:ext cx="346249" cy="1015707"/>
            <a:chOff x="1562260" y="980286"/>
            <a:chExt cx="346249" cy="1015394"/>
          </a:xfrm>
        </p:grpSpPr>
        <p:grpSp>
          <p:nvGrpSpPr>
            <p:cNvPr id="78" name="Group 106"/>
            <p:cNvGrpSpPr/>
            <p:nvPr/>
          </p:nvGrpSpPr>
          <p:grpSpPr>
            <a:xfrm flipV="1">
              <a:off x="1630646" y="1149563"/>
              <a:ext cx="200183" cy="846117"/>
              <a:chOff x="1630646" y="945882"/>
              <a:chExt cx="200183" cy="846117"/>
            </a:xfrm>
          </p:grpSpPr>
          <p:sp>
            <p:nvSpPr>
              <p:cNvPr id="81" name="Oval 86"/>
              <p:cNvSpPr>
                <a:spLocks noChangeAspect="1"/>
              </p:cNvSpPr>
              <p:nvPr/>
            </p:nvSpPr>
            <p:spPr>
              <a:xfrm>
                <a:off x="1630646" y="94588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cxnSp>
            <p:nvCxnSpPr>
              <p:cNvPr id="82" name="Straight Connector 88"/>
              <p:cNvCxnSpPr/>
              <p:nvPr/>
            </p:nvCxnSpPr>
            <p:spPr>
              <a:xfrm>
                <a:off x="1735384" y="1140334"/>
                <a:ext cx="0" cy="651665"/>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1562260" y="980286"/>
              <a:ext cx="346249" cy="138456"/>
            </a:xfrm>
            <a:prstGeom prst="rect">
              <a:avLst/>
            </a:prstGeom>
            <a:noFill/>
          </p:spPr>
          <p:txBody>
            <a:bodyPr wrap="none" lIns="0" tIns="0" rIns="0" bIns="0" rtlCol="0" anchor="t">
              <a:spAutoFit/>
            </a:bodyPr>
            <a:lstStyle/>
            <a:p>
              <a:pPr algn="ct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mn-ea"/>
                </a:rPr>
                <a:t>关键字</a:t>
              </a:r>
              <a:endParaRPr lang="en-US" sz="9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79" name="Group 112"/>
          <p:cNvGrpSpPr/>
          <p:nvPr/>
        </p:nvGrpSpPr>
        <p:grpSpPr>
          <a:xfrm>
            <a:off x="3061552" y="1042862"/>
            <a:ext cx="346249" cy="1015708"/>
            <a:chOff x="3061550" y="984932"/>
            <a:chExt cx="346249" cy="1015395"/>
          </a:xfrm>
        </p:grpSpPr>
        <p:grpSp>
          <p:nvGrpSpPr>
            <p:cNvPr id="83" name="Group 108"/>
            <p:cNvGrpSpPr/>
            <p:nvPr/>
          </p:nvGrpSpPr>
          <p:grpSpPr>
            <a:xfrm flipV="1">
              <a:off x="3128694" y="1154210"/>
              <a:ext cx="200183" cy="846117"/>
              <a:chOff x="3128694" y="1154210"/>
              <a:chExt cx="200183" cy="846117"/>
            </a:xfrm>
          </p:grpSpPr>
          <p:sp>
            <p:nvSpPr>
              <p:cNvPr id="86" name="Oval 91"/>
              <p:cNvSpPr>
                <a:spLocks noChangeAspect="1"/>
              </p:cNvSpPr>
              <p:nvPr/>
            </p:nvSpPr>
            <p:spPr>
              <a:xfrm>
                <a:off x="3128694" y="1154210"/>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cxnSp>
            <p:nvCxnSpPr>
              <p:cNvPr id="87" name="Straight Connector 93"/>
              <p:cNvCxnSpPr/>
              <p:nvPr/>
            </p:nvCxnSpPr>
            <p:spPr>
              <a:xfrm>
                <a:off x="3228785" y="1348662"/>
                <a:ext cx="0" cy="651665"/>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sp>
          <p:nvSpPr>
            <p:cNvPr id="85" name="TextBox 84"/>
            <p:cNvSpPr txBox="1"/>
            <p:nvPr/>
          </p:nvSpPr>
          <p:spPr>
            <a:xfrm>
              <a:off x="3061550" y="984932"/>
              <a:ext cx="346249" cy="138456"/>
            </a:xfrm>
            <a:prstGeom prst="rect">
              <a:avLst/>
            </a:prstGeom>
            <a:noFill/>
          </p:spPr>
          <p:txBody>
            <a:bodyPr wrap="none" lIns="0" tIns="0" rIns="0" bIns="0" rtlCol="0" anchor="t">
              <a:spAutoFit/>
            </a:bodyPr>
            <a:lstStyle/>
            <a:p>
              <a:pPr algn="ct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mn-ea"/>
                </a:rPr>
                <a:t>关键字</a:t>
              </a:r>
              <a:endParaRPr lang="en-US" sz="9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84" name="Group 113"/>
          <p:cNvGrpSpPr/>
          <p:nvPr/>
        </p:nvGrpSpPr>
        <p:grpSpPr>
          <a:xfrm>
            <a:off x="2311905" y="1296856"/>
            <a:ext cx="346249" cy="706045"/>
            <a:chOff x="2311904" y="1238848"/>
            <a:chExt cx="346249" cy="705827"/>
          </a:xfrm>
        </p:grpSpPr>
        <p:sp>
          <p:nvSpPr>
            <p:cNvPr id="89" name="TextBox 88"/>
            <p:cNvSpPr txBox="1"/>
            <p:nvPr/>
          </p:nvSpPr>
          <p:spPr>
            <a:xfrm>
              <a:off x="2311904" y="1238848"/>
              <a:ext cx="346249" cy="138456"/>
            </a:xfrm>
            <a:prstGeom prst="rect">
              <a:avLst/>
            </a:prstGeom>
            <a:noFill/>
          </p:spPr>
          <p:txBody>
            <a:bodyPr wrap="none" lIns="0" tIns="0" rIns="0" bIns="0" rtlCol="0" anchor="t">
              <a:spAutoFit/>
            </a:bodyPr>
            <a:lstStyle/>
            <a:p>
              <a:pPr algn="ct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mn-ea"/>
                </a:rPr>
                <a:t>关键字</a:t>
              </a:r>
              <a:endParaRPr lang="en-US" sz="9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nvGrpSpPr>
            <p:cNvPr id="88" name="Group 107"/>
            <p:cNvGrpSpPr/>
            <p:nvPr/>
          </p:nvGrpSpPr>
          <p:grpSpPr>
            <a:xfrm flipV="1">
              <a:off x="2379670" y="1408125"/>
              <a:ext cx="200183" cy="536550"/>
              <a:chOff x="2379670" y="1154210"/>
              <a:chExt cx="200183" cy="536550"/>
            </a:xfrm>
          </p:grpSpPr>
          <p:sp>
            <p:nvSpPr>
              <p:cNvPr id="91" name="Oval 96"/>
              <p:cNvSpPr>
                <a:spLocks noChangeAspect="1"/>
              </p:cNvSpPr>
              <p:nvPr/>
            </p:nvSpPr>
            <p:spPr>
              <a:xfrm>
                <a:off x="2379670" y="1154210"/>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cxnSp>
            <p:nvCxnSpPr>
              <p:cNvPr id="92" name="Straight Connector 99"/>
              <p:cNvCxnSpPr/>
              <p:nvPr/>
            </p:nvCxnSpPr>
            <p:spPr>
              <a:xfrm>
                <a:off x="2481121" y="1348662"/>
                <a:ext cx="0" cy="342098"/>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90" name="Group 111"/>
          <p:cNvGrpSpPr/>
          <p:nvPr/>
        </p:nvGrpSpPr>
        <p:grpSpPr>
          <a:xfrm>
            <a:off x="3811198" y="1420049"/>
            <a:ext cx="346249" cy="706045"/>
            <a:chOff x="3811196" y="1379929"/>
            <a:chExt cx="346249" cy="705827"/>
          </a:xfrm>
        </p:grpSpPr>
        <p:sp>
          <p:nvSpPr>
            <p:cNvPr id="94" name="TextBox 93"/>
            <p:cNvSpPr txBox="1"/>
            <p:nvPr/>
          </p:nvSpPr>
          <p:spPr>
            <a:xfrm>
              <a:off x="3811196" y="1379929"/>
              <a:ext cx="346249" cy="138456"/>
            </a:xfrm>
            <a:prstGeom prst="rect">
              <a:avLst/>
            </a:prstGeom>
            <a:noFill/>
          </p:spPr>
          <p:txBody>
            <a:bodyPr wrap="none" lIns="0" tIns="0" rIns="0" bIns="0" rtlCol="0" anchor="t">
              <a:spAutoFit/>
            </a:bodyPr>
            <a:lstStyle/>
            <a:p>
              <a:pPr algn="ct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mn-ea"/>
                </a:rPr>
                <a:t>关键字</a:t>
              </a:r>
              <a:endParaRPr lang="en-US" sz="9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nvGrpSpPr>
            <p:cNvPr id="93" name="Group 109"/>
            <p:cNvGrpSpPr/>
            <p:nvPr/>
          </p:nvGrpSpPr>
          <p:grpSpPr>
            <a:xfrm flipV="1">
              <a:off x="3877719" y="1549206"/>
              <a:ext cx="200183" cy="536550"/>
              <a:chOff x="3877719" y="1154210"/>
              <a:chExt cx="200183" cy="536550"/>
            </a:xfrm>
          </p:grpSpPr>
          <p:sp>
            <p:nvSpPr>
              <p:cNvPr id="96" name="Oval 101"/>
              <p:cNvSpPr>
                <a:spLocks noChangeAspect="1"/>
              </p:cNvSpPr>
              <p:nvPr/>
            </p:nvSpPr>
            <p:spPr>
              <a:xfrm>
                <a:off x="3877719" y="1154210"/>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cxnSp>
            <p:nvCxnSpPr>
              <p:cNvPr id="97" name="Straight Connector 104"/>
              <p:cNvCxnSpPr/>
              <p:nvPr/>
            </p:nvCxnSpPr>
            <p:spPr>
              <a:xfrm>
                <a:off x="3977810" y="1348662"/>
                <a:ext cx="0" cy="342098"/>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par>
                                <p:cTn id="15" presetID="2" presetClass="entr" presetSubtype="1" accel="50000" decel="5000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anim calcmode="lin" valueType="num">
                                      <p:cBhvr>
                                        <p:cTn id="28" dur="500" fill="hold"/>
                                        <p:tgtEl>
                                          <p:spTgt spid="53"/>
                                        </p:tgtEl>
                                        <p:attrNameLst>
                                          <p:attrName>ppt_x</p:attrName>
                                        </p:attrNameLst>
                                      </p:cBhvr>
                                      <p:tavLst>
                                        <p:tav tm="0">
                                          <p:val>
                                            <p:strVal val="#ppt_x"/>
                                          </p:val>
                                        </p:tav>
                                        <p:tav tm="100000">
                                          <p:val>
                                            <p:strVal val="#ppt_x"/>
                                          </p:val>
                                        </p:tav>
                                      </p:tavLst>
                                    </p:anim>
                                    <p:anim calcmode="lin" valueType="num">
                                      <p:cBhvr>
                                        <p:cTn id="29" dur="500" fill="hold"/>
                                        <p:tgtEl>
                                          <p:spTgt spid="53"/>
                                        </p:tgtEl>
                                        <p:attrNameLst>
                                          <p:attrName>ppt_y</p:attrName>
                                        </p:attrNameLst>
                                      </p:cBhvr>
                                      <p:tavLst>
                                        <p:tav tm="0">
                                          <p:val>
                                            <p:strVal val="#ppt_y+.1"/>
                                          </p:val>
                                        </p:tav>
                                        <p:tav tm="100000">
                                          <p:val>
                                            <p:strVal val="#ppt_y"/>
                                          </p:val>
                                        </p:tav>
                                      </p:tavLst>
                                    </p:anim>
                                  </p:childTnLst>
                                </p:cTn>
                              </p:par>
                              <p:par>
                                <p:cTn id="30" presetID="2" presetClass="entr" presetSubtype="1" accel="50000" decel="50000"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fill="hold"/>
                                        <p:tgtEl>
                                          <p:spTgt spid="75"/>
                                        </p:tgtEl>
                                        <p:attrNameLst>
                                          <p:attrName>ppt_x</p:attrName>
                                        </p:attrNameLst>
                                      </p:cBhvr>
                                      <p:tavLst>
                                        <p:tav tm="0">
                                          <p:val>
                                            <p:strVal val="#ppt_x"/>
                                          </p:val>
                                        </p:tav>
                                        <p:tav tm="100000">
                                          <p:val>
                                            <p:strVal val="#ppt_x"/>
                                          </p:val>
                                        </p:tav>
                                      </p:tavLst>
                                    </p:anim>
                                    <p:anim calcmode="lin" valueType="num">
                                      <p:cBhvr additive="base">
                                        <p:cTn id="33" dur="500" fill="hold"/>
                                        <p:tgtEl>
                                          <p:spTgt spid="75"/>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anim calcmode="lin" valueType="num">
                                      <p:cBhvr>
                                        <p:cTn id="43" dur="500" fill="hold"/>
                                        <p:tgtEl>
                                          <p:spTgt spid="57"/>
                                        </p:tgtEl>
                                        <p:attrNameLst>
                                          <p:attrName>ppt_x</p:attrName>
                                        </p:attrNameLst>
                                      </p:cBhvr>
                                      <p:tavLst>
                                        <p:tav tm="0">
                                          <p:val>
                                            <p:strVal val="#ppt_x"/>
                                          </p:val>
                                        </p:tav>
                                        <p:tav tm="100000">
                                          <p:val>
                                            <p:strVal val="#ppt_x"/>
                                          </p:val>
                                        </p:tav>
                                      </p:tavLst>
                                    </p:anim>
                                    <p:anim calcmode="lin" valueType="num">
                                      <p:cBhvr>
                                        <p:cTn id="44" dur="500" fill="hold"/>
                                        <p:tgtEl>
                                          <p:spTgt spid="57"/>
                                        </p:tgtEl>
                                        <p:attrNameLst>
                                          <p:attrName>ppt_y</p:attrName>
                                        </p:attrNameLst>
                                      </p:cBhvr>
                                      <p:tavLst>
                                        <p:tav tm="0">
                                          <p:val>
                                            <p:strVal val="#ppt_y+.1"/>
                                          </p:val>
                                        </p:tav>
                                        <p:tav tm="100000">
                                          <p:val>
                                            <p:strVal val="#ppt_y"/>
                                          </p:val>
                                        </p:tav>
                                      </p:tavLst>
                                    </p:anim>
                                  </p:childTnLst>
                                </p:cTn>
                              </p:par>
                              <p:par>
                                <p:cTn id="45" presetID="2" presetClass="entr" presetSubtype="1" accel="50000" decel="5000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additive="base">
                                        <p:cTn id="47" dur="500" fill="hold"/>
                                        <p:tgtEl>
                                          <p:spTgt spid="84"/>
                                        </p:tgtEl>
                                        <p:attrNameLst>
                                          <p:attrName>ppt_x</p:attrName>
                                        </p:attrNameLst>
                                      </p:cBhvr>
                                      <p:tavLst>
                                        <p:tav tm="0">
                                          <p:val>
                                            <p:strVal val="#ppt_x"/>
                                          </p:val>
                                        </p:tav>
                                        <p:tav tm="100000">
                                          <p:val>
                                            <p:strVal val="#ppt_x"/>
                                          </p:val>
                                        </p:tav>
                                      </p:tavLst>
                                    </p:anim>
                                    <p:anim calcmode="lin" valueType="num">
                                      <p:cBhvr additive="base">
                                        <p:cTn id="48" dur="500" fill="hold"/>
                                        <p:tgtEl>
                                          <p:spTgt spid="84"/>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anim calcmode="lin" valueType="num">
                                      <p:cBhvr>
                                        <p:cTn id="58" dur="500" fill="hold"/>
                                        <p:tgtEl>
                                          <p:spTgt spid="61"/>
                                        </p:tgtEl>
                                        <p:attrNameLst>
                                          <p:attrName>ppt_x</p:attrName>
                                        </p:attrNameLst>
                                      </p:cBhvr>
                                      <p:tavLst>
                                        <p:tav tm="0">
                                          <p:val>
                                            <p:strVal val="#ppt_x"/>
                                          </p:val>
                                        </p:tav>
                                        <p:tav tm="100000">
                                          <p:val>
                                            <p:strVal val="#ppt_x"/>
                                          </p:val>
                                        </p:tav>
                                      </p:tavLst>
                                    </p:anim>
                                    <p:anim calcmode="lin" valueType="num">
                                      <p:cBhvr>
                                        <p:cTn id="59" dur="500" fill="hold"/>
                                        <p:tgtEl>
                                          <p:spTgt spid="61"/>
                                        </p:tgtEl>
                                        <p:attrNameLst>
                                          <p:attrName>ppt_y</p:attrName>
                                        </p:attrNameLst>
                                      </p:cBhvr>
                                      <p:tavLst>
                                        <p:tav tm="0">
                                          <p:val>
                                            <p:strVal val="#ppt_y+.1"/>
                                          </p:val>
                                        </p:tav>
                                        <p:tav tm="100000">
                                          <p:val>
                                            <p:strVal val="#ppt_y"/>
                                          </p:val>
                                        </p:tav>
                                      </p:tavLst>
                                    </p:anim>
                                  </p:childTnLst>
                                </p:cTn>
                              </p:par>
                              <p:par>
                                <p:cTn id="60" presetID="2" presetClass="entr" presetSubtype="1" accel="50000" decel="50000" fill="hold" nodeType="withEffect">
                                  <p:stCondLst>
                                    <p:cond delay="0"/>
                                  </p:stCondLst>
                                  <p:childTnLst>
                                    <p:set>
                                      <p:cBhvr>
                                        <p:cTn id="61" dur="1" fill="hold">
                                          <p:stCondLst>
                                            <p:cond delay="0"/>
                                          </p:stCondLst>
                                        </p:cTn>
                                        <p:tgtEl>
                                          <p:spTgt spid="79"/>
                                        </p:tgtEl>
                                        <p:attrNameLst>
                                          <p:attrName>style.visibility</p:attrName>
                                        </p:attrNameLst>
                                      </p:cBhvr>
                                      <p:to>
                                        <p:strVal val="visible"/>
                                      </p:to>
                                    </p:set>
                                    <p:anim calcmode="lin" valueType="num">
                                      <p:cBhvr additive="base">
                                        <p:cTn id="62" dur="500" fill="hold"/>
                                        <p:tgtEl>
                                          <p:spTgt spid="79"/>
                                        </p:tgtEl>
                                        <p:attrNameLst>
                                          <p:attrName>ppt_x</p:attrName>
                                        </p:attrNameLst>
                                      </p:cBhvr>
                                      <p:tavLst>
                                        <p:tav tm="0">
                                          <p:val>
                                            <p:strVal val="#ppt_x"/>
                                          </p:val>
                                        </p:tav>
                                        <p:tav tm="100000">
                                          <p:val>
                                            <p:strVal val="#ppt_x"/>
                                          </p:val>
                                        </p:tav>
                                      </p:tavLst>
                                    </p:anim>
                                    <p:anim calcmode="lin" valueType="num">
                                      <p:cBhvr additive="base">
                                        <p:cTn id="63" dur="500" fill="hold"/>
                                        <p:tgtEl>
                                          <p:spTgt spid="79"/>
                                        </p:tgtEl>
                                        <p:attrNameLst>
                                          <p:attrName>ppt_y</p:attrName>
                                        </p:attrNameLst>
                                      </p:cBhvr>
                                      <p:tavLst>
                                        <p:tav tm="0">
                                          <p:val>
                                            <p:strVal val="0-#ppt_h/2"/>
                                          </p:val>
                                        </p:tav>
                                        <p:tav tm="100000">
                                          <p:val>
                                            <p:strVal val="#ppt_y"/>
                                          </p:val>
                                        </p:tav>
                                      </p:tavLst>
                                    </p:anim>
                                  </p:childTnLst>
                                </p:cTn>
                              </p:par>
                            </p:childTnLst>
                          </p:cTn>
                        </p:par>
                        <p:par>
                          <p:cTn id="64" fill="hold">
                            <p:stCondLst>
                              <p:cond delay="4000"/>
                            </p:stCondLst>
                            <p:childTnLst>
                              <p:par>
                                <p:cTn id="65" presetID="2" presetClass="entr" presetSubtype="4" accel="50000" decel="5000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42" presetClass="entr" presetSubtype="0" fill="hold" nodeType="after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anim calcmode="lin" valueType="num">
                                      <p:cBhvr>
                                        <p:cTn id="73" dur="500" fill="hold"/>
                                        <p:tgtEl>
                                          <p:spTgt spid="65"/>
                                        </p:tgtEl>
                                        <p:attrNameLst>
                                          <p:attrName>ppt_x</p:attrName>
                                        </p:attrNameLst>
                                      </p:cBhvr>
                                      <p:tavLst>
                                        <p:tav tm="0">
                                          <p:val>
                                            <p:strVal val="#ppt_x"/>
                                          </p:val>
                                        </p:tav>
                                        <p:tav tm="100000">
                                          <p:val>
                                            <p:strVal val="#ppt_x"/>
                                          </p:val>
                                        </p:tav>
                                      </p:tavLst>
                                    </p:anim>
                                    <p:anim calcmode="lin" valueType="num">
                                      <p:cBhvr>
                                        <p:cTn id="74" dur="500" fill="hold"/>
                                        <p:tgtEl>
                                          <p:spTgt spid="65"/>
                                        </p:tgtEl>
                                        <p:attrNameLst>
                                          <p:attrName>ppt_y</p:attrName>
                                        </p:attrNameLst>
                                      </p:cBhvr>
                                      <p:tavLst>
                                        <p:tav tm="0">
                                          <p:val>
                                            <p:strVal val="#ppt_y+.1"/>
                                          </p:val>
                                        </p:tav>
                                        <p:tav tm="100000">
                                          <p:val>
                                            <p:strVal val="#ppt_y"/>
                                          </p:val>
                                        </p:tav>
                                      </p:tavLst>
                                    </p:anim>
                                  </p:childTnLst>
                                </p:cTn>
                              </p:par>
                              <p:par>
                                <p:cTn id="75" presetID="2" presetClass="entr" presetSubtype="1" accel="50000" decel="50000" fill="hold" nodeType="withEffect">
                                  <p:stCondLst>
                                    <p:cond delay="0"/>
                                  </p:stCondLst>
                                  <p:childTnLst>
                                    <p:set>
                                      <p:cBhvr>
                                        <p:cTn id="76" dur="1" fill="hold">
                                          <p:stCondLst>
                                            <p:cond delay="0"/>
                                          </p:stCondLst>
                                        </p:cTn>
                                        <p:tgtEl>
                                          <p:spTgt spid="90"/>
                                        </p:tgtEl>
                                        <p:attrNameLst>
                                          <p:attrName>style.visibility</p:attrName>
                                        </p:attrNameLst>
                                      </p:cBhvr>
                                      <p:to>
                                        <p:strVal val="visible"/>
                                      </p:to>
                                    </p:set>
                                    <p:anim calcmode="lin" valueType="num">
                                      <p:cBhvr additive="base">
                                        <p:cTn id="77" dur="500" fill="hold"/>
                                        <p:tgtEl>
                                          <p:spTgt spid="90"/>
                                        </p:tgtEl>
                                        <p:attrNameLst>
                                          <p:attrName>ppt_x</p:attrName>
                                        </p:attrNameLst>
                                      </p:cBhvr>
                                      <p:tavLst>
                                        <p:tav tm="0">
                                          <p:val>
                                            <p:strVal val="#ppt_x"/>
                                          </p:val>
                                        </p:tav>
                                        <p:tav tm="100000">
                                          <p:val>
                                            <p:strVal val="#ppt_x"/>
                                          </p:val>
                                        </p:tav>
                                      </p:tavLst>
                                    </p:anim>
                                    <p:anim calcmode="lin" valueType="num">
                                      <p:cBhvr additive="base">
                                        <p:cTn id="78" dur="500" fill="hold"/>
                                        <p:tgtEl>
                                          <p:spTgt spid="90"/>
                                        </p:tgtEl>
                                        <p:attrNameLst>
                                          <p:attrName>ppt_y</p:attrName>
                                        </p:attrNameLst>
                                      </p:cBhvr>
                                      <p:tavLst>
                                        <p:tav tm="0">
                                          <p:val>
                                            <p:strVal val="0-#ppt_h/2"/>
                                          </p:val>
                                        </p:tav>
                                        <p:tav tm="100000">
                                          <p:val>
                                            <p:strVal val="#ppt_y"/>
                                          </p:val>
                                        </p:tav>
                                      </p:tavLst>
                                    </p:anim>
                                  </p:childTnLst>
                                </p:cTn>
                              </p:par>
                            </p:childTnLst>
                          </p:cTn>
                        </p:par>
                        <p:par>
                          <p:cTn id="79" fill="hold">
                            <p:stCondLst>
                              <p:cond delay="50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anim calcmode="lin" valueType="num">
                                      <p:cBhvr>
                                        <p:cTn id="83" dur="500" fill="hold"/>
                                        <p:tgtEl>
                                          <p:spTgt spid="22"/>
                                        </p:tgtEl>
                                        <p:attrNameLst>
                                          <p:attrName>ppt_x</p:attrName>
                                        </p:attrNameLst>
                                      </p:cBhvr>
                                      <p:tavLst>
                                        <p:tav tm="0">
                                          <p:val>
                                            <p:strVal val="#ppt_x"/>
                                          </p:val>
                                        </p:tav>
                                        <p:tav tm="100000">
                                          <p:val>
                                            <p:strVal val="#ppt_x"/>
                                          </p:val>
                                        </p:tav>
                                      </p:tavLst>
                                    </p:anim>
                                    <p:anim calcmode="lin" valueType="num">
                                      <p:cBhvr>
                                        <p:cTn id="84" dur="500" fill="hold"/>
                                        <p:tgtEl>
                                          <p:spTgt spid="22"/>
                                        </p:tgtEl>
                                        <p:attrNameLst>
                                          <p:attrName>ppt_y</p:attrName>
                                        </p:attrNameLst>
                                      </p:cBhvr>
                                      <p:tavLst>
                                        <p:tav tm="0">
                                          <p:val>
                                            <p:strVal val="#ppt_y+.1"/>
                                          </p:val>
                                        </p:tav>
                                        <p:tav tm="100000">
                                          <p:val>
                                            <p:strVal val="#ppt_y"/>
                                          </p:val>
                                        </p:tav>
                                      </p:tavLst>
                                    </p:anim>
                                  </p:childTnLst>
                                </p:cTn>
                              </p:par>
                              <p:par>
                                <p:cTn id="85" presetID="2" presetClass="entr" presetSubtype="2" accel="50000" decel="5000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1+#ppt_w/2"/>
                                          </p:val>
                                        </p:tav>
                                        <p:tav tm="100000">
                                          <p:val>
                                            <p:strVal val="#ppt_x"/>
                                          </p:val>
                                        </p:tav>
                                      </p:tavLst>
                                    </p:anim>
                                    <p:anim calcmode="lin" valueType="num">
                                      <p:cBhvr additive="base">
                                        <p:cTn id="88" dur="500" fill="hold"/>
                                        <p:tgtEl>
                                          <p:spTgt spid="21"/>
                                        </p:tgtEl>
                                        <p:attrNameLst>
                                          <p:attrName>ppt_y</p:attrName>
                                        </p:attrNameLst>
                                      </p:cBhvr>
                                      <p:tavLst>
                                        <p:tav tm="0">
                                          <p:val>
                                            <p:strVal val="#ppt_y"/>
                                          </p:val>
                                        </p:tav>
                                        <p:tav tm="100000">
                                          <p:val>
                                            <p:strVal val="#ppt_y"/>
                                          </p:val>
                                        </p:tav>
                                      </p:tavLst>
                                    </p:anim>
                                  </p:childTnLst>
                                </p:cTn>
                              </p:par>
                            </p:childTnLst>
                          </p:cTn>
                        </p:par>
                        <p:par>
                          <p:cTn id="89" fill="hold">
                            <p:stCondLst>
                              <p:cond delay="5500"/>
                            </p:stCondLst>
                            <p:childTnLst>
                              <p:par>
                                <p:cTn id="90" presetID="18" presetClass="entr" presetSubtype="6" fill="hold" nodeType="after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strips(downRight)">
                                      <p:cBhvr>
                                        <p:cTn id="92" dur="1000"/>
                                        <p:tgtEl>
                                          <p:spTgt spid="18"/>
                                        </p:tgtEl>
                                      </p:cBhvr>
                                    </p:animEffect>
                                  </p:childTnLst>
                                </p:cTn>
                              </p:par>
                            </p:childTnLst>
                          </p:cTn>
                        </p:par>
                        <p:par>
                          <p:cTn id="93" fill="hold">
                            <p:stCondLst>
                              <p:cond delay="6500"/>
                            </p:stCondLst>
                            <p:childTnLst>
                              <p:par>
                                <p:cTn id="94" presetID="18" presetClass="entr" presetSubtype="6" fill="hold" nodeType="after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strips(downRight)">
                                      <p:cBhvr>
                                        <p:cTn id="96" dur="1000"/>
                                        <p:tgtEl>
                                          <p:spTgt spid="25"/>
                                        </p:tgtEl>
                                      </p:cBhvr>
                                    </p:animEffect>
                                  </p:childTnLst>
                                </p:cTn>
                              </p:par>
                            </p:childTnLst>
                          </p:cTn>
                        </p:par>
                        <p:par>
                          <p:cTn id="97" fill="hold">
                            <p:stCondLst>
                              <p:cond delay="7500"/>
                            </p:stCondLst>
                            <p:childTnLst>
                              <p:par>
                                <p:cTn id="98" presetID="18" presetClass="entr" presetSubtype="6"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strips(downRight)">
                                      <p:cBhvr>
                                        <p:cTn id="100" dur="1000"/>
                                        <p:tgtEl>
                                          <p:spTgt spid="31"/>
                                        </p:tgtEl>
                                      </p:cBhvr>
                                    </p:animEffect>
                                  </p:childTnLst>
                                </p:cTn>
                              </p:par>
                            </p:childTnLst>
                          </p:cTn>
                        </p:par>
                        <p:par>
                          <p:cTn id="101" fill="hold">
                            <p:stCondLst>
                              <p:cond delay="8500"/>
                            </p:stCondLst>
                            <p:childTnLst>
                              <p:par>
                                <p:cTn id="102" presetID="18" presetClass="entr" presetSubtype="6"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strips(downRight)">
                                      <p:cBhvr>
                                        <p:cTn id="104" dur="1000"/>
                                        <p:tgtEl>
                                          <p:spTgt spid="37"/>
                                        </p:tgtEl>
                                      </p:cBhvr>
                                    </p:animEffect>
                                  </p:childTnLst>
                                </p:cTn>
                              </p:par>
                            </p:childTnLst>
                          </p:cTn>
                        </p:par>
                        <p:par>
                          <p:cTn id="105" fill="hold">
                            <p:stCondLst>
                              <p:cond delay="9500"/>
                            </p:stCondLst>
                            <p:childTnLst>
                              <p:par>
                                <p:cTn id="106" presetID="18" presetClass="entr" presetSubtype="6" fill="hold"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strips(downRight)">
                                      <p:cBhvr>
                                        <p:cTn id="10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96"/>
          <p:cNvSpPr>
            <a:spLocks noChangeArrowheads="1"/>
          </p:cNvSpPr>
          <p:nvPr/>
        </p:nvSpPr>
        <p:spPr bwMode="auto">
          <a:xfrm>
            <a:off x="706491" y="2079253"/>
            <a:ext cx="1098672" cy="1099145"/>
          </a:xfrm>
          <a:prstGeom prst="ellipse">
            <a:avLst/>
          </a:prstGeom>
          <a:solidFill>
            <a:schemeClr val="accent1"/>
          </a:solidFill>
          <a:ln w="38100">
            <a:solidFill>
              <a:schemeClr val="bg1">
                <a:lumMod val="85000"/>
              </a:schemeClr>
            </a:solidFill>
          </a:ln>
          <a:effectLst/>
        </p:spPr>
        <p:txBody>
          <a:bodyPr wrap="square" lIns="0" tIns="34295" rIns="0" bIns="34295" anchor="ctr">
            <a:normAutofit/>
          </a:bodyPr>
          <a:lstStyle/>
          <a:p>
            <a:pPr algn="ctr"/>
            <a:r>
              <a:rPr lang="en-US" altLang="zh-CN" sz="1500" b="1" dirty="0" smtClean="0">
                <a:solidFill>
                  <a:schemeClr val="bg1"/>
                </a:solidFill>
                <a:latin typeface="微软雅黑" panose="020B0503020204020204" pitchFamily="34" charset="-122"/>
                <a:ea typeface="微软雅黑" panose="020B0503020204020204" pitchFamily="34" charset="-122"/>
              </a:rPr>
              <a:t>TEXT</a:t>
            </a:r>
            <a:endParaRPr lang="en-US" altLang="zh-CN" sz="15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1200" dirty="0" smtClean="0">
                <a:solidFill>
                  <a:schemeClr val="bg1"/>
                </a:solidFill>
                <a:latin typeface="微软雅黑" panose="020B0503020204020204" pitchFamily="34" charset="-122"/>
                <a:ea typeface="微软雅黑" panose="020B0503020204020204" pitchFamily="34" charset="-122"/>
              </a:rPr>
              <a:t>CONTENTS 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Oval 102"/>
          <p:cNvSpPr>
            <a:spLocks noChangeArrowheads="1"/>
          </p:cNvSpPr>
          <p:nvPr/>
        </p:nvSpPr>
        <p:spPr bwMode="auto">
          <a:xfrm>
            <a:off x="3603274" y="2138802"/>
            <a:ext cx="1098672" cy="1099145"/>
          </a:xfrm>
          <a:prstGeom prst="ellipse">
            <a:avLst/>
          </a:prstGeom>
          <a:solidFill>
            <a:schemeClr val="accent1"/>
          </a:solidFill>
          <a:ln w="38100">
            <a:solidFill>
              <a:schemeClr val="bg1">
                <a:lumMod val="85000"/>
              </a:schemeClr>
            </a:solidFill>
          </a:ln>
          <a:effectLst/>
        </p:spPr>
        <p:txBody>
          <a:bodyPr wrap="square" lIns="0" tIns="34295" rIns="0" bIns="34295" anchor="ctr">
            <a:norm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TEXT</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en-US" altLang="zh-CN" sz="1200" dirty="0">
                <a:solidFill>
                  <a:schemeClr val="bg1"/>
                </a:solidFill>
                <a:latin typeface="微软雅黑" panose="020B0503020204020204" pitchFamily="34" charset="-122"/>
                <a:ea typeface="微软雅黑" panose="020B0503020204020204" pitchFamily="34" charset="-122"/>
              </a:rPr>
              <a:t>CONTENTS </a:t>
            </a:r>
            <a:r>
              <a:rPr lang="en-US" altLang="zh-CN" sz="1200" dirty="0" smtClean="0">
                <a:solidFill>
                  <a:schemeClr val="bg1"/>
                </a:solidFill>
                <a:latin typeface="微软雅黑" panose="020B0503020204020204" pitchFamily="34" charset="-122"/>
                <a:ea typeface="微软雅黑" panose="020B0503020204020204" pitchFamily="34" charset="-122"/>
              </a:rPr>
              <a:t>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Oval 108"/>
          <p:cNvSpPr>
            <a:spLocks noChangeArrowheads="1"/>
          </p:cNvSpPr>
          <p:nvPr/>
        </p:nvSpPr>
        <p:spPr bwMode="auto">
          <a:xfrm>
            <a:off x="2124622" y="1653108"/>
            <a:ext cx="1098588" cy="1098927"/>
          </a:xfrm>
          <a:prstGeom prst="ellipse">
            <a:avLst/>
          </a:prstGeom>
          <a:solidFill>
            <a:schemeClr val="accent1"/>
          </a:solidFill>
          <a:ln w="38100">
            <a:solidFill>
              <a:schemeClr val="bg1">
                <a:lumMod val="85000"/>
              </a:schemeClr>
            </a:solidFill>
          </a:ln>
          <a:effectLst/>
        </p:spPr>
        <p:txBody>
          <a:bodyPr wrap="square" lIns="0" tIns="34295" rIns="0" bIns="34295" anchor="ctr">
            <a:norm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TEXT</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en-US" altLang="zh-CN" sz="1200" dirty="0">
                <a:solidFill>
                  <a:schemeClr val="bg1"/>
                </a:solidFill>
                <a:latin typeface="微软雅黑" panose="020B0503020204020204" pitchFamily="34" charset="-122"/>
                <a:ea typeface="微软雅黑" panose="020B0503020204020204" pitchFamily="34" charset="-122"/>
              </a:rPr>
              <a:t>CONTENTS </a:t>
            </a:r>
            <a:r>
              <a:rPr lang="en-US" altLang="zh-CN" sz="1200" dirty="0" smtClean="0">
                <a:solidFill>
                  <a:schemeClr val="bg1"/>
                </a:solidFill>
                <a:latin typeface="微软雅黑" panose="020B0503020204020204" pitchFamily="34" charset="-122"/>
                <a:ea typeface="微软雅黑" panose="020B0503020204020204" pitchFamily="34" charset="-122"/>
              </a:rPr>
              <a:t>HERE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AutoShape 46"/>
          <p:cNvSpPr>
            <a:spLocks noChangeArrowheads="1"/>
          </p:cNvSpPr>
          <p:nvPr/>
        </p:nvSpPr>
        <p:spPr bwMode="auto">
          <a:xfrm>
            <a:off x="2355422" y="2604400"/>
            <a:ext cx="685800" cy="565721"/>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lIns="68589" tIns="34295" rIns="68589" bIns="34295" anchor="ctr"/>
          <a:lstStyle/>
          <a:p>
            <a:pPr latinLnBrk="1">
              <a:defRPr/>
            </a:pPr>
            <a:endParaRPr kumimoji="1" lang="ko-KR" altLang="ko-KR">
              <a:latin typeface="微软雅黑" panose="020B0503020204020204" pitchFamily="34" charset="-122"/>
              <a:ea typeface="Gulim" pitchFamily="34" charset="-127"/>
            </a:endParaRPr>
          </a:p>
        </p:txBody>
      </p:sp>
      <p:sp>
        <p:nvSpPr>
          <p:cNvPr id="10" name="AutoShape 65"/>
          <p:cNvSpPr>
            <a:spLocks noChangeArrowheads="1"/>
          </p:cNvSpPr>
          <p:nvPr/>
        </p:nvSpPr>
        <p:spPr bwMode="auto">
          <a:xfrm rot="-2367420">
            <a:off x="1377998" y="2862909"/>
            <a:ext cx="685800" cy="565721"/>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lIns="68589" tIns="34295" rIns="68589" bIns="34295" anchor="ctr"/>
          <a:lstStyle/>
          <a:p>
            <a:pPr latinLnBrk="1">
              <a:defRPr/>
            </a:pPr>
            <a:endParaRPr kumimoji="1" lang="ko-KR" altLang="ko-KR">
              <a:latin typeface="微软雅黑" panose="020B0503020204020204" pitchFamily="34" charset="-122"/>
              <a:ea typeface="Gulim" pitchFamily="34" charset="-127"/>
            </a:endParaRPr>
          </a:p>
        </p:txBody>
      </p:sp>
      <p:sp>
        <p:nvSpPr>
          <p:cNvPr id="11" name="AutoShape 66"/>
          <p:cNvSpPr>
            <a:spLocks noChangeArrowheads="1"/>
          </p:cNvSpPr>
          <p:nvPr/>
        </p:nvSpPr>
        <p:spPr bwMode="auto">
          <a:xfrm rot="2480061">
            <a:off x="3290134" y="2861717"/>
            <a:ext cx="685800" cy="565722"/>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ln>
        </p:spPr>
        <p:txBody>
          <a:bodyPr wrap="none" lIns="68589" tIns="34295" rIns="68589" bIns="34295" anchor="ctr"/>
          <a:lstStyle/>
          <a:p>
            <a:pPr latinLnBrk="1">
              <a:defRPr/>
            </a:pPr>
            <a:endParaRPr kumimoji="1" lang="ko-KR" altLang="ko-KR">
              <a:latin typeface="微软雅黑" panose="020B0503020204020204" pitchFamily="34" charset="-122"/>
              <a:ea typeface="Gulim" pitchFamily="34" charset="-127"/>
            </a:endParaRPr>
          </a:p>
        </p:txBody>
      </p:sp>
      <p:sp>
        <p:nvSpPr>
          <p:cNvPr id="12" name="文本框 11"/>
          <p:cNvSpPr txBox="1"/>
          <p:nvPr/>
        </p:nvSpPr>
        <p:spPr>
          <a:xfrm>
            <a:off x="706491" y="3636889"/>
            <a:ext cx="3995455" cy="591839"/>
          </a:xfrm>
          <a:prstGeom prst="rect">
            <a:avLst/>
          </a:prstGeom>
          <a:noFill/>
        </p:spPr>
        <p:txBody>
          <a:bodyPr wrap="square" lIns="68589" tIns="34295" rIns="68589" bIns="34295" rtlCol="0">
            <a:spAutoFit/>
          </a:bodyPr>
          <a:lstStyle/>
          <a:p>
            <a:pPr algn="ct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此处添加详细文本描述，建议与标题相关并符合整体语言风格。此处添加详细文本描述，建议与标题相关并符合整体语言风格。</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5168136" y="1789715"/>
            <a:ext cx="0" cy="229499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523534" y="1993396"/>
            <a:ext cx="2985984" cy="1318833"/>
          </a:xfrm>
          <a:prstGeom prst="rect">
            <a:avLst/>
          </a:prstGeom>
          <a:noFill/>
        </p:spPr>
        <p:txBody>
          <a:bodyPr wrap="square" lIns="68589" tIns="34295" rIns="68589" bIns="34295" rtlCol="0">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45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6750"/>
                            </p:stCondLst>
                            <p:childTnLst>
                              <p:par>
                                <p:cTn id="39" presetID="16" presetClass="entr" presetSubtype="42"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outHorizontal)">
                                      <p:cBhvr>
                                        <p:cTn id="41" dur="500"/>
                                        <p:tgtEl>
                                          <p:spTgt spid="13"/>
                                        </p:tgtEl>
                                      </p:cBhvr>
                                    </p:animEffect>
                                  </p:childTnLst>
                                </p:cTn>
                              </p:par>
                            </p:childTnLst>
                          </p:cTn>
                        </p:par>
                        <p:par>
                          <p:cTn id="42" fill="hold">
                            <p:stCondLst>
                              <p:cond delay="7250"/>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_2"/>
          <p:cNvSpPr>
            <a:spLocks noChangeArrowheads="1"/>
          </p:cNvSpPr>
          <p:nvPr/>
        </p:nvSpPr>
        <p:spPr bwMode="auto">
          <a:xfrm>
            <a:off x="2555776" y="2215338"/>
            <a:ext cx="451247" cy="433521"/>
          </a:xfrm>
          <a:custGeom>
            <a:avLst/>
            <a:gdLst>
              <a:gd name="T0" fmla="*/ 0 w 580231"/>
              <a:gd name="T1" fmla="*/ 0 h 469900"/>
              <a:gd name="T2" fmla="*/ 523918 w 580231"/>
              <a:gd name="T3" fmla="*/ 0 h 469900"/>
              <a:gd name="T4" fmla="*/ 523918 w 580231"/>
              <a:gd name="T5" fmla="*/ 261771 h 469900"/>
              <a:gd name="T6" fmla="*/ 646932 w 580231"/>
              <a:gd name="T7" fmla="*/ 436923 h 469900"/>
              <a:gd name="T8" fmla="*/ 523918 w 580231"/>
              <a:gd name="T9" fmla="*/ 612075 h 469900"/>
              <a:gd name="T10" fmla="*/ 523918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en-US" altLang="zh-CN" sz="2700" dirty="0" smtClean="0">
                <a:solidFill>
                  <a:srgbClr val="FFFFFF"/>
                </a:solidFill>
                <a:latin typeface="Impact" panose="020B0806030902050204" pitchFamily="34" charset="0"/>
                <a:ea typeface="幼圆" pitchFamily="49" charset="-122"/>
                <a:sym typeface="Impact" panose="020B0806030902050204" pitchFamily="34" charset="0"/>
              </a:rPr>
              <a:t>3</a:t>
            </a:r>
            <a:endParaRPr lang="zh-CN" altLang="en-US" sz="2700" dirty="0">
              <a:solidFill>
                <a:srgbClr val="FFFFFF"/>
              </a:solidFill>
              <a:latin typeface="Impact" panose="020B0806030902050204" pitchFamily="34" charset="0"/>
              <a:ea typeface="幼圆" pitchFamily="49" charset="-122"/>
              <a:sym typeface="Impact" panose="020B0806030902050204" pitchFamily="34" charset="0"/>
            </a:endParaRPr>
          </a:p>
        </p:txBody>
      </p:sp>
      <p:sp>
        <p:nvSpPr>
          <p:cNvPr id="4" name="矩形 34"/>
          <p:cNvSpPr>
            <a:spLocks noChangeArrowheads="1"/>
          </p:cNvSpPr>
          <p:nvPr/>
        </p:nvSpPr>
        <p:spPr bwMode="auto">
          <a:xfrm>
            <a:off x="3436452" y="2464532"/>
            <a:ext cx="3295788" cy="668003"/>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述这里输入简单的文字概述这里输入简单的文字概述</a:t>
            </a:r>
            <a:endParaRPr lang="en-US"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buFont typeface="Arial" panose="020B0604020202020204" pitchFamily="34" charset="0"/>
              <a:buNone/>
            </a:pP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a:spLocks noChangeArrowheads="1"/>
          </p:cNvSpPr>
          <p:nvPr/>
        </p:nvSpPr>
        <p:spPr bwMode="auto">
          <a:xfrm>
            <a:off x="3383868" y="1960476"/>
            <a:ext cx="2064035"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dirty="0">
                <a:solidFill>
                  <a:schemeClr val="accent2"/>
                </a:solidFill>
                <a:latin typeface="Franklin Gothic Book" pitchFamily="34" charset="0"/>
                <a:ea typeface="微软雅黑" panose="020B0503020204020204" pitchFamily="34" charset="-122"/>
                <a:sym typeface="Franklin Gothic Book" pitchFamily="34" charset="0"/>
              </a:rPr>
              <a:t>点</a:t>
            </a:r>
            <a:r>
              <a:rPr lang="zh-CN" altLang="en-US" dirty="0" smtClean="0">
                <a:solidFill>
                  <a:schemeClr val="accent2"/>
                </a:solidFill>
                <a:latin typeface="Franklin Gothic Book" pitchFamily="34" charset="0"/>
                <a:ea typeface="微软雅黑" panose="020B0503020204020204" pitchFamily="34" charset="-122"/>
                <a:sym typeface="Franklin Gothic Book" pitchFamily="34" charset="0"/>
              </a:rPr>
              <a:t>击此处添</a:t>
            </a:r>
            <a:r>
              <a:rPr lang="zh-CN" altLang="en-US" dirty="0">
                <a:solidFill>
                  <a:schemeClr val="accent2"/>
                </a:solidFill>
                <a:latin typeface="Franklin Gothic Book" pitchFamily="34" charset="0"/>
                <a:ea typeface="微软雅黑" panose="020B0503020204020204" pitchFamily="34" charset="-122"/>
                <a:sym typeface="Franklin Gothic Book" pitchFamily="34" charset="0"/>
              </a:rPr>
              <a:t>加标题</a:t>
            </a:r>
            <a:endParaRPr lang="en-US" altLang="en-US" dirty="0">
              <a:solidFill>
                <a:schemeClr val="accent2"/>
              </a:solidFill>
              <a:latin typeface="Franklin Gothic Book" pitchFamily="34" charset="0"/>
              <a:ea typeface="微软雅黑" panose="020B0503020204020204" pitchFamily="34" charset="-122"/>
              <a:sym typeface="Franklin Gothic Book" pitchFamily="34" charset="0"/>
            </a:endParaRPr>
          </a:p>
        </p:txBody>
      </p:sp>
      <p:cxnSp>
        <p:nvCxnSpPr>
          <p:cNvPr id="7" name="直接连接符 6"/>
          <p:cNvCxnSpPr/>
          <p:nvPr/>
        </p:nvCxnSpPr>
        <p:spPr>
          <a:xfrm flipV="1">
            <a:off x="2963228" y="2392524"/>
            <a:ext cx="4217640" cy="283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4"/>
          <p:cNvSpPr>
            <a:spLocks noChangeArrowheads="1"/>
          </p:cNvSpPr>
          <p:nvPr/>
        </p:nvSpPr>
        <p:spPr bwMode="auto">
          <a:xfrm>
            <a:off x="3688481" y="1476947"/>
            <a:ext cx="1351571" cy="555537"/>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en-US" altLang="zh-CN" sz="2400" dirty="0" smtClean="0">
                <a:solidFill>
                  <a:schemeClr val="accent2"/>
                </a:solidFill>
                <a:latin typeface="Franklin Gothic Book" pitchFamily="34" charset="0"/>
                <a:ea typeface="微软雅黑" panose="020B0503020204020204" pitchFamily="34" charset="-122"/>
                <a:sym typeface="Franklin Gothic Book" pitchFamily="34" charset="0"/>
              </a:rPr>
              <a:t>PART  1</a:t>
            </a:r>
            <a:endParaRPr lang="en-US" altLang="en-US" sz="2400" dirty="0">
              <a:solidFill>
                <a:schemeClr val="accent2"/>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34"/>
          <p:cNvSpPr/>
          <p:nvPr/>
        </p:nvSpPr>
        <p:spPr>
          <a:xfrm>
            <a:off x="664706" y="1715779"/>
            <a:ext cx="1728210" cy="1843993"/>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cs typeface="+mn-ea"/>
            </a:endParaRPr>
          </a:p>
        </p:txBody>
      </p:sp>
      <p:sp>
        <p:nvSpPr>
          <p:cNvPr id="7" name="Round Diagonal Corner Rectangle 35"/>
          <p:cNvSpPr/>
          <p:nvPr/>
        </p:nvSpPr>
        <p:spPr>
          <a:xfrm>
            <a:off x="2703176" y="1715779"/>
            <a:ext cx="1728210" cy="1843993"/>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8" name="Round Diagonal Corner Rectangle 36"/>
          <p:cNvSpPr/>
          <p:nvPr/>
        </p:nvSpPr>
        <p:spPr>
          <a:xfrm>
            <a:off x="4732345" y="1715779"/>
            <a:ext cx="1728210" cy="1843993"/>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cs typeface="+mn-ea"/>
            </a:endParaRPr>
          </a:p>
        </p:txBody>
      </p:sp>
      <p:sp>
        <p:nvSpPr>
          <p:cNvPr id="9" name="Round Diagonal Corner Rectangle 37"/>
          <p:cNvSpPr/>
          <p:nvPr/>
        </p:nvSpPr>
        <p:spPr>
          <a:xfrm>
            <a:off x="6761066" y="1715779"/>
            <a:ext cx="1728210" cy="1843993"/>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cs typeface="+mn-ea"/>
            </a:endParaRPr>
          </a:p>
        </p:txBody>
      </p:sp>
      <p:grpSp>
        <p:nvGrpSpPr>
          <p:cNvPr id="3" name="Group 78"/>
          <p:cNvGrpSpPr/>
          <p:nvPr/>
        </p:nvGrpSpPr>
        <p:grpSpPr>
          <a:xfrm>
            <a:off x="3317310" y="1932763"/>
            <a:ext cx="499942" cy="688405"/>
            <a:chOff x="3291055" y="1604118"/>
            <a:chExt cx="552452" cy="760475"/>
          </a:xfrm>
          <a:solidFill>
            <a:schemeClr val="bg1"/>
          </a:solidFill>
        </p:grpSpPr>
        <p:sp>
          <p:nvSpPr>
            <p:cNvPr id="11"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2"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3"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4"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5"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6"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7"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10" name="Group 79"/>
          <p:cNvGrpSpPr/>
          <p:nvPr/>
        </p:nvGrpSpPr>
        <p:grpSpPr>
          <a:xfrm>
            <a:off x="1208903" y="1947702"/>
            <a:ext cx="639819" cy="658531"/>
            <a:chOff x="1222376" y="1701801"/>
            <a:chExt cx="768350" cy="790576"/>
          </a:xfrm>
          <a:solidFill>
            <a:schemeClr val="bg1"/>
          </a:solidFill>
        </p:grpSpPr>
        <p:sp>
          <p:nvSpPr>
            <p:cNvPr id="19"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0"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1"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2"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18" name="Group 72"/>
          <p:cNvGrpSpPr/>
          <p:nvPr/>
        </p:nvGrpSpPr>
        <p:grpSpPr>
          <a:xfrm>
            <a:off x="5159286" y="1858531"/>
            <a:ext cx="873880" cy="836870"/>
            <a:chOff x="5105401" y="1701801"/>
            <a:chExt cx="873880" cy="836612"/>
          </a:xfrm>
          <a:solidFill>
            <a:schemeClr val="bg1"/>
          </a:solidFill>
        </p:grpSpPr>
        <p:sp>
          <p:nvSpPr>
            <p:cNvPr id="24"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5"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6"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7"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8"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9"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30"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23" name="Group 74"/>
          <p:cNvGrpSpPr/>
          <p:nvPr/>
        </p:nvGrpSpPr>
        <p:grpSpPr>
          <a:xfrm>
            <a:off x="7248829" y="1965720"/>
            <a:ext cx="752687" cy="622492"/>
            <a:chOff x="7309384" y="1676401"/>
            <a:chExt cx="752687" cy="622300"/>
          </a:xfrm>
          <a:solidFill>
            <a:schemeClr val="bg1"/>
          </a:solidFill>
        </p:grpSpPr>
        <p:sp>
          <p:nvSpPr>
            <p:cNvPr id="3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3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3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sp>
        <p:nvSpPr>
          <p:cNvPr id="35" name="TextBox 34"/>
          <p:cNvSpPr txBox="1"/>
          <p:nvPr/>
        </p:nvSpPr>
        <p:spPr>
          <a:xfrm>
            <a:off x="722315" y="2678113"/>
            <a:ext cx="1612995" cy="550918"/>
          </a:xfrm>
          <a:prstGeom prst="rect">
            <a:avLst/>
          </a:prstGeom>
          <a:noFill/>
        </p:spPr>
        <p:txBody>
          <a:bodyPr wrap="square" lIns="91438" tIns="45719" rIns="91438" bIns="45719"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cs typeface="+mn-ea"/>
              </a:rPr>
              <a:t>关键字</a:t>
            </a:r>
            <a:endParaRPr lang="en-US" altLang="zh-CN" sz="1000" b="1" dirty="0">
              <a:solidFill>
                <a:schemeClr val="bg1"/>
              </a:solidFill>
              <a:latin typeface="微软雅黑" panose="020B0503020204020204" pitchFamily="34" charset="-122"/>
              <a:ea typeface="微软雅黑" panose="020B0503020204020204" pitchFamily="34" charset="-122"/>
              <a:cs typeface="+mn-ea"/>
            </a:endParaRPr>
          </a:p>
          <a:p>
            <a:pPr algn="ctr" defTabSz="913765">
              <a:spcBef>
                <a:spcPct val="20000"/>
              </a:spcBef>
              <a:defRPr/>
            </a:pPr>
            <a:r>
              <a:rPr lang="zh-CN" altLang="en-US" sz="9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a:t>
            </a:r>
            <a:endParaRPr lang="en-US" altLang="zh-CN" sz="900" dirty="0">
              <a:solidFill>
                <a:schemeClr val="bg1"/>
              </a:solidFill>
              <a:latin typeface="微软雅黑" panose="020B0503020204020204" pitchFamily="34" charset="-122"/>
              <a:ea typeface="微软雅黑" panose="020B0503020204020204" pitchFamily="34" charset="-122"/>
              <a:cs typeface="+mn-ea"/>
            </a:endParaRPr>
          </a:p>
        </p:txBody>
      </p:sp>
      <p:sp>
        <p:nvSpPr>
          <p:cNvPr id="36" name="TextBox 35"/>
          <p:cNvSpPr txBox="1"/>
          <p:nvPr/>
        </p:nvSpPr>
        <p:spPr>
          <a:xfrm>
            <a:off x="6818675" y="2678113"/>
            <a:ext cx="1612995" cy="550918"/>
          </a:xfrm>
          <a:prstGeom prst="rect">
            <a:avLst/>
          </a:prstGeom>
          <a:noFill/>
        </p:spPr>
        <p:txBody>
          <a:bodyPr wrap="square" lIns="91438" tIns="45719" rIns="91438" bIns="45719"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cs typeface="+mn-ea"/>
              </a:rPr>
              <a:t>关键字</a:t>
            </a:r>
            <a:endParaRPr lang="en-US" altLang="zh-CN" sz="1000" b="1" dirty="0">
              <a:solidFill>
                <a:schemeClr val="bg1"/>
              </a:solidFill>
              <a:latin typeface="微软雅黑" panose="020B0503020204020204" pitchFamily="34" charset="-122"/>
              <a:ea typeface="微软雅黑" panose="020B0503020204020204" pitchFamily="34" charset="-122"/>
              <a:cs typeface="+mn-ea"/>
            </a:endParaRPr>
          </a:p>
          <a:p>
            <a:pPr algn="ctr" defTabSz="913765">
              <a:spcBef>
                <a:spcPct val="20000"/>
              </a:spcBef>
              <a:defRPr/>
            </a:pPr>
            <a:r>
              <a:rPr lang="zh-CN" altLang="en-US" sz="9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a:t>
            </a:r>
            <a:endParaRPr lang="en-US" altLang="zh-CN" sz="900" dirty="0">
              <a:solidFill>
                <a:schemeClr val="bg1"/>
              </a:solidFill>
              <a:latin typeface="微软雅黑" panose="020B0503020204020204" pitchFamily="34" charset="-122"/>
              <a:ea typeface="微软雅黑" panose="020B0503020204020204" pitchFamily="34" charset="-122"/>
              <a:cs typeface="+mn-ea"/>
            </a:endParaRPr>
          </a:p>
        </p:txBody>
      </p:sp>
      <p:sp>
        <p:nvSpPr>
          <p:cNvPr id="37" name="TextBox 36"/>
          <p:cNvSpPr txBox="1"/>
          <p:nvPr/>
        </p:nvSpPr>
        <p:spPr>
          <a:xfrm>
            <a:off x="4789730" y="2678113"/>
            <a:ext cx="1612995" cy="550918"/>
          </a:xfrm>
          <a:prstGeom prst="rect">
            <a:avLst/>
          </a:prstGeom>
          <a:noFill/>
        </p:spPr>
        <p:txBody>
          <a:bodyPr wrap="square" lIns="91438" tIns="45719" rIns="91438" bIns="45719"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cs typeface="+mn-ea"/>
              </a:rPr>
              <a:t>关键字</a:t>
            </a:r>
            <a:endParaRPr lang="en-US" altLang="zh-CN" sz="1000" b="1" dirty="0">
              <a:solidFill>
                <a:schemeClr val="bg1"/>
              </a:solidFill>
              <a:latin typeface="微软雅黑" panose="020B0503020204020204" pitchFamily="34" charset="-122"/>
              <a:ea typeface="微软雅黑" panose="020B0503020204020204" pitchFamily="34" charset="-122"/>
              <a:cs typeface="+mn-ea"/>
            </a:endParaRPr>
          </a:p>
          <a:p>
            <a:pPr algn="ctr" defTabSz="913765">
              <a:spcBef>
                <a:spcPct val="20000"/>
              </a:spcBef>
              <a:defRPr/>
            </a:pPr>
            <a:r>
              <a:rPr lang="zh-CN" altLang="en-US" sz="9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a:t>
            </a:r>
            <a:endParaRPr lang="en-US" altLang="zh-CN" sz="900" dirty="0">
              <a:solidFill>
                <a:schemeClr val="bg1"/>
              </a:solidFill>
              <a:latin typeface="微软雅黑" panose="020B0503020204020204" pitchFamily="34" charset="-122"/>
              <a:ea typeface="微软雅黑" panose="020B0503020204020204" pitchFamily="34" charset="-122"/>
              <a:cs typeface="+mn-ea"/>
            </a:endParaRPr>
          </a:p>
        </p:txBody>
      </p:sp>
      <p:sp>
        <p:nvSpPr>
          <p:cNvPr id="38" name="TextBox 37"/>
          <p:cNvSpPr txBox="1"/>
          <p:nvPr/>
        </p:nvSpPr>
        <p:spPr>
          <a:xfrm>
            <a:off x="2760785" y="2678113"/>
            <a:ext cx="1612995" cy="550918"/>
          </a:xfrm>
          <a:prstGeom prst="rect">
            <a:avLst/>
          </a:prstGeom>
          <a:noFill/>
        </p:spPr>
        <p:txBody>
          <a:bodyPr wrap="square" lIns="91438" tIns="45719" rIns="91438" bIns="45719"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cs typeface="+mn-ea"/>
              </a:rPr>
              <a:t>关键字</a:t>
            </a:r>
            <a:endParaRPr lang="en-US" altLang="zh-CN" sz="1000" b="1" dirty="0">
              <a:solidFill>
                <a:schemeClr val="bg1"/>
              </a:solidFill>
              <a:latin typeface="微软雅黑" panose="020B0503020204020204" pitchFamily="34" charset="-122"/>
              <a:ea typeface="微软雅黑" panose="020B0503020204020204" pitchFamily="34" charset="-122"/>
              <a:cs typeface="+mn-ea"/>
            </a:endParaRPr>
          </a:p>
          <a:p>
            <a:pPr algn="ctr" defTabSz="913765">
              <a:spcBef>
                <a:spcPct val="20000"/>
              </a:spcBef>
              <a:defRPr/>
            </a:pPr>
            <a:r>
              <a:rPr lang="zh-CN" altLang="en-US" sz="9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a:t>
            </a:r>
            <a:endParaRPr lang="en-US" altLang="zh-CN" sz="900" dirty="0">
              <a:solidFill>
                <a:schemeClr val="bg1"/>
              </a:solidFill>
              <a:latin typeface="微软雅黑" panose="020B0503020204020204" pitchFamily="34" charset="-122"/>
              <a:ea typeface="微软雅黑" panose="020B0503020204020204" pitchFamily="34" charset="-122"/>
              <a:cs typeface="+mn-ea"/>
            </a:endParaRPr>
          </a:p>
        </p:txBody>
      </p:sp>
      <p:sp>
        <p:nvSpPr>
          <p:cNvPr id="39" name="Footer Text"/>
          <p:cNvSpPr txBox="1"/>
          <p:nvPr/>
        </p:nvSpPr>
        <p:spPr>
          <a:xfrm>
            <a:off x="692057" y="4141932"/>
            <a:ext cx="7759889" cy="276999"/>
          </a:xfrm>
          <a:prstGeom prst="rect">
            <a:avLst/>
          </a:prstGeom>
          <a:noFill/>
        </p:spPr>
        <p:txBody>
          <a:bodyPr wrap="square" lIns="0" tIns="0" rIns="0" bIns="0" rtlCol="0">
            <a:spAutoFit/>
          </a:bodyPr>
          <a:lstStyle/>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单击此处添加文字阐述，添加简短问题说明文字，具体说明文字在此处。单击此处添加文字阐述，添加简短问题</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cxnSp>
        <p:nvCxnSpPr>
          <p:cNvPr id="40" name="Straight Line buttom"/>
          <p:cNvCxnSpPr/>
          <p:nvPr/>
        </p:nvCxnSpPr>
        <p:spPr>
          <a:xfrm>
            <a:off x="685800" y="4008438"/>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1" name="Arc 86"/>
          <p:cNvSpPr/>
          <p:nvPr/>
        </p:nvSpPr>
        <p:spPr>
          <a:xfrm rot="19051047">
            <a:off x="1828033" y="1239307"/>
            <a:ext cx="1636328" cy="1636833"/>
          </a:xfrm>
          <a:prstGeom prst="arc">
            <a:avLst/>
          </a:prstGeom>
          <a:ln w="28575">
            <a:solidFill>
              <a:schemeClr val="accent1"/>
            </a:solidFill>
            <a:prstDash val="sysDot"/>
            <a:tailEnd type="stealt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en-US" dirty="0">
              <a:cs typeface="+mn-ea"/>
            </a:endParaRPr>
          </a:p>
        </p:txBody>
      </p:sp>
      <p:sp>
        <p:nvSpPr>
          <p:cNvPr id="42" name="Arc 87"/>
          <p:cNvSpPr/>
          <p:nvPr/>
        </p:nvSpPr>
        <p:spPr>
          <a:xfrm rot="19051047">
            <a:off x="3807813" y="1239309"/>
            <a:ext cx="1636328" cy="1636833"/>
          </a:xfrm>
          <a:prstGeom prst="arc">
            <a:avLst/>
          </a:prstGeom>
          <a:ln w="28575">
            <a:solidFill>
              <a:schemeClr val="accent2"/>
            </a:solidFill>
            <a:prstDash val="sysDot"/>
            <a:tailEnd type="stealt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en-US" dirty="0">
              <a:cs typeface="+mn-ea"/>
            </a:endParaRPr>
          </a:p>
        </p:txBody>
      </p:sp>
      <p:sp>
        <p:nvSpPr>
          <p:cNvPr id="43" name="Arc 88"/>
          <p:cNvSpPr/>
          <p:nvPr/>
        </p:nvSpPr>
        <p:spPr>
          <a:xfrm rot="19051047">
            <a:off x="5787591" y="1239309"/>
            <a:ext cx="1636328" cy="1636833"/>
          </a:xfrm>
          <a:prstGeom prst="arc">
            <a:avLst/>
          </a:prstGeom>
          <a:ln w="28575">
            <a:solidFill>
              <a:schemeClr val="accent3"/>
            </a:solidFill>
            <a:prstDash val="sysDot"/>
            <a:tailEnd type="stealt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en-US" dirty="0">
              <a:cs typeface="+mn-ea"/>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ppt_x"/>
                                          </p:val>
                                        </p:tav>
                                        <p:tav tm="100000">
                                          <p:val>
                                            <p:strVal val="#ppt_x"/>
                                          </p:val>
                                        </p:tav>
                                      </p:tavLst>
                                    </p:anim>
                                    <p:anim calcmode="lin" valueType="num">
                                      <p:cBhvr additive="base">
                                        <p:cTn id="33" dur="500" fill="hold"/>
                                        <p:tgtEl>
                                          <p:spTgt spid="3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ppt_x"/>
                                          </p:val>
                                        </p:tav>
                                        <p:tav tm="100000">
                                          <p:val>
                                            <p:strVal val="#ppt_x"/>
                                          </p:val>
                                        </p:tav>
                                      </p:tavLst>
                                    </p:anim>
                                    <p:anim calcmode="lin" valueType="num">
                                      <p:cBhvr additive="base">
                                        <p:cTn id="63" dur="500" fill="hold"/>
                                        <p:tgtEl>
                                          <p:spTgt spid="36"/>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strips(downRight)">
                                      <p:cBhvr>
                                        <p:cTn id="67" dur="500"/>
                                        <p:tgtEl>
                                          <p:spTgt spid="41"/>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strips(downRight)">
                                      <p:cBhvr>
                                        <p:cTn id="71" dur="500"/>
                                        <p:tgtEl>
                                          <p:spTgt spid="42"/>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strips(downRight)">
                                      <p:cBhvr>
                                        <p:cTn id="75" dur="500"/>
                                        <p:tgtEl>
                                          <p:spTgt spid="43"/>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plus(in)">
                                      <p:cBhvr>
                                        <p:cTn id="79" dur="500"/>
                                        <p:tgtEl>
                                          <p:spTgt spid="4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5" grpId="0"/>
      <p:bldP spid="36" grpId="0"/>
      <p:bldP spid="37" grpId="0"/>
      <p:bldP spid="38" grpId="0"/>
      <p:bldP spid="39" grpId="0"/>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3378838" y="879062"/>
            <a:ext cx="2386323" cy="1644966"/>
          </a:xfrm>
          <a:custGeom>
            <a:avLst/>
            <a:gdLst>
              <a:gd name="connsiteX0" fmla="*/ 0 w 3181350"/>
              <a:gd name="connsiteY0" fmla="*/ 0 h 2193118"/>
              <a:gd name="connsiteX1" fmla="*/ 3181350 w 3181350"/>
              <a:gd name="connsiteY1" fmla="*/ 0 h 2193118"/>
              <a:gd name="connsiteX2" fmla="*/ 3181350 w 3181350"/>
              <a:gd name="connsiteY2" fmla="*/ 2193118 h 2193118"/>
              <a:gd name="connsiteX3" fmla="*/ 2351976 w 3181350"/>
              <a:gd name="connsiteY3" fmla="*/ 2193118 h 2193118"/>
              <a:gd name="connsiteX4" fmla="*/ 2350668 w 3181350"/>
              <a:gd name="connsiteY4" fmla="*/ 2167217 h 2193118"/>
              <a:gd name="connsiteX5" fmla="*/ 1590675 w 3181350"/>
              <a:gd name="connsiteY5" fmla="*/ 1481388 h 2193118"/>
              <a:gd name="connsiteX6" fmla="*/ 830682 w 3181350"/>
              <a:gd name="connsiteY6" fmla="*/ 2167217 h 2193118"/>
              <a:gd name="connsiteX7" fmla="*/ 829374 w 3181350"/>
              <a:gd name="connsiteY7" fmla="*/ 2193118 h 2193118"/>
              <a:gd name="connsiteX8" fmla="*/ 0 w 3181350"/>
              <a:gd name="connsiteY8" fmla="*/ 2193118 h 2193118"/>
              <a:gd name="connsiteX9" fmla="*/ 0 w 3181350"/>
              <a:gd name="connsiteY9" fmla="*/ 0 h 21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350" h="2193118">
                <a:moveTo>
                  <a:pt x="0" y="0"/>
                </a:moveTo>
                <a:lnTo>
                  <a:pt x="3181350" y="0"/>
                </a:lnTo>
                <a:lnTo>
                  <a:pt x="3181350" y="2193118"/>
                </a:lnTo>
                <a:lnTo>
                  <a:pt x="2351976" y="2193118"/>
                </a:lnTo>
                <a:lnTo>
                  <a:pt x="2350668" y="2167217"/>
                </a:lnTo>
                <a:cubicBezTo>
                  <a:pt x="2311547" y="1781997"/>
                  <a:pt x="1986217" y="1481388"/>
                  <a:pt x="1590675" y="1481388"/>
                </a:cubicBezTo>
                <a:cubicBezTo>
                  <a:pt x="1195134" y="1481388"/>
                  <a:pt x="869804" y="1781997"/>
                  <a:pt x="830682" y="2167217"/>
                </a:cubicBezTo>
                <a:lnTo>
                  <a:pt x="829374" y="2193118"/>
                </a:lnTo>
                <a:lnTo>
                  <a:pt x="0" y="2193118"/>
                </a:lnTo>
                <a:lnTo>
                  <a:pt x="0" y="0"/>
                </a:lnTo>
                <a:close/>
              </a:path>
            </a:pathLst>
          </a:custGeom>
          <a:solidFill>
            <a:schemeClr val="accent4"/>
          </a:solidFill>
          <a:ln w="476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sp>
        <p:nvSpPr>
          <p:cNvPr id="7" name="任意多边形 6"/>
          <p:cNvSpPr/>
          <p:nvPr/>
        </p:nvSpPr>
        <p:spPr>
          <a:xfrm flipV="1">
            <a:off x="3378838" y="2621060"/>
            <a:ext cx="2386323" cy="1644966"/>
          </a:xfrm>
          <a:custGeom>
            <a:avLst/>
            <a:gdLst>
              <a:gd name="connsiteX0" fmla="*/ 0 w 3181350"/>
              <a:gd name="connsiteY0" fmla="*/ 0 h 2193118"/>
              <a:gd name="connsiteX1" fmla="*/ 3181350 w 3181350"/>
              <a:gd name="connsiteY1" fmla="*/ 0 h 2193118"/>
              <a:gd name="connsiteX2" fmla="*/ 3181350 w 3181350"/>
              <a:gd name="connsiteY2" fmla="*/ 2193118 h 2193118"/>
              <a:gd name="connsiteX3" fmla="*/ 2351976 w 3181350"/>
              <a:gd name="connsiteY3" fmla="*/ 2193118 h 2193118"/>
              <a:gd name="connsiteX4" fmla="*/ 2350668 w 3181350"/>
              <a:gd name="connsiteY4" fmla="*/ 2167217 h 2193118"/>
              <a:gd name="connsiteX5" fmla="*/ 1590675 w 3181350"/>
              <a:gd name="connsiteY5" fmla="*/ 1481388 h 2193118"/>
              <a:gd name="connsiteX6" fmla="*/ 830682 w 3181350"/>
              <a:gd name="connsiteY6" fmla="*/ 2167217 h 2193118"/>
              <a:gd name="connsiteX7" fmla="*/ 829374 w 3181350"/>
              <a:gd name="connsiteY7" fmla="*/ 2193118 h 2193118"/>
              <a:gd name="connsiteX8" fmla="*/ 0 w 3181350"/>
              <a:gd name="connsiteY8" fmla="*/ 2193118 h 2193118"/>
              <a:gd name="connsiteX9" fmla="*/ 0 w 3181350"/>
              <a:gd name="connsiteY9" fmla="*/ 0 h 21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350" h="2193118">
                <a:moveTo>
                  <a:pt x="0" y="0"/>
                </a:moveTo>
                <a:lnTo>
                  <a:pt x="3181350" y="0"/>
                </a:lnTo>
                <a:lnTo>
                  <a:pt x="3181350" y="2193118"/>
                </a:lnTo>
                <a:lnTo>
                  <a:pt x="2351976" y="2193118"/>
                </a:lnTo>
                <a:lnTo>
                  <a:pt x="2350668" y="2167217"/>
                </a:lnTo>
                <a:cubicBezTo>
                  <a:pt x="2311547" y="1781997"/>
                  <a:pt x="1986217" y="1481388"/>
                  <a:pt x="1590675" y="1481388"/>
                </a:cubicBezTo>
                <a:cubicBezTo>
                  <a:pt x="1195134" y="1481388"/>
                  <a:pt x="869804" y="1781997"/>
                  <a:pt x="830682" y="2167217"/>
                </a:cubicBezTo>
                <a:lnTo>
                  <a:pt x="829374" y="2193118"/>
                </a:lnTo>
                <a:lnTo>
                  <a:pt x="0" y="2193118"/>
                </a:lnTo>
                <a:lnTo>
                  <a:pt x="0" y="0"/>
                </a:lnTo>
                <a:close/>
              </a:path>
            </a:pathLst>
          </a:custGeom>
          <a:solidFill>
            <a:schemeClr val="accent3"/>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sp>
        <p:nvSpPr>
          <p:cNvPr id="8" name="矩形 7"/>
          <p:cNvSpPr/>
          <p:nvPr/>
        </p:nvSpPr>
        <p:spPr>
          <a:xfrm>
            <a:off x="785752" y="879062"/>
            <a:ext cx="2467579" cy="1696887"/>
          </a:xfrm>
          <a:prstGeom prst="rect">
            <a:avLst/>
          </a:prstGeom>
          <a:blipFill>
            <a:blip r:embed="rId1" cstate="prin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endParaRPr>
          </a:p>
        </p:txBody>
      </p:sp>
      <p:sp>
        <p:nvSpPr>
          <p:cNvPr id="9" name="矩形 8"/>
          <p:cNvSpPr/>
          <p:nvPr/>
        </p:nvSpPr>
        <p:spPr>
          <a:xfrm>
            <a:off x="785751" y="2626555"/>
            <a:ext cx="2467579" cy="1644966"/>
          </a:xfrm>
          <a:prstGeom prst="rect">
            <a:avLst/>
          </a:prstGeom>
          <a:blipFill>
            <a:blip r:embed="rId2" cstate="prin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endParaRPr>
          </a:p>
        </p:txBody>
      </p:sp>
      <p:sp>
        <p:nvSpPr>
          <p:cNvPr id="10" name="矩形 9"/>
          <p:cNvSpPr/>
          <p:nvPr/>
        </p:nvSpPr>
        <p:spPr>
          <a:xfrm>
            <a:off x="5868313" y="837339"/>
            <a:ext cx="2467579" cy="1696887"/>
          </a:xfrm>
          <a:prstGeom prst="rect">
            <a:avLst/>
          </a:prstGeom>
          <a:blipFill>
            <a:blip r:embed="rId3" cstate="prin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endParaRPr>
          </a:p>
        </p:txBody>
      </p:sp>
      <p:sp>
        <p:nvSpPr>
          <p:cNvPr id="11" name="矩形 10"/>
          <p:cNvSpPr/>
          <p:nvPr/>
        </p:nvSpPr>
        <p:spPr>
          <a:xfrm>
            <a:off x="5868313" y="2584832"/>
            <a:ext cx="2467579" cy="1644966"/>
          </a:xfrm>
          <a:prstGeom prst="rect">
            <a:avLst/>
          </a:prstGeom>
          <a:blipFill>
            <a:blip r:embed="rId4" cstate="prin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endParaRPr>
          </a:p>
        </p:txBody>
      </p:sp>
      <p:sp>
        <p:nvSpPr>
          <p:cNvPr id="12" name="椭圆 11"/>
          <p:cNvSpPr/>
          <p:nvPr/>
        </p:nvSpPr>
        <p:spPr>
          <a:xfrm>
            <a:off x="4063298" y="2061560"/>
            <a:ext cx="1028834" cy="1028779"/>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sp>
        <p:nvSpPr>
          <p:cNvPr id="13" name="Freeform 110"/>
          <p:cNvSpPr>
            <a:spLocks noEditPoints="1"/>
          </p:cNvSpPr>
          <p:nvPr/>
        </p:nvSpPr>
        <p:spPr bwMode="auto">
          <a:xfrm>
            <a:off x="4235755" y="2331342"/>
            <a:ext cx="714189" cy="48921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accent1"/>
          </a:solidFill>
          <a:ln w="9525">
            <a:noFill/>
            <a:round/>
          </a:ln>
        </p:spPr>
        <p:txBody>
          <a:bodyPr vert="horz" wrap="square" lIns="91438" tIns="45719" rIns="91438" bIns="45719" numCol="1" anchor="t" anchorCtr="0" compatLnSpc="1"/>
          <a:lstStyle/>
          <a:p>
            <a:endParaRPr lang="en-US">
              <a:cs typeface="+mn-ea"/>
            </a:endParaRPr>
          </a:p>
        </p:txBody>
      </p:sp>
      <p:sp>
        <p:nvSpPr>
          <p:cNvPr id="14" name="文本框 26"/>
          <p:cNvSpPr txBox="1"/>
          <p:nvPr/>
        </p:nvSpPr>
        <p:spPr>
          <a:xfrm>
            <a:off x="3572862" y="1048453"/>
            <a:ext cx="2031141" cy="8309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schemeClr val="bg1"/>
                </a:solidFill>
                <a:cs typeface="+mn-ea"/>
              </a:rPr>
              <a:t>请在这里添加相应的文字内容请在这里添加相应的文字内容请在这里添加相应的文字内容</a:t>
            </a:r>
            <a:endParaRPr lang="zh-CN" altLang="en-US" sz="1100" dirty="0">
              <a:solidFill>
                <a:schemeClr val="bg1"/>
              </a:solidFill>
              <a:cs typeface="+mn-ea"/>
            </a:endParaRPr>
          </a:p>
        </p:txBody>
      </p:sp>
      <p:sp>
        <p:nvSpPr>
          <p:cNvPr id="15" name="文本框 27"/>
          <p:cNvSpPr txBox="1"/>
          <p:nvPr/>
        </p:nvSpPr>
        <p:spPr>
          <a:xfrm>
            <a:off x="3572862" y="3279966"/>
            <a:ext cx="2031141" cy="8309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schemeClr val="bg1"/>
                </a:solidFill>
                <a:cs typeface="+mn-ea"/>
              </a:rPr>
              <a:t>请在这里添加相应的文字内容请在这里添加相应的文字内容请在这里添加相应的文字内容</a:t>
            </a:r>
            <a:endParaRPr lang="zh-CN" altLang="en-US" sz="1100" dirty="0">
              <a:solidFill>
                <a:schemeClr val="bg1"/>
              </a:solidFill>
              <a:cs typeface="+mn-ea"/>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anim calcmode="lin" valueType="num">
                                      <p:cBhvr>
                                        <p:cTn id="34" dur="500" fill="hold"/>
                                        <p:tgtEl>
                                          <p:spTgt spid="7"/>
                                        </p:tgtEl>
                                        <p:attrNameLst>
                                          <p:attrName>ppt_x</p:attrName>
                                        </p:attrNameLst>
                                      </p:cBhvr>
                                      <p:tavLst>
                                        <p:tav tm="0">
                                          <p:val>
                                            <p:strVal val="#ppt_x"/>
                                          </p:val>
                                        </p:tav>
                                        <p:tav tm="100000">
                                          <p:val>
                                            <p:strVal val="#ppt_x"/>
                                          </p:val>
                                        </p:tav>
                                      </p:tavLst>
                                    </p:anim>
                                    <p:anim calcmode="lin" valueType="num">
                                      <p:cBhvr>
                                        <p:cTn id="35" dur="5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4000"/>
                            </p:stCondLst>
                            <p:childTnLst>
                              <p:par>
                                <p:cTn id="47" presetID="16" presetClass="entr" presetSubtype="2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par>
                          <p:cTn id="50" fill="hold">
                            <p:stCondLst>
                              <p:cond delay="4500"/>
                            </p:stCondLst>
                            <p:childTnLst>
                              <p:par>
                                <p:cTn id="51" presetID="16" presetClass="entr" presetSubtype="2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p:cNvSpPr/>
          <p:nvPr/>
        </p:nvSpPr>
        <p:spPr bwMode="auto">
          <a:xfrm>
            <a:off x="2188028" y="2805490"/>
            <a:ext cx="4767944" cy="1752521"/>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noFill/>
          <a:ln w="6350">
            <a:solidFill>
              <a:schemeClr val="accent1">
                <a:lumMod val="60000"/>
                <a:lumOff val="40000"/>
                <a:alpha val="67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6" name="Freeform 5"/>
          <p:cNvSpPr/>
          <p:nvPr/>
        </p:nvSpPr>
        <p:spPr bwMode="auto">
          <a:xfrm>
            <a:off x="3488306" y="3283424"/>
            <a:ext cx="2167389" cy="796653"/>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bg1">
              <a:alpha val="10000"/>
            </a:schemeClr>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7" name="Freeform 5"/>
          <p:cNvSpPr/>
          <p:nvPr/>
        </p:nvSpPr>
        <p:spPr bwMode="auto">
          <a:xfrm>
            <a:off x="3569813" y="3210603"/>
            <a:ext cx="2004375" cy="736735"/>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bg1">
              <a:alpha val="20000"/>
            </a:schemeClr>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8" name="Freeform 5"/>
          <p:cNvSpPr/>
          <p:nvPr/>
        </p:nvSpPr>
        <p:spPr bwMode="auto">
          <a:xfrm>
            <a:off x="3657600" y="3128203"/>
            <a:ext cx="1828800" cy="67220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accent4"/>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9" name="Freeform 5"/>
          <p:cNvSpPr/>
          <p:nvPr/>
        </p:nvSpPr>
        <p:spPr bwMode="auto">
          <a:xfrm>
            <a:off x="3657600" y="2740832"/>
            <a:ext cx="1828800" cy="67220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accent3"/>
          </a:solid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0" name="Freeform 5"/>
          <p:cNvSpPr/>
          <p:nvPr/>
        </p:nvSpPr>
        <p:spPr bwMode="auto">
          <a:xfrm>
            <a:off x="3657600" y="2353461"/>
            <a:ext cx="1828800" cy="67220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1" name="Freeform 5"/>
          <p:cNvSpPr/>
          <p:nvPr/>
        </p:nvSpPr>
        <p:spPr bwMode="auto">
          <a:xfrm>
            <a:off x="3657600" y="1966089"/>
            <a:ext cx="1828800" cy="67220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accent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38" name="文本框 37"/>
          <p:cNvSpPr txBox="1"/>
          <p:nvPr/>
        </p:nvSpPr>
        <p:spPr>
          <a:xfrm>
            <a:off x="1342544" y="1696554"/>
            <a:ext cx="1270353" cy="253916"/>
          </a:xfrm>
          <a:prstGeom prst="rect">
            <a:avLst/>
          </a:prstGeom>
          <a:noFill/>
        </p:spPr>
        <p:txBody>
          <a:bodyPr wrap="square" lIns="68580" tIns="34290" rIns="68580" bIns="34290" rtlCol="0">
            <a:spAutoFit/>
          </a:bodyPr>
          <a:lstStyle/>
          <a:p>
            <a:pPr algn="ctr" defTabSz="913765">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746196" y="1928345"/>
            <a:ext cx="2463052" cy="411779"/>
          </a:xfrm>
          <a:prstGeom prst="rect">
            <a:avLst/>
          </a:prstGeom>
        </p:spPr>
        <p:txBody>
          <a:bodyPr wrap="square" lIns="68580" tIns="34290" rIns="68580" bIns="34290">
            <a:spAutoFit/>
          </a:bodyPr>
          <a:lstStyle/>
          <a:p>
            <a:pPr>
              <a:lnSpc>
                <a:spcPct val="130000"/>
              </a:lnSpc>
            </a:pPr>
            <a:r>
              <a:rPr lang="zh-CN" altLang="en-US" sz="900" dirty="0" smtClean="0">
                <a:solidFill>
                  <a:schemeClr val="tx1">
                    <a:lumMod val="50000"/>
                    <a:lumOff val="50000"/>
                  </a:schemeClr>
                </a:solidFill>
                <a:latin typeface="微软雅黑"/>
                <a:ea typeface="微软雅黑"/>
              </a:rPr>
              <a:t>您的内容打在这里，或者通过复制您的文本后，在此框中选择粘贴，并选择只保留文字。</a:t>
            </a:r>
            <a:endParaRPr lang="zh-CN" altLang="en-US" sz="900" dirty="0">
              <a:solidFill>
                <a:schemeClr val="tx1">
                  <a:lumMod val="50000"/>
                  <a:lumOff val="50000"/>
                </a:schemeClr>
              </a:solidFill>
              <a:latin typeface="微软雅黑"/>
              <a:ea typeface="微软雅黑"/>
            </a:endParaRPr>
          </a:p>
        </p:txBody>
      </p:sp>
      <p:sp>
        <p:nvSpPr>
          <p:cNvPr id="46" name="矩形 45"/>
          <p:cNvSpPr/>
          <p:nvPr/>
        </p:nvSpPr>
        <p:spPr>
          <a:xfrm>
            <a:off x="5938978" y="1928345"/>
            <a:ext cx="2463052" cy="411779"/>
          </a:xfrm>
          <a:prstGeom prst="rect">
            <a:avLst/>
          </a:prstGeom>
        </p:spPr>
        <p:txBody>
          <a:bodyPr wrap="square" lIns="68580" tIns="34290" rIns="68580" bIns="34290">
            <a:spAutoFit/>
          </a:bodyPr>
          <a:lstStyle/>
          <a:p>
            <a:pPr>
              <a:lnSpc>
                <a:spcPct val="130000"/>
              </a:lnSpc>
            </a:pPr>
            <a:r>
              <a:rPr lang="zh-CN" altLang="en-US" sz="900" dirty="0" smtClean="0">
                <a:solidFill>
                  <a:schemeClr val="tx1">
                    <a:lumMod val="50000"/>
                    <a:lumOff val="50000"/>
                  </a:schemeClr>
                </a:solidFill>
                <a:latin typeface="微软雅黑"/>
                <a:ea typeface="微软雅黑"/>
              </a:rPr>
              <a:t>您的内容打在这里，或者通过复制您的文本后，在此框中选择粘贴，并选择只保留文字。</a:t>
            </a:r>
            <a:endParaRPr lang="zh-CN" altLang="en-US" sz="900" dirty="0">
              <a:solidFill>
                <a:schemeClr val="tx1">
                  <a:lumMod val="50000"/>
                  <a:lumOff val="50000"/>
                </a:schemeClr>
              </a:solidFill>
              <a:latin typeface="微软雅黑"/>
              <a:ea typeface="微软雅黑"/>
            </a:endParaRPr>
          </a:p>
        </p:txBody>
      </p:sp>
      <p:sp>
        <p:nvSpPr>
          <p:cNvPr id="47" name="文本框 46"/>
          <p:cNvSpPr txBox="1"/>
          <p:nvPr/>
        </p:nvSpPr>
        <p:spPr>
          <a:xfrm>
            <a:off x="1179228" y="3398851"/>
            <a:ext cx="1596986" cy="253916"/>
          </a:xfrm>
          <a:prstGeom prst="rect">
            <a:avLst/>
          </a:prstGeom>
          <a:noFill/>
        </p:spPr>
        <p:txBody>
          <a:bodyPr wrap="square" lIns="68580" tIns="34290" rIns="68580" bIns="34290" rtlCol="0">
            <a:spAutoFit/>
          </a:bodyPr>
          <a:lstStyle/>
          <a:p>
            <a:pPr algn="ctr" defTabSz="913765">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746196" y="3630642"/>
            <a:ext cx="2463052" cy="545790"/>
          </a:xfrm>
          <a:prstGeom prst="rect">
            <a:avLst/>
          </a:prstGeom>
        </p:spPr>
        <p:txBody>
          <a:bodyPr wrap="square" lIns="68580" tIns="34290" rIns="68580" bIns="34290">
            <a:spAutoFit/>
          </a:bodyPr>
          <a:lstStyle/>
          <a:p>
            <a:pPr algn="ctr">
              <a:lnSpc>
                <a:spcPct val="120000"/>
              </a:lnSpc>
            </a:pPr>
            <a:r>
              <a:rPr lang="zh-CN" altLang="en-US" sz="900" dirty="0" smtClean="0">
                <a:solidFill>
                  <a:schemeClr val="tx1">
                    <a:lumMod val="50000"/>
                    <a:lumOff val="50000"/>
                  </a:schemeClr>
                </a:solidFill>
                <a:latin typeface="微软雅黑"/>
                <a:ea typeface="微软雅黑"/>
              </a:rPr>
              <a:t>您的内容打在这里，或者通过复制您的文本后，在此框中选择粘贴，并选择只保留文字。</a:t>
            </a:r>
            <a:endParaRPr lang="zh-CN" altLang="en-US" sz="900" dirty="0" smtClean="0">
              <a:solidFill>
                <a:schemeClr val="tx1">
                  <a:lumMod val="50000"/>
                  <a:lumOff val="50000"/>
                </a:schemeClr>
              </a:solidFill>
              <a:latin typeface="微软雅黑"/>
              <a:ea typeface="微软雅黑"/>
            </a:endParaRPr>
          </a:p>
          <a:p>
            <a:pPr algn="ctr">
              <a:lnSpc>
                <a:spcPct val="120000"/>
              </a:lnSpc>
            </a:pPr>
            <a:r>
              <a:rPr lang="en-US" altLang="zh-CN" sz="900" dirty="0" smtClean="0">
                <a:solidFill>
                  <a:schemeClr val="tx1">
                    <a:lumMod val="50000"/>
                    <a:lumOff val="50000"/>
                  </a:schemeClr>
                </a:solidFill>
                <a:latin typeface="+mn-ea"/>
              </a:rPr>
              <a:t>. </a:t>
            </a:r>
            <a:endParaRPr lang="en-US" altLang="zh-CN" sz="900" dirty="0">
              <a:solidFill>
                <a:schemeClr val="tx1">
                  <a:lumMod val="50000"/>
                  <a:lumOff val="50000"/>
                </a:schemeClr>
              </a:solidFill>
              <a:latin typeface="+mn-ea"/>
            </a:endParaRPr>
          </a:p>
        </p:txBody>
      </p:sp>
      <p:sp>
        <p:nvSpPr>
          <p:cNvPr id="49" name="文本框 48"/>
          <p:cNvSpPr txBox="1"/>
          <p:nvPr/>
        </p:nvSpPr>
        <p:spPr>
          <a:xfrm>
            <a:off x="6372010" y="3398851"/>
            <a:ext cx="1596986" cy="253916"/>
          </a:xfrm>
          <a:prstGeom prst="rect">
            <a:avLst/>
          </a:prstGeom>
          <a:noFill/>
        </p:spPr>
        <p:txBody>
          <a:bodyPr wrap="square" lIns="68580" tIns="34290" rIns="68580" bIns="34290" rtlCol="0">
            <a:spAutoFit/>
          </a:bodyPr>
          <a:lstStyle/>
          <a:p>
            <a:pPr algn="ctr" defTabSz="913765">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5938978" y="3630642"/>
            <a:ext cx="2463052" cy="411779"/>
          </a:xfrm>
          <a:prstGeom prst="rect">
            <a:avLst/>
          </a:prstGeom>
        </p:spPr>
        <p:txBody>
          <a:bodyPr wrap="square" lIns="68580" tIns="34290" rIns="68580" bIns="34290">
            <a:spAutoFit/>
          </a:bodyPr>
          <a:lstStyle/>
          <a:p>
            <a:pPr>
              <a:lnSpc>
                <a:spcPct val="130000"/>
              </a:lnSpc>
            </a:pPr>
            <a:r>
              <a:rPr lang="zh-CN" altLang="en-US" sz="900" dirty="0" smtClean="0">
                <a:solidFill>
                  <a:schemeClr val="tx1">
                    <a:lumMod val="50000"/>
                    <a:lumOff val="50000"/>
                  </a:schemeClr>
                </a:solidFill>
                <a:latin typeface="微软雅黑"/>
                <a:ea typeface="微软雅黑"/>
              </a:rPr>
              <a:t>您的内容打在这里，或者通过复制您的文本后，在此框中选择粘贴，并选择只保留文字。</a:t>
            </a:r>
            <a:endParaRPr lang="zh-CN" altLang="en-US" sz="900" dirty="0">
              <a:solidFill>
                <a:schemeClr val="tx1">
                  <a:lumMod val="50000"/>
                  <a:lumOff val="50000"/>
                </a:schemeClr>
              </a:solidFill>
              <a:latin typeface="微软雅黑"/>
              <a:ea typeface="微软雅黑"/>
            </a:endParaRPr>
          </a:p>
        </p:txBody>
      </p:sp>
      <p:sp>
        <p:nvSpPr>
          <p:cNvPr id="54" name="文本框 53"/>
          <p:cNvSpPr txBox="1"/>
          <p:nvPr/>
        </p:nvSpPr>
        <p:spPr>
          <a:xfrm>
            <a:off x="6195226" y="1696554"/>
            <a:ext cx="1950554" cy="253916"/>
          </a:xfrm>
          <a:prstGeom prst="rect">
            <a:avLst/>
          </a:prstGeom>
          <a:noFill/>
        </p:spPr>
        <p:txBody>
          <a:bodyPr wrap="square" lIns="68580" tIns="34290" rIns="68580" bIns="34290" rtlCol="0">
            <a:spAutoFit/>
          </a:bodyPr>
          <a:lstStyle/>
          <a:p>
            <a:pPr algn="ctr" defTabSz="913765">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par>
                                <p:cTn id="8" presetID="63" presetClass="path" presetSubtype="0" decel="50000" fill="hold" grpId="1" nodeType="withEffect">
                                  <p:stCondLst>
                                    <p:cond delay="0"/>
                                  </p:stCondLst>
                                  <p:childTnLst>
                                    <p:animMotion origin="layout" path="M 0.01523 -4.44444E-6 L -0.10885 -4.44444E-6 " pathEditMode="relative" rAng="0" ptsTypes="AA">
                                      <p:cBhvr>
                                        <p:cTn id="9" dur="750" spd="-100000" fill="hold"/>
                                        <p:tgtEl>
                                          <p:spTgt spid="21"/>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2 -4.44444E-6 L 4.16667E-7 -4.44444E-6 " pathEditMode="relative" rAng="0" ptsTypes="AA">
                                      <p:cBhvr>
                                        <p:cTn id="11" dur="750" fill="hold"/>
                                        <p:tgtEl>
                                          <p:spTgt spid="21"/>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750"/>
                                        <p:tgtEl>
                                          <p:spTgt spid="19"/>
                                        </p:tgtEl>
                                      </p:cBhvr>
                                    </p:animEffect>
                                  </p:childTnLst>
                                </p:cTn>
                              </p:par>
                              <p:par>
                                <p:cTn id="15" presetID="63" presetClass="path" presetSubtype="0" decel="50000" fill="hold" grpId="1" nodeType="withEffect">
                                  <p:stCondLst>
                                    <p:cond delay="0"/>
                                  </p:stCondLst>
                                  <p:childTnLst>
                                    <p:animMotion origin="layout" path="M 0.01523 -4.44444E-6 L -0.10885 -4.44444E-6 " pathEditMode="relative" rAng="0" ptsTypes="AA">
                                      <p:cBhvr>
                                        <p:cTn id="16" dur="750" spd="-100000" fill="hold"/>
                                        <p:tgtEl>
                                          <p:spTgt spid="19"/>
                                        </p:tgtEl>
                                        <p:attrNameLst>
                                          <p:attrName>ppt_x</p:attrName>
                                          <p:attrName>ppt_y</p:attrName>
                                        </p:attrNameLst>
                                      </p:cBhvr>
                                      <p:rCtr x="-6211" y="0"/>
                                    </p:animMotion>
                                  </p:childTnLst>
                                </p:cTn>
                              </p:par>
                              <p:par>
                                <p:cTn id="17" presetID="35" presetClass="path" presetSubtype="0" accel="50000" decel="50000" fill="hold" grpId="2" nodeType="withEffect">
                                  <p:stCondLst>
                                    <p:cond delay="750"/>
                                  </p:stCondLst>
                                  <p:childTnLst>
                                    <p:animMotion origin="layout" path="M 0.01602 -4.44444E-6 L 4.16667E-7 -4.44444E-6 " pathEditMode="relative" rAng="0" ptsTypes="AA">
                                      <p:cBhvr>
                                        <p:cTn id="18" dur="750" fill="hold"/>
                                        <p:tgtEl>
                                          <p:spTgt spid="19"/>
                                        </p:tgtEl>
                                        <p:attrNameLst>
                                          <p:attrName>ppt_x</p:attrName>
                                          <p:attrName>ppt_y</p:attrName>
                                        </p:attrNameLst>
                                      </p:cBhvr>
                                      <p:rCtr x="-807" y="0"/>
                                    </p:animMotion>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750"/>
                                        <p:tgtEl>
                                          <p:spTgt spid="20"/>
                                        </p:tgtEl>
                                      </p:cBhvr>
                                    </p:animEffect>
                                  </p:childTnLst>
                                </p:cTn>
                              </p:par>
                              <p:par>
                                <p:cTn id="22" presetID="63" presetClass="path" presetSubtype="0" decel="50000" fill="hold" grpId="1" nodeType="withEffect">
                                  <p:stCondLst>
                                    <p:cond delay="0"/>
                                  </p:stCondLst>
                                  <p:childTnLst>
                                    <p:animMotion origin="layout" path="M -0.01563 3.7037E-6 L 0.1108 3.7037E-6 " pathEditMode="relative" rAng="0" ptsTypes="AA">
                                      <p:cBhvr>
                                        <p:cTn id="23" dur="750" spd="-100000" fill="hold"/>
                                        <p:tgtEl>
                                          <p:spTgt spid="20"/>
                                        </p:tgtEl>
                                        <p:attrNameLst>
                                          <p:attrName>ppt_x</p:attrName>
                                          <p:attrName>ppt_y</p:attrName>
                                        </p:attrNameLst>
                                      </p:cBhvr>
                                      <p:rCtr x="6315" y="0"/>
                                    </p:animMotion>
                                  </p:childTnLst>
                                </p:cTn>
                              </p:par>
                              <p:par>
                                <p:cTn id="24" presetID="35" presetClass="path" presetSubtype="0" accel="50000" decel="50000" fill="hold" grpId="2" nodeType="withEffect">
                                  <p:stCondLst>
                                    <p:cond delay="750"/>
                                  </p:stCondLst>
                                  <p:childTnLst>
                                    <p:animMotion origin="layout" path="M -0.01563 3.7037E-6 L 2.5E-6 3.7037E-6 " pathEditMode="relative" rAng="0" ptsTypes="AA">
                                      <p:cBhvr>
                                        <p:cTn id="25" dur="750" fill="hold"/>
                                        <p:tgtEl>
                                          <p:spTgt spid="20"/>
                                        </p:tgtEl>
                                        <p:attrNameLst>
                                          <p:attrName>ppt_x</p:attrName>
                                          <p:attrName>ppt_y</p:attrName>
                                        </p:attrNameLst>
                                      </p:cBhvr>
                                      <p:rCtr x="781" y="0"/>
                                    </p:animMotion>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childTnLst>
                                </p:cTn>
                              </p:par>
                              <p:par>
                                <p:cTn id="29" presetID="63" presetClass="path" presetSubtype="0" decel="50000" fill="hold" grpId="1" nodeType="withEffect">
                                  <p:stCondLst>
                                    <p:cond delay="0"/>
                                  </p:stCondLst>
                                  <p:childTnLst>
                                    <p:animMotion origin="layout" path="M -0.01563 3.7037E-6 L 0.1108 3.7037E-6 " pathEditMode="relative" rAng="0" ptsTypes="AA">
                                      <p:cBhvr>
                                        <p:cTn id="30" dur="750" spd="-100000" fill="hold"/>
                                        <p:tgtEl>
                                          <p:spTgt spid="18"/>
                                        </p:tgtEl>
                                        <p:attrNameLst>
                                          <p:attrName>ppt_x</p:attrName>
                                          <p:attrName>ppt_y</p:attrName>
                                        </p:attrNameLst>
                                      </p:cBhvr>
                                      <p:rCtr x="6315" y="0"/>
                                    </p:animMotion>
                                  </p:childTnLst>
                                </p:cTn>
                              </p:par>
                              <p:par>
                                <p:cTn id="31" presetID="35" presetClass="path" presetSubtype="0" accel="50000" decel="50000" fill="hold" grpId="2" nodeType="withEffect">
                                  <p:stCondLst>
                                    <p:cond delay="750"/>
                                  </p:stCondLst>
                                  <p:childTnLst>
                                    <p:animMotion origin="layout" path="M -0.01563 3.7037E-6 L 2.5E-6 3.7037E-6 " pathEditMode="relative" rAng="0" ptsTypes="AA">
                                      <p:cBhvr>
                                        <p:cTn id="32" dur="750" fill="hold"/>
                                        <p:tgtEl>
                                          <p:spTgt spid="18"/>
                                        </p:tgtEl>
                                        <p:attrNameLst>
                                          <p:attrName>ppt_x</p:attrName>
                                          <p:attrName>ppt_y</p:attrName>
                                        </p:attrNameLst>
                                      </p:cBhvr>
                                      <p:rCtr x="781" y="0"/>
                                    </p:animMotion>
                                  </p:childTnLst>
                                </p:cTn>
                              </p:par>
                              <p:par>
                                <p:cTn id="33" presetID="42" presetClass="entr" presetSubtype="0" fill="hold" grpId="0" nodeType="withEffect">
                                  <p:stCondLst>
                                    <p:cond delay="125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50"/>
                                        <p:tgtEl>
                                          <p:spTgt spid="17"/>
                                        </p:tgtEl>
                                      </p:cBhvr>
                                    </p:animEffect>
                                    <p:anim calcmode="lin" valueType="num">
                                      <p:cBhvr>
                                        <p:cTn id="36" dur="750" fill="hold"/>
                                        <p:tgtEl>
                                          <p:spTgt spid="17"/>
                                        </p:tgtEl>
                                        <p:attrNameLst>
                                          <p:attrName>ppt_x</p:attrName>
                                        </p:attrNameLst>
                                      </p:cBhvr>
                                      <p:tavLst>
                                        <p:tav tm="0">
                                          <p:val>
                                            <p:strVal val="#ppt_x"/>
                                          </p:val>
                                        </p:tav>
                                        <p:tav tm="100000">
                                          <p:val>
                                            <p:strVal val="#ppt_x"/>
                                          </p:val>
                                        </p:tav>
                                      </p:tavLst>
                                    </p:anim>
                                    <p:anim calcmode="lin" valueType="num">
                                      <p:cBhvr>
                                        <p:cTn id="37" dur="75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5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750"/>
                                        <p:tgtEl>
                                          <p:spTgt spid="16"/>
                                        </p:tgtEl>
                                      </p:cBhvr>
                                    </p:animEffect>
                                    <p:anim calcmode="lin" valueType="num">
                                      <p:cBhvr>
                                        <p:cTn id="41" dur="750" fill="hold"/>
                                        <p:tgtEl>
                                          <p:spTgt spid="16"/>
                                        </p:tgtEl>
                                        <p:attrNameLst>
                                          <p:attrName>ppt_x</p:attrName>
                                        </p:attrNameLst>
                                      </p:cBhvr>
                                      <p:tavLst>
                                        <p:tav tm="0">
                                          <p:val>
                                            <p:strVal val="#ppt_x"/>
                                          </p:val>
                                        </p:tav>
                                        <p:tav tm="100000">
                                          <p:val>
                                            <p:strVal val="#ppt_x"/>
                                          </p:val>
                                        </p:tav>
                                      </p:tavLst>
                                    </p:anim>
                                    <p:anim calcmode="lin" valueType="num">
                                      <p:cBhvr>
                                        <p:cTn id="42" dur="750" fill="hold"/>
                                        <p:tgtEl>
                                          <p:spTgt spid="16"/>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20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750"/>
                                        <p:tgtEl>
                                          <p:spTgt spid="15"/>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750"/>
                                        <p:tgtEl>
                                          <p:spTgt spid="38"/>
                                        </p:tgtEl>
                                      </p:cBhvr>
                                    </p:animEffect>
                                  </p:childTnLst>
                                </p:cTn>
                              </p:par>
                              <p:par>
                                <p:cTn id="49" presetID="22" presetClass="entr" presetSubtype="8" fill="hold" grpId="0" nodeType="withEffect">
                                  <p:stCondLst>
                                    <p:cond delay="200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750"/>
                                        <p:tgtEl>
                                          <p:spTgt spid="54"/>
                                        </p:tgtEl>
                                      </p:cBhvr>
                                    </p:animEffect>
                                  </p:childTnLst>
                                </p:cTn>
                              </p:par>
                              <p:par>
                                <p:cTn id="52" presetID="22" presetClass="entr" presetSubtype="8" fill="hold" grpId="0" nodeType="withEffect">
                                  <p:stCondLst>
                                    <p:cond delay="200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750"/>
                                        <p:tgtEl>
                                          <p:spTgt spid="49"/>
                                        </p:tgtEl>
                                      </p:cBhvr>
                                    </p:animEffect>
                                  </p:childTnLst>
                                </p:cTn>
                              </p:par>
                              <p:par>
                                <p:cTn id="55" presetID="22" presetClass="entr" presetSubtype="8" fill="hold" grpId="0" nodeType="withEffect">
                                  <p:stCondLst>
                                    <p:cond delay="200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750"/>
                                        <p:tgtEl>
                                          <p:spTgt spid="47"/>
                                        </p:tgtEl>
                                      </p:cBhvr>
                                    </p:animEffect>
                                  </p:childTnLst>
                                </p:cTn>
                              </p:par>
                              <p:par>
                                <p:cTn id="58" presetID="22" presetClass="entr" presetSubtype="8" fill="hold" grpId="0" nodeType="withEffect">
                                  <p:stCondLst>
                                    <p:cond delay="200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750"/>
                                        <p:tgtEl>
                                          <p:spTgt spid="44"/>
                                        </p:tgtEl>
                                      </p:cBhvr>
                                    </p:animEffect>
                                  </p:childTnLst>
                                </p:cTn>
                              </p:par>
                              <p:par>
                                <p:cTn id="61" presetID="22" presetClass="entr" presetSubtype="8" fill="hold" grpId="0" nodeType="withEffect">
                                  <p:stCondLst>
                                    <p:cond delay="200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750"/>
                                        <p:tgtEl>
                                          <p:spTgt spid="48"/>
                                        </p:tgtEl>
                                      </p:cBhvr>
                                    </p:animEffect>
                                  </p:childTnLst>
                                </p:cTn>
                              </p:par>
                              <p:par>
                                <p:cTn id="64" presetID="22" presetClass="entr" presetSubtype="8" fill="hold" grpId="0" nodeType="withEffect">
                                  <p:stCondLst>
                                    <p:cond delay="200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750"/>
                                        <p:tgtEl>
                                          <p:spTgt spid="50"/>
                                        </p:tgtEl>
                                      </p:cBhvr>
                                    </p:animEffect>
                                  </p:childTnLst>
                                </p:cTn>
                              </p:par>
                              <p:par>
                                <p:cTn id="67" presetID="22" presetClass="entr" presetSubtype="8" fill="hold" grpId="0" nodeType="withEffect">
                                  <p:stCondLst>
                                    <p:cond delay="200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38" grpId="0"/>
      <p:bldP spid="44" grpId="0"/>
      <p:bldP spid="46" grpId="0"/>
      <p:bldP spid="47" grpId="0"/>
      <p:bldP spid="48" grpId="0"/>
      <p:bldP spid="49" grpId="0"/>
      <p:bldP spid="50"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5"/>
          <p:cNvGrpSpPr/>
          <p:nvPr/>
        </p:nvGrpSpPr>
        <p:grpSpPr>
          <a:xfrm flipH="1">
            <a:off x="590994" y="2267904"/>
            <a:ext cx="3115264" cy="2197869"/>
            <a:chOff x="6035675" y="862013"/>
            <a:chExt cx="479425" cy="338138"/>
          </a:xfrm>
        </p:grpSpPr>
        <p:sp>
          <p:nvSpPr>
            <p:cNvPr id="7" name="Freeform 95"/>
            <p:cNvSpPr>
              <a:spLocks noEditPoints="1"/>
            </p:cNvSpPr>
            <p:nvPr/>
          </p:nvSpPr>
          <p:spPr bwMode="auto">
            <a:xfrm>
              <a:off x="6332538" y="977900"/>
              <a:ext cx="76200" cy="74613"/>
            </a:xfrm>
            <a:custGeom>
              <a:avLst/>
              <a:gdLst/>
              <a:ahLst/>
              <a:cxnLst>
                <a:cxn ang="0">
                  <a:pos x="31" y="0"/>
                </a:cxn>
                <a:cxn ang="0">
                  <a:pos x="17" y="0"/>
                </a:cxn>
                <a:cxn ang="0">
                  <a:pos x="17" y="16"/>
                </a:cxn>
                <a:cxn ang="0">
                  <a:pos x="0" y="16"/>
                </a:cxn>
                <a:cxn ang="0">
                  <a:pos x="0" y="29"/>
                </a:cxn>
                <a:cxn ang="0">
                  <a:pos x="17" y="29"/>
                </a:cxn>
                <a:cxn ang="0">
                  <a:pos x="17" y="47"/>
                </a:cxn>
                <a:cxn ang="0">
                  <a:pos x="31" y="47"/>
                </a:cxn>
                <a:cxn ang="0">
                  <a:pos x="31" y="29"/>
                </a:cxn>
                <a:cxn ang="0">
                  <a:pos x="48" y="29"/>
                </a:cxn>
                <a:cxn ang="0">
                  <a:pos x="48" y="16"/>
                </a:cxn>
                <a:cxn ang="0">
                  <a:pos x="31" y="16"/>
                </a:cxn>
                <a:cxn ang="0">
                  <a:pos x="31" y="0"/>
                </a:cxn>
                <a:cxn ang="0">
                  <a:pos x="31" y="0"/>
                </a:cxn>
                <a:cxn ang="0">
                  <a:pos x="31" y="0"/>
                </a:cxn>
              </a:cxnLst>
              <a:rect l="0" t="0" r="r" b="b"/>
              <a:pathLst>
                <a:path w="48" h="47">
                  <a:moveTo>
                    <a:pt x="31" y="0"/>
                  </a:moveTo>
                  <a:lnTo>
                    <a:pt x="17" y="0"/>
                  </a:lnTo>
                  <a:lnTo>
                    <a:pt x="17" y="16"/>
                  </a:lnTo>
                  <a:lnTo>
                    <a:pt x="0" y="16"/>
                  </a:lnTo>
                  <a:lnTo>
                    <a:pt x="0" y="29"/>
                  </a:lnTo>
                  <a:lnTo>
                    <a:pt x="17" y="29"/>
                  </a:lnTo>
                  <a:lnTo>
                    <a:pt x="17" y="47"/>
                  </a:lnTo>
                  <a:lnTo>
                    <a:pt x="31" y="47"/>
                  </a:lnTo>
                  <a:lnTo>
                    <a:pt x="31" y="29"/>
                  </a:lnTo>
                  <a:lnTo>
                    <a:pt x="48" y="29"/>
                  </a:lnTo>
                  <a:lnTo>
                    <a:pt x="48" y="16"/>
                  </a:lnTo>
                  <a:lnTo>
                    <a:pt x="31" y="16"/>
                  </a:lnTo>
                  <a:lnTo>
                    <a:pt x="31" y="0"/>
                  </a:lnTo>
                  <a:close/>
                  <a:moveTo>
                    <a:pt x="31" y="0"/>
                  </a:moveTo>
                  <a:lnTo>
                    <a:pt x="31" y="0"/>
                  </a:lnTo>
                  <a:close/>
                </a:path>
              </a:pathLst>
            </a:custGeom>
            <a:solidFill>
              <a:srgbClr val="000000"/>
            </a:solidFill>
            <a:ln w="9525">
              <a:noFill/>
              <a:round/>
            </a:ln>
          </p:spPr>
          <p:txBody>
            <a:bodyPr vert="horz" wrap="square" lIns="91440" tIns="45720" rIns="91440" bIns="45720" numCol="1" anchor="t" anchorCtr="0" compatLnSpc="1"/>
            <a:lstStyle/>
            <a:p>
              <a:endParaRPr lang="en-US">
                <a:cs typeface="+mn-ea"/>
              </a:endParaRPr>
            </a:p>
          </p:txBody>
        </p:sp>
        <p:sp>
          <p:nvSpPr>
            <p:cNvPr id="8" name="Freeform 96"/>
            <p:cNvSpPr>
              <a:spLocks noEditPoints="1"/>
            </p:cNvSpPr>
            <p:nvPr/>
          </p:nvSpPr>
          <p:spPr bwMode="auto">
            <a:xfrm>
              <a:off x="6332538" y="977900"/>
              <a:ext cx="76200" cy="74613"/>
            </a:xfrm>
            <a:custGeom>
              <a:avLst/>
              <a:gdLst/>
              <a:ahLst/>
              <a:cxnLst>
                <a:cxn ang="0">
                  <a:pos x="31" y="0"/>
                </a:cxn>
                <a:cxn ang="0">
                  <a:pos x="17" y="0"/>
                </a:cxn>
                <a:cxn ang="0">
                  <a:pos x="17" y="16"/>
                </a:cxn>
                <a:cxn ang="0">
                  <a:pos x="0" y="16"/>
                </a:cxn>
                <a:cxn ang="0">
                  <a:pos x="0" y="29"/>
                </a:cxn>
                <a:cxn ang="0">
                  <a:pos x="17" y="29"/>
                </a:cxn>
                <a:cxn ang="0">
                  <a:pos x="17" y="47"/>
                </a:cxn>
                <a:cxn ang="0">
                  <a:pos x="31" y="47"/>
                </a:cxn>
                <a:cxn ang="0">
                  <a:pos x="31" y="29"/>
                </a:cxn>
                <a:cxn ang="0">
                  <a:pos x="48" y="29"/>
                </a:cxn>
                <a:cxn ang="0">
                  <a:pos x="48" y="16"/>
                </a:cxn>
                <a:cxn ang="0">
                  <a:pos x="31" y="16"/>
                </a:cxn>
                <a:cxn ang="0">
                  <a:pos x="31" y="0"/>
                </a:cxn>
                <a:cxn ang="0">
                  <a:pos x="31" y="0"/>
                </a:cxn>
                <a:cxn ang="0">
                  <a:pos x="31" y="0"/>
                </a:cxn>
              </a:cxnLst>
              <a:rect l="0" t="0" r="r" b="b"/>
              <a:pathLst>
                <a:path w="48" h="47">
                  <a:moveTo>
                    <a:pt x="31" y="0"/>
                  </a:moveTo>
                  <a:lnTo>
                    <a:pt x="17" y="0"/>
                  </a:lnTo>
                  <a:lnTo>
                    <a:pt x="17" y="16"/>
                  </a:lnTo>
                  <a:lnTo>
                    <a:pt x="0" y="16"/>
                  </a:lnTo>
                  <a:lnTo>
                    <a:pt x="0" y="29"/>
                  </a:lnTo>
                  <a:lnTo>
                    <a:pt x="17" y="29"/>
                  </a:lnTo>
                  <a:lnTo>
                    <a:pt x="17" y="47"/>
                  </a:lnTo>
                  <a:lnTo>
                    <a:pt x="31" y="47"/>
                  </a:lnTo>
                  <a:lnTo>
                    <a:pt x="31" y="29"/>
                  </a:lnTo>
                  <a:lnTo>
                    <a:pt x="48" y="29"/>
                  </a:lnTo>
                  <a:lnTo>
                    <a:pt x="48" y="16"/>
                  </a:lnTo>
                  <a:lnTo>
                    <a:pt x="31" y="16"/>
                  </a:lnTo>
                  <a:lnTo>
                    <a:pt x="31" y="0"/>
                  </a:lnTo>
                  <a:moveTo>
                    <a:pt x="31" y="0"/>
                  </a:moveTo>
                  <a:lnTo>
                    <a:pt x="31" y="0"/>
                  </a:lnTo>
                </a:path>
              </a:pathLst>
            </a:custGeom>
            <a:solidFill>
              <a:schemeClr val="accent2"/>
            </a:solidFill>
            <a:ln w="9525">
              <a:noFill/>
              <a:round/>
            </a:ln>
          </p:spPr>
          <p:txBody>
            <a:bodyPr vert="horz" wrap="square" lIns="91440" tIns="45720" rIns="91440" bIns="45720" numCol="1" anchor="t" anchorCtr="0" compatLnSpc="1"/>
            <a:lstStyle/>
            <a:p>
              <a:endParaRPr lang="en-US">
                <a:cs typeface="+mn-ea"/>
              </a:endParaRPr>
            </a:p>
          </p:txBody>
        </p:sp>
        <p:sp>
          <p:nvSpPr>
            <p:cNvPr id="9" name="Freeform 97"/>
            <p:cNvSpPr>
              <a:spLocks noEditPoints="1"/>
            </p:cNvSpPr>
            <p:nvPr/>
          </p:nvSpPr>
          <p:spPr bwMode="auto">
            <a:xfrm>
              <a:off x="6075363" y="1116013"/>
              <a:ext cx="84138" cy="84138"/>
            </a:xfrm>
            <a:custGeom>
              <a:avLst/>
              <a:gdLst/>
              <a:ahLst/>
              <a:cxnLst>
                <a:cxn ang="0">
                  <a:pos x="29" y="14"/>
                </a:cxn>
                <a:cxn ang="0">
                  <a:pos x="14" y="29"/>
                </a:cxn>
                <a:cxn ang="0">
                  <a:pos x="0" y="14"/>
                </a:cxn>
                <a:cxn ang="0">
                  <a:pos x="14" y="0"/>
                </a:cxn>
                <a:cxn ang="0">
                  <a:pos x="29" y="14"/>
                </a:cxn>
                <a:cxn ang="0">
                  <a:pos x="29" y="14"/>
                </a:cxn>
                <a:cxn ang="0">
                  <a:pos x="29" y="14"/>
                </a:cxn>
              </a:cxnLst>
              <a:rect l="0" t="0" r="r" b="b"/>
              <a:pathLst>
                <a:path w="29" h="29">
                  <a:moveTo>
                    <a:pt x="29" y="14"/>
                  </a:moveTo>
                  <a:cubicBezTo>
                    <a:pt x="29" y="22"/>
                    <a:pt x="22" y="29"/>
                    <a:pt x="14" y="29"/>
                  </a:cubicBezTo>
                  <a:cubicBezTo>
                    <a:pt x="6" y="29"/>
                    <a:pt x="0" y="22"/>
                    <a:pt x="0" y="14"/>
                  </a:cubicBezTo>
                  <a:cubicBezTo>
                    <a:pt x="0" y="6"/>
                    <a:pt x="6" y="0"/>
                    <a:pt x="14" y="0"/>
                  </a:cubicBezTo>
                  <a:cubicBezTo>
                    <a:pt x="22" y="0"/>
                    <a:pt x="29" y="6"/>
                    <a:pt x="29" y="14"/>
                  </a:cubicBezTo>
                  <a:close/>
                  <a:moveTo>
                    <a:pt x="29" y="14"/>
                  </a:moveTo>
                  <a:cubicBezTo>
                    <a:pt x="29" y="14"/>
                    <a:pt x="29" y="14"/>
                    <a:pt x="29" y="14"/>
                  </a:cubicBezTo>
                </a:path>
              </a:pathLst>
            </a:custGeom>
            <a:solidFill>
              <a:schemeClr val="accent1"/>
            </a:solidFill>
            <a:ln w="9525">
              <a:noFill/>
              <a:round/>
            </a:ln>
          </p:spPr>
          <p:txBody>
            <a:bodyPr vert="horz" wrap="square" lIns="91440" tIns="45720" rIns="91440" bIns="45720" numCol="1" anchor="t" anchorCtr="0" compatLnSpc="1"/>
            <a:lstStyle/>
            <a:p>
              <a:endParaRPr lang="en-US">
                <a:cs typeface="+mn-ea"/>
              </a:endParaRPr>
            </a:p>
          </p:txBody>
        </p:sp>
        <p:sp>
          <p:nvSpPr>
            <p:cNvPr id="10" name="Freeform 98"/>
            <p:cNvSpPr>
              <a:spLocks noEditPoints="1"/>
            </p:cNvSpPr>
            <p:nvPr/>
          </p:nvSpPr>
          <p:spPr bwMode="auto">
            <a:xfrm>
              <a:off x="6370638" y="1116013"/>
              <a:ext cx="84138" cy="84138"/>
            </a:xfrm>
            <a:custGeom>
              <a:avLst/>
              <a:gdLst/>
              <a:ahLst/>
              <a:cxnLst>
                <a:cxn ang="0">
                  <a:pos x="29" y="14"/>
                </a:cxn>
                <a:cxn ang="0">
                  <a:pos x="15" y="29"/>
                </a:cxn>
                <a:cxn ang="0">
                  <a:pos x="0" y="14"/>
                </a:cxn>
                <a:cxn ang="0">
                  <a:pos x="15" y="0"/>
                </a:cxn>
                <a:cxn ang="0">
                  <a:pos x="29" y="14"/>
                </a:cxn>
                <a:cxn ang="0">
                  <a:pos x="29" y="14"/>
                </a:cxn>
                <a:cxn ang="0">
                  <a:pos x="29" y="14"/>
                </a:cxn>
              </a:cxnLst>
              <a:rect l="0" t="0" r="r" b="b"/>
              <a:pathLst>
                <a:path w="29" h="29">
                  <a:moveTo>
                    <a:pt x="29" y="14"/>
                  </a:moveTo>
                  <a:cubicBezTo>
                    <a:pt x="29" y="22"/>
                    <a:pt x="23" y="29"/>
                    <a:pt x="15" y="29"/>
                  </a:cubicBezTo>
                  <a:cubicBezTo>
                    <a:pt x="7" y="29"/>
                    <a:pt x="0" y="22"/>
                    <a:pt x="0" y="14"/>
                  </a:cubicBezTo>
                  <a:cubicBezTo>
                    <a:pt x="0" y="6"/>
                    <a:pt x="7" y="0"/>
                    <a:pt x="15" y="0"/>
                  </a:cubicBezTo>
                  <a:cubicBezTo>
                    <a:pt x="23" y="0"/>
                    <a:pt x="29" y="6"/>
                    <a:pt x="29" y="14"/>
                  </a:cubicBezTo>
                  <a:close/>
                  <a:moveTo>
                    <a:pt x="29" y="14"/>
                  </a:moveTo>
                  <a:cubicBezTo>
                    <a:pt x="29" y="14"/>
                    <a:pt x="29" y="14"/>
                    <a:pt x="29" y="14"/>
                  </a:cubicBezTo>
                </a:path>
              </a:pathLst>
            </a:custGeom>
            <a:solidFill>
              <a:schemeClr val="accent1"/>
            </a:solidFill>
            <a:ln w="9525">
              <a:noFill/>
              <a:round/>
            </a:ln>
          </p:spPr>
          <p:txBody>
            <a:bodyPr vert="horz" wrap="square" lIns="91440" tIns="45720" rIns="91440" bIns="45720" numCol="1" anchor="t" anchorCtr="0" compatLnSpc="1"/>
            <a:lstStyle/>
            <a:p>
              <a:endParaRPr lang="en-US">
                <a:cs typeface="+mn-ea"/>
              </a:endParaRPr>
            </a:p>
          </p:txBody>
        </p:sp>
        <p:sp>
          <p:nvSpPr>
            <p:cNvPr id="11" name="Freeform 103"/>
            <p:cNvSpPr>
              <a:spLocks noEditPoints="1"/>
            </p:cNvSpPr>
            <p:nvPr/>
          </p:nvSpPr>
          <p:spPr bwMode="auto">
            <a:xfrm>
              <a:off x="6035675" y="862013"/>
              <a:ext cx="479425" cy="280988"/>
            </a:xfrm>
            <a:custGeom>
              <a:avLst/>
              <a:gdLst/>
              <a:ahLst/>
              <a:cxnLst>
                <a:cxn ang="0">
                  <a:pos x="153" y="8"/>
                </a:cxn>
                <a:cxn ang="0">
                  <a:pos x="78" y="8"/>
                </a:cxn>
                <a:cxn ang="0">
                  <a:pos x="67" y="0"/>
                </a:cxn>
                <a:cxn ang="0">
                  <a:pos x="57" y="8"/>
                </a:cxn>
                <a:cxn ang="0">
                  <a:pos x="52" y="8"/>
                </a:cxn>
                <a:cxn ang="0">
                  <a:pos x="46" y="17"/>
                </a:cxn>
                <a:cxn ang="0">
                  <a:pos x="46" y="26"/>
                </a:cxn>
                <a:cxn ang="0">
                  <a:pos x="40" y="26"/>
                </a:cxn>
                <a:cxn ang="0">
                  <a:pos x="25" y="36"/>
                </a:cxn>
                <a:cxn ang="0">
                  <a:pos x="8" y="56"/>
                </a:cxn>
                <a:cxn ang="0">
                  <a:pos x="0" y="78"/>
                </a:cxn>
                <a:cxn ang="0">
                  <a:pos x="0" y="84"/>
                </a:cxn>
                <a:cxn ang="0">
                  <a:pos x="6" y="97"/>
                </a:cxn>
                <a:cxn ang="0">
                  <a:pos x="12" y="97"/>
                </a:cxn>
                <a:cxn ang="0">
                  <a:pos x="29" y="85"/>
                </a:cxn>
                <a:cxn ang="0">
                  <a:pos x="45" y="97"/>
                </a:cxn>
                <a:cxn ang="0">
                  <a:pos x="114" y="97"/>
                </a:cxn>
                <a:cxn ang="0">
                  <a:pos x="131" y="85"/>
                </a:cxn>
                <a:cxn ang="0">
                  <a:pos x="148" y="97"/>
                </a:cxn>
                <a:cxn ang="0">
                  <a:pos x="157" y="97"/>
                </a:cxn>
                <a:cxn ang="0">
                  <a:pos x="166" y="84"/>
                </a:cxn>
                <a:cxn ang="0">
                  <a:pos x="166" y="21"/>
                </a:cxn>
                <a:cxn ang="0">
                  <a:pos x="153" y="8"/>
                </a:cxn>
                <a:cxn ang="0">
                  <a:pos x="47" y="53"/>
                </a:cxn>
                <a:cxn ang="0">
                  <a:pos x="40" y="60"/>
                </a:cxn>
                <a:cxn ang="0">
                  <a:pos x="26" y="60"/>
                </a:cxn>
                <a:cxn ang="0">
                  <a:pos x="24" y="55"/>
                </a:cxn>
                <a:cxn ang="0">
                  <a:pos x="34" y="44"/>
                </a:cxn>
                <a:cxn ang="0">
                  <a:pos x="43" y="40"/>
                </a:cxn>
                <a:cxn ang="0">
                  <a:pos x="47" y="46"/>
                </a:cxn>
                <a:cxn ang="0">
                  <a:pos x="47" y="53"/>
                </a:cxn>
                <a:cxn ang="0">
                  <a:pos x="139" y="56"/>
                </a:cxn>
                <a:cxn ang="0">
                  <a:pos x="117" y="78"/>
                </a:cxn>
                <a:cxn ang="0">
                  <a:pos x="94" y="56"/>
                </a:cxn>
                <a:cxn ang="0">
                  <a:pos x="88" y="44"/>
                </a:cxn>
                <a:cxn ang="0">
                  <a:pos x="104" y="28"/>
                </a:cxn>
                <a:cxn ang="0">
                  <a:pos x="116" y="33"/>
                </a:cxn>
                <a:cxn ang="0">
                  <a:pos x="128" y="28"/>
                </a:cxn>
                <a:cxn ang="0">
                  <a:pos x="144" y="44"/>
                </a:cxn>
                <a:cxn ang="0">
                  <a:pos x="139" y="56"/>
                </a:cxn>
                <a:cxn ang="0">
                  <a:pos x="139" y="56"/>
                </a:cxn>
                <a:cxn ang="0">
                  <a:pos x="139" y="56"/>
                </a:cxn>
              </a:cxnLst>
              <a:rect l="0" t="0" r="r" b="b"/>
              <a:pathLst>
                <a:path w="166" h="97">
                  <a:moveTo>
                    <a:pt x="153" y="8"/>
                  </a:moveTo>
                  <a:cubicBezTo>
                    <a:pt x="78" y="8"/>
                    <a:pt x="78" y="8"/>
                    <a:pt x="78" y="8"/>
                  </a:cubicBezTo>
                  <a:cubicBezTo>
                    <a:pt x="76" y="3"/>
                    <a:pt x="72" y="0"/>
                    <a:pt x="67" y="0"/>
                  </a:cubicBezTo>
                  <a:cubicBezTo>
                    <a:pt x="63" y="0"/>
                    <a:pt x="58" y="3"/>
                    <a:pt x="57" y="8"/>
                  </a:cubicBezTo>
                  <a:cubicBezTo>
                    <a:pt x="52" y="8"/>
                    <a:pt x="52" y="8"/>
                    <a:pt x="52" y="8"/>
                  </a:cubicBezTo>
                  <a:cubicBezTo>
                    <a:pt x="49" y="8"/>
                    <a:pt x="46" y="12"/>
                    <a:pt x="46" y="17"/>
                  </a:cubicBezTo>
                  <a:cubicBezTo>
                    <a:pt x="46" y="26"/>
                    <a:pt x="46" y="26"/>
                    <a:pt x="46" y="26"/>
                  </a:cubicBezTo>
                  <a:cubicBezTo>
                    <a:pt x="40" y="26"/>
                    <a:pt x="40" y="26"/>
                    <a:pt x="40" y="26"/>
                  </a:cubicBezTo>
                  <a:cubicBezTo>
                    <a:pt x="37" y="26"/>
                    <a:pt x="30" y="31"/>
                    <a:pt x="25" y="36"/>
                  </a:cubicBezTo>
                  <a:cubicBezTo>
                    <a:pt x="8" y="56"/>
                    <a:pt x="8" y="56"/>
                    <a:pt x="8" y="56"/>
                  </a:cubicBezTo>
                  <a:cubicBezTo>
                    <a:pt x="4" y="61"/>
                    <a:pt x="0" y="71"/>
                    <a:pt x="0" y="78"/>
                  </a:cubicBezTo>
                  <a:cubicBezTo>
                    <a:pt x="0" y="84"/>
                    <a:pt x="0" y="84"/>
                    <a:pt x="0" y="84"/>
                  </a:cubicBezTo>
                  <a:cubicBezTo>
                    <a:pt x="0" y="91"/>
                    <a:pt x="3" y="97"/>
                    <a:pt x="6" y="97"/>
                  </a:cubicBezTo>
                  <a:cubicBezTo>
                    <a:pt x="12" y="97"/>
                    <a:pt x="12" y="97"/>
                    <a:pt x="12" y="97"/>
                  </a:cubicBezTo>
                  <a:cubicBezTo>
                    <a:pt x="14" y="90"/>
                    <a:pt x="21" y="85"/>
                    <a:pt x="29" y="85"/>
                  </a:cubicBezTo>
                  <a:cubicBezTo>
                    <a:pt x="36" y="85"/>
                    <a:pt x="43" y="90"/>
                    <a:pt x="45" y="97"/>
                  </a:cubicBezTo>
                  <a:cubicBezTo>
                    <a:pt x="114" y="97"/>
                    <a:pt x="114" y="97"/>
                    <a:pt x="114" y="97"/>
                  </a:cubicBezTo>
                  <a:cubicBezTo>
                    <a:pt x="116" y="90"/>
                    <a:pt x="123" y="85"/>
                    <a:pt x="131" y="85"/>
                  </a:cubicBezTo>
                  <a:cubicBezTo>
                    <a:pt x="139" y="85"/>
                    <a:pt x="145" y="90"/>
                    <a:pt x="148" y="97"/>
                  </a:cubicBezTo>
                  <a:cubicBezTo>
                    <a:pt x="157" y="97"/>
                    <a:pt x="157" y="97"/>
                    <a:pt x="157" y="97"/>
                  </a:cubicBezTo>
                  <a:cubicBezTo>
                    <a:pt x="162" y="97"/>
                    <a:pt x="166" y="91"/>
                    <a:pt x="166" y="84"/>
                  </a:cubicBezTo>
                  <a:cubicBezTo>
                    <a:pt x="166" y="21"/>
                    <a:pt x="166" y="21"/>
                    <a:pt x="166" y="21"/>
                  </a:cubicBezTo>
                  <a:cubicBezTo>
                    <a:pt x="166" y="14"/>
                    <a:pt x="160" y="8"/>
                    <a:pt x="153" y="8"/>
                  </a:cubicBezTo>
                  <a:close/>
                  <a:moveTo>
                    <a:pt x="47" y="53"/>
                  </a:moveTo>
                  <a:cubicBezTo>
                    <a:pt x="47" y="57"/>
                    <a:pt x="44" y="60"/>
                    <a:pt x="40" y="60"/>
                  </a:cubicBezTo>
                  <a:cubicBezTo>
                    <a:pt x="26" y="60"/>
                    <a:pt x="26" y="60"/>
                    <a:pt x="26" y="60"/>
                  </a:cubicBezTo>
                  <a:cubicBezTo>
                    <a:pt x="22" y="60"/>
                    <a:pt x="22" y="57"/>
                    <a:pt x="24" y="55"/>
                  </a:cubicBezTo>
                  <a:cubicBezTo>
                    <a:pt x="34" y="44"/>
                    <a:pt x="34" y="44"/>
                    <a:pt x="34" y="44"/>
                  </a:cubicBezTo>
                  <a:cubicBezTo>
                    <a:pt x="36" y="42"/>
                    <a:pt x="40" y="40"/>
                    <a:pt x="43" y="40"/>
                  </a:cubicBezTo>
                  <a:cubicBezTo>
                    <a:pt x="45" y="40"/>
                    <a:pt x="47" y="43"/>
                    <a:pt x="47" y="46"/>
                  </a:cubicBezTo>
                  <a:lnTo>
                    <a:pt x="47" y="53"/>
                  </a:lnTo>
                  <a:close/>
                  <a:moveTo>
                    <a:pt x="139" y="56"/>
                  </a:moveTo>
                  <a:cubicBezTo>
                    <a:pt x="117" y="78"/>
                    <a:pt x="117" y="78"/>
                    <a:pt x="117" y="78"/>
                  </a:cubicBezTo>
                  <a:cubicBezTo>
                    <a:pt x="94" y="56"/>
                    <a:pt x="94" y="56"/>
                    <a:pt x="94" y="56"/>
                  </a:cubicBezTo>
                  <a:cubicBezTo>
                    <a:pt x="90" y="53"/>
                    <a:pt x="88" y="49"/>
                    <a:pt x="88" y="44"/>
                  </a:cubicBezTo>
                  <a:cubicBezTo>
                    <a:pt x="88" y="35"/>
                    <a:pt x="95" y="28"/>
                    <a:pt x="104" y="28"/>
                  </a:cubicBezTo>
                  <a:cubicBezTo>
                    <a:pt x="109" y="28"/>
                    <a:pt x="113" y="30"/>
                    <a:pt x="116" y="33"/>
                  </a:cubicBezTo>
                  <a:cubicBezTo>
                    <a:pt x="119" y="30"/>
                    <a:pt x="123" y="28"/>
                    <a:pt x="128" y="28"/>
                  </a:cubicBezTo>
                  <a:cubicBezTo>
                    <a:pt x="137" y="28"/>
                    <a:pt x="144" y="35"/>
                    <a:pt x="144" y="44"/>
                  </a:cubicBezTo>
                  <a:cubicBezTo>
                    <a:pt x="144" y="49"/>
                    <a:pt x="142" y="53"/>
                    <a:pt x="139" y="56"/>
                  </a:cubicBezTo>
                  <a:close/>
                  <a:moveTo>
                    <a:pt x="139" y="56"/>
                  </a:moveTo>
                  <a:cubicBezTo>
                    <a:pt x="139" y="56"/>
                    <a:pt x="139" y="56"/>
                    <a:pt x="139" y="56"/>
                  </a:cubicBezTo>
                </a:path>
              </a:pathLst>
            </a:custGeom>
            <a:solidFill>
              <a:schemeClr val="accent2"/>
            </a:solidFill>
            <a:ln w="9525">
              <a:noFill/>
              <a:round/>
            </a:ln>
          </p:spPr>
          <p:txBody>
            <a:bodyPr vert="horz" wrap="square" lIns="91440" tIns="45720" rIns="91440" bIns="45720" numCol="1" anchor="t" anchorCtr="0" compatLnSpc="1"/>
            <a:lstStyle/>
            <a:p>
              <a:endParaRPr lang="en-US">
                <a:cs typeface="+mn-ea"/>
              </a:endParaRPr>
            </a:p>
          </p:txBody>
        </p:sp>
      </p:grpSp>
      <p:grpSp>
        <p:nvGrpSpPr>
          <p:cNvPr id="6" name="Group 206"/>
          <p:cNvGrpSpPr/>
          <p:nvPr/>
        </p:nvGrpSpPr>
        <p:grpSpPr>
          <a:xfrm>
            <a:off x="2330331" y="1338426"/>
            <a:ext cx="508812" cy="663511"/>
            <a:chOff x="5135563" y="1020763"/>
            <a:chExt cx="873125" cy="1138237"/>
          </a:xfrm>
          <a:solidFill>
            <a:schemeClr val="accent3"/>
          </a:solidFill>
        </p:grpSpPr>
        <p:sp>
          <p:nvSpPr>
            <p:cNvPr id="13" name="Freeform 64"/>
            <p:cNvSpPr>
              <a:spLocks noEditPoints="1"/>
            </p:cNvSpPr>
            <p:nvPr/>
          </p:nvSpPr>
          <p:spPr bwMode="auto">
            <a:xfrm>
              <a:off x="5135563" y="1439863"/>
              <a:ext cx="534988" cy="557213"/>
            </a:xfrm>
            <a:custGeom>
              <a:avLst/>
              <a:gdLst/>
              <a:ahLst/>
              <a:cxnLst>
                <a:cxn ang="0">
                  <a:pos x="167" y="164"/>
                </a:cxn>
                <a:cxn ang="0">
                  <a:pos x="145" y="138"/>
                </a:cxn>
                <a:cxn ang="0">
                  <a:pos x="145" y="138"/>
                </a:cxn>
                <a:cxn ang="0">
                  <a:pos x="140" y="125"/>
                </a:cxn>
                <a:cxn ang="0">
                  <a:pos x="145" y="118"/>
                </a:cxn>
                <a:cxn ang="0">
                  <a:pos x="185" y="3"/>
                </a:cxn>
                <a:cxn ang="0">
                  <a:pos x="176" y="0"/>
                </a:cxn>
                <a:cxn ang="0">
                  <a:pos x="157" y="19"/>
                </a:cxn>
                <a:cxn ang="0">
                  <a:pos x="138" y="0"/>
                </a:cxn>
                <a:cxn ang="0">
                  <a:pos x="138" y="0"/>
                </a:cxn>
                <a:cxn ang="0">
                  <a:pos x="88" y="26"/>
                </a:cxn>
                <a:cxn ang="0">
                  <a:pos x="59" y="50"/>
                </a:cxn>
                <a:cxn ang="0">
                  <a:pos x="4" y="142"/>
                </a:cxn>
                <a:cxn ang="0">
                  <a:pos x="7" y="176"/>
                </a:cxn>
                <a:cxn ang="0">
                  <a:pos x="75" y="192"/>
                </a:cxn>
                <a:cxn ang="0">
                  <a:pos x="140" y="192"/>
                </a:cxn>
                <a:cxn ang="0">
                  <a:pos x="167" y="164"/>
                </a:cxn>
                <a:cxn ang="0">
                  <a:pos x="107" y="183"/>
                </a:cxn>
                <a:cxn ang="0">
                  <a:pos x="85" y="184"/>
                </a:cxn>
                <a:cxn ang="0">
                  <a:pos x="77" y="184"/>
                </a:cxn>
                <a:cxn ang="0">
                  <a:pos x="75" y="184"/>
                </a:cxn>
                <a:cxn ang="0">
                  <a:pos x="75" y="184"/>
                </a:cxn>
                <a:cxn ang="0">
                  <a:pos x="13" y="171"/>
                </a:cxn>
                <a:cxn ang="0">
                  <a:pos x="12" y="144"/>
                </a:cxn>
                <a:cxn ang="0">
                  <a:pos x="65" y="55"/>
                </a:cxn>
                <a:cxn ang="0">
                  <a:pos x="93" y="32"/>
                </a:cxn>
                <a:cxn ang="0">
                  <a:pos x="94" y="31"/>
                </a:cxn>
                <a:cxn ang="0">
                  <a:pos x="137" y="140"/>
                </a:cxn>
                <a:cxn ang="0">
                  <a:pos x="143" y="146"/>
                </a:cxn>
                <a:cxn ang="0">
                  <a:pos x="159" y="164"/>
                </a:cxn>
                <a:cxn ang="0">
                  <a:pos x="140" y="183"/>
                </a:cxn>
                <a:cxn ang="0">
                  <a:pos x="107" y="183"/>
                </a:cxn>
                <a:cxn ang="0">
                  <a:pos x="107" y="183"/>
                </a:cxn>
                <a:cxn ang="0">
                  <a:pos x="107" y="183"/>
                </a:cxn>
              </a:cxnLst>
              <a:rect l="0" t="0" r="r" b="b"/>
              <a:pathLst>
                <a:path w="185" h="192">
                  <a:moveTo>
                    <a:pt x="167" y="164"/>
                  </a:moveTo>
                  <a:cubicBezTo>
                    <a:pt x="167" y="151"/>
                    <a:pt x="158" y="140"/>
                    <a:pt x="145" y="138"/>
                  </a:cubicBezTo>
                  <a:cubicBezTo>
                    <a:pt x="145" y="138"/>
                    <a:pt x="145" y="138"/>
                    <a:pt x="145" y="138"/>
                  </a:cubicBezTo>
                  <a:cubicBezTo>
                    <a:pt x="140" y="125"/>
                    <a:pt x="140" y="125"/>
                    <a:pt x="140" y="125"/>
                  </a:cubicBezTo>
                  <a:cubicBezTo>
                    <a:pt x="145" y="118"/>
                    <a:pt x="145" y="118"/>
                    <a:pt x="145" y="118"/>
                  </a:cubicBezTo>
                  <a:cubicBezTo>
                    <a:pt x="185" y="3"/>
                    <a:pt x="185" y="3"/>
                    <a:pt x="185" y="3"/>
                  </a:cubicBezTo>
                  <a:cubicBezTo>
                    <a:pt x="182" y="2"/>
                    <a:pt x="179" y="1"/>
                    <a:pt x="176" y="0"/>
                  </a:cubicBezTo>
                  <a:cubicBezTo>
                    <a:pt x="157" y="19"/>
                    <a:pt x="157" y="19"/>
                    <a:pt x="157" y="19"/>
                  </a:cubicBezTo>
                  <a:cubicBezTo>
                    <a:pt x="138" y="0"/>
                    <a:pt x="138" y="0"/>
                    <a:pt x="138" y="0"/>
                  </a:cubicBezTo>
                  <a:cubicBezTo>
                    <a:pt x="138" y="0"/>
                    <a:pt x="138" y="0"/>
                    <a:pt x="138" y="0"/>
                  </a:cubicBezTo>
                  <a:cubicBezTo>
                    <a:pt x="116" y="6"/>
                    <a:pt x="88" y="26"/>
                    <a:pt x="88" y="26"/>
                  </a:cubicBezTo>
                  <a:cubicBezTo>
                    <a:pt x="78" y="33"/>
                    <a:pt x="68" y="41"/>
                    <a:pt x="59" y="50"/>
                  </a:cubicBezTo>
                  <a:cubicBezTo>
                    <a:pt x="34" y="75"/>
                    <a:pt x="16" y="104"/>
                    <a:pt x="4" y="142"/>
                  </a:cubicBezTo>
                  <a:cubicBezTo>
                    <a:pt x="1" y="152"/>
                    <a:pt x="0" y="167"/>
                    <a:pt x="7" y="176"/>
                  </a:cubicBezTo>
                  <a:cubicBezTo>
                    <a:pt x="15" y="186"/>
                    <a:pt x="20" y="192"/>
                    <a:pt x="75" y="192"/>
                  </a:cubicBezTo>
                  <a:cubicBezTo>
                    <a:pt x="75" y="192"/>
                    <a:pt x="140" y="192"/>
                    <a:pt x="140" y="192"/>
                  </a:cubicBezTo>
                  <a:cubicBezTo>
                    <a:pt x="155" y="191"/>
                    <a:pt x="167" y="179"/>
                    <a:pt x="167" y="164"/>
                  </a:cubicBezTo>
                  <a:close/>
                  <a:moveTo>
                    <a:pt x="107" y="183"/>
                  </a:moveTo>
                  <a:cubicBezTo>
                    <a:pt x="99" y="183"/>
                    <a:pt x="91" y="184"/>
                    <a:pt x="85" y="184"/>
                  </a:cubicBezTo>
                  <a:cubicBezTo>
                    <a:pt x="82" y="184"/>
                    <a:pt x="79" y="184"/>
                    <a:pt x="77" y="184"/>
                  </a:cubicBezTo>
                  <a:cubicBezTo>
                    <a:pt x="77" y="184"/>
                    <a:pt x="76" y="184"/>
                    <a:pt x="75" y="184"/>
                  </a:cubicBezTo>
                  <a:cubicBezTo>
                    <a:pt x="75" y="184"/>
                    <a:pt x="75" y="184"/>
                    <a:pt x="75" y="184"/>
                  </a:cubicBezTo>
                  <a:cubicBezTo>
                    <a:pt x="24" y="184"/>
                    <a:pt x="20" y="179"/>
                    <a:pt x="13" y="171"/>
                  </a:cubicBezTo>
                  <a:cubicBezTo>
                    <a:pt x="9" y="165"/>
                    <a:pt x="9" y="153"/>
                    <a:pt x="12" y="144"/>
                  </a:cubicBezTo>
                  <a:cubicBezTo>
                    <a:pt x="23" y="109"/>
                    <a:pt x="40" y="81"/>
                    <a:pt x="65" y="55"/>
                  </a:cubicBezTo>
                  <a:cubicBezTo>
                    <a:pt x="73" y="48"/>
                    <a:pt x="82" y="40"/>
                    <a:pt x="93" y="32"/>
                  </a:cubicBezTo>
                  <a:cubicBezTo>
                    <a:pt x="94" y="31"/>
                    <a:pt x="94" y="31"/>
                    <a:pt x="94" y="31"/>
                  </a:cubicBezTo>
                  <a:cubicBezTo>
                    <a:pt x="137" y="140"/>
                    <a:pt x="137" y="140"/>
                    <a:pt x="137" y="140"/>
                  </a:cubicBezTo>
                  <a:cubicBezTo>
                    <a:pt x="138" y="143"/>
                    <a:pt x="140" y="145"/>
                    <a:pt x="143" y="146"/>
                  </a:cubicBezTo>
                  <a:cubicBezTo>
                    <a:pt x="153" y="147"/>
                    <a:pt x="159" y="155"/>
                    <a:pt x="159" y="164"/>
                  </a:cubicBezTo>
                  <a:cubicBezTo>
                    <a:pt x="159" y="175"/>
                    <a:pt x="151" y="183"/>
                    <a:pt x="140" y="183"/>
                  </a:cubicBezTo>
                  <a:cubicBezTo>
                    <a:pt x="140" y="183"/>
                    <a:pt x="124" y="183"/>
                    <a:pt x="107" y="183"/>
                  </a:cubicBezTo>
                  <a:close/>
                  <a:moveTo>
                    <a:pt x="107" y="183"/>
                  </a:moveTo>
                  <a:cubicBezTo>
                    <a:pt x="107" y="183"/>
                    <a:pt x="107" y="183"/>
                    <a:pt x="107" y="183"/>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4" name="Freeform 65"/>
            <p:cNvSpPr>
              <a:spLocks noEditPoints="1"/>
            </p:cNvSpPr>
            <p:nvPr/>
          </p:nvSpPr>
          <p:spPr bwMode="auto">
            <a:xfrm>
              <a:off x="5360988" y="1457325"/>
              <a:ext cx="647700" cy="701675"/>
            </a:xfrm>
            <a:custGeom>
              <a:avLst/>
              <a:gdLst/>
              <a:ahLst/>
              <a:cxnLst>
                <a:cxn ang="0">
                  <a:pos x="177" y="54"/>
                </a:cxn>
                <a:cxn ang="0">
                  <a:pos x="115" y="0"/>
                </a:cxn>
                <a:cxn ang="0">
                  <a:pos x="93" y="141"/>
                </a:cxn>
                <a:cxn ang="0">
                  <a:pos x="96" y="158"/>
                </a:cxn>
                <a:cxn ang="0">
                  <a:pos x="62" y="193"/>
                </a:cxn>
                <a:cxn ang="0">
                  <a:pos x="0" y="193"/>
                </a:cxn>
                <a:cxn ang="0">
                  <a:pos x="0" y="230"/>
                </a:cxn>
                <a:cxn ang="0">
                  <a:pos x="1" y="242"/>
                </a:cxn>
                <a:cxn ang="0">
                  <a:pos x="156" y="242"/>
                </a:cxn>
                <a:cxn ang="0">
                  <a:pos x="157" y="230"/>
                </a:cxn>
                <a:cxn ang="0">
                  <a:pos x="157" y="134"/>
                </a:cxn>
                <a:cxn ang="0">
                  <a:pos x="170" y="236"/>
                </a:cxn>
                <a:cxn ang="0">
                  <a:pos x="170" y="242"/>
                </a:cxn>
                <a:cxn ang="0">
                  <a:pos x="224" y="242"/>
                </a:cxn>
                <a:cxn ang="0">
                  <a:pos x="224" y="236"/>
                </a:cxn>
                <a:cxn ang="0">
                  <a:pos x="177" y="54"/>
                </a:cxn>
                <a:cxn ang="0">
                  <a:pos x="177" y="54"/>
                </a:cxn>
                <a:cxn ang="0">
                  <a:pos x="177" y="54"/>
                </a:cxn>
              </a:cxnLst>
              <a:rect l="0" t="0" r="r" b="b"/>
              <a:pathLst>
                <a:path w="224" h="242">
                  <a:moveTo>
                    <a:pt x="177" y="54"/>
                  </a:moveTo>
                  <a:cubicBezTo>
                    <a:pt x="164" y="37"/>
                    <a:pt x="144" y="15"/>
                    <a:pt x="115" y="0"/>
                  </a:cubicBezTo>
                  <a:cubicBezTo>
                    <a:pt x="93" y="141"/>
                    <a:pt x="93" y="141"/>
                    <a:pt x="93" y="141"/>
                  </a:cubicBezTo>
                  <a:cubicBezTo>
                    <a:pt x="93" y="141"/>
                    <a:pt x="96" y="152"/>
                    <a:pt x="96" y="158"/>
                  </a:cubicBezTo>
                  <a:cubicBezTo>
                    <a:pt x="96" y="177"/>
                    <a:pt x="81" y="193"/>
                    <a:pt x="62" y="193"/>
                  </a:cubicBezTo>
                  <a:cubicBezTo>
                    <a:pt x="0" y="193"/>
                    <a:pt x="0" y="193"/>
                    <a:pt x="0" y="193"/>
                  </a:cubicBezTo>
                  <a:cubicBezTo>
                    <a:pt x="0" y="230"/>
                    <a:pt x="0" y="230"/>
                    <a:pt x="0" y="230"/>
                  </a:cubicBezTo>
                  <a:cubicBezTo>
                    <a:pt x="0" y="234"/>
                    <a:pt x="0" y="238"/>
                    <a:pt x="1" y="242"/>
                  </a:cubicBezTo>
                  <a:cubicBezTo>
                    <a:pt x="156" y="242"/>
                    <a:pt x="156" y="242"/>
                    <a:pt x="156" y="242"/>
                  </a:cubicBezTo>
                  <a:cubicBezTo>
                    <a:pt x="157" y="238"/>
                    <a:pt x="157" y="234"/>
                    <a:pt x="157" y="230"/>
                  </a:cubicBezTo>
                  <a:cubicBezTo>
                    <a:pt x="157" y="134"/>
                    <a:pt x="157" y="134"/>
                    <a:pt x="157" y="134"/>
                  </a:cubicBezTo>
                  <a:cubicBezTo>
                    <a:pt x="164" y="157"/>
                    <a:pt x="170" y="190"/>
                    <a:pt x="170" y="236"/>
                  </a:cubicBezTo>
                  <a:cubicBezTo>
                    <a:pt x="170" y="238"/>
                    <a:pt x="170" y="240"/>
                    <a:pt x="170" y="242"/>
                  </a:cubicBezTo>
                  <a:cubicBezTo>
                    <a:pt x="224" y="242"/>
                    <a:pt x="224" y="242"/>
                    <a:pt x="224" y="242"/>
                  </a:cubicBezTo>
                  <a:cubicBezTo>
                    <a:pt x="224" y="240"/>
                    <a:pt x="224" y="238"/>
                    <a:pt x="224" y="236"/>
                  </a:cubicBezTo>
                  <a:cubicBezTo>
                    <a:pt x="224" y="131"/>
                    <a:pt x="197" y="79"/>
                    <a:pt x="177" y="54"/>
                  </a:cubicBezTo>
                  <a:close/>
                  <a:moveTo>
                    <a:pt x="177" y="54"/>
                  </a:moveTo>
                  <a:cubicBezTo>
                    <a:pt x="177" y="54"/>
                    <a:pt x="177" y="54"/>
                    <a:pt x="177" y="54"/>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5" name="Freeform 66"/>
            <p:cNvSpPr>
              <a:spLocks noEditPoints="1"/>
            </p:cNvSpPr>
            <p:nvPr/>
          </p:nvSpPr>
          <p:spPr bwMode="auto">
            <a:xfrm>
              <a:off x="5381625" y="1020763"/>
              <a:ext cx="414338" cy="414338"/>
            </a:xfrm>
            <a:custGeom>
              <a:avLst/>
              <a:gdLst/>
              <a:ahLst/>
              <a:cxnLst>
                <a:cxn ang="0">
                  <a:pos x="143" y="71"/>
                </a:cxn>
                <a:cxn ang="0">
                  <a:pos x="72" y="143"/>
                </a:cxn>
                <a:cxn ang="0">
                  <a:pos x="0" y="71"/>
                </a:cxn>
                <a:cxn ang="0">
                  <a:pos x="72" y="0"/>
                </a:cxn>
                <a:cxn ang="0">
                  <a:pos x="143" y="71"/>
                </a:cxn>
                <a:cxn ang="0">
                  <a:pos x="143" y="71"/>
                </a:cxn>
                <a:cxn ang="0">
                  <a:pos x="143" y="71"/>
                </a:cxn>
              </a:cxnLst>
              <a:rect l="0" t="0" r="r" b="b"/>
              <a:pathLst>
                <a:path w="143" h="143">
                  <a:moveTo>
                    <a:pt x="143" y="71"/>
                  </a:moveTo>
                  <a:cubicBezTo>
                    <a:pt x="143" y="111"/>
                    <a:pt x="111" y="143"/>
                    <a:pt x="72" y="143"/>
                  </a:cubicBezTo>
                  <a:cubicBezTo>
                    <a:pt x="32" y="143"/>
                    <a:pt x="0" y="111"/>
                    <a:pt x="0" y="71"/>
                  </a:cubicBezTo>
                  <a:cubicBezTo>
                    <a:pt x="0" y="32"/>
                    <a:pt x="32" y="0"/>
                    <a:pt x="72" y="0"/>
                  </a:cubicBezTo>
                  <a:cubicBezTo>
                    <a:pt x="111" y="0"/>
                    <a:pt x="143" y="32"/>
                    <a:pt x="143" y="71"/>
                  </a:cubicBezTo>
                  <a:close/>
                  <a:moveTo>
                    <a:pt x="143" y="71"/>
                  </a:moveTo>
                  <a:cubicBezTo>
                    <a:pt x="143" y="71"/>
                    <a:pt x="143" y="71"/>
                    <a:pt x="143" y="71"/>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12" name="Group 216"/>
          <p:cNvGrpSpPr/>
          <p:nvPr/>
        </p:nvGrpSpPr>
        <p:grpSpPr>
          <a:xfrm>
            <a:off x="3077024" y="1342072"/>
            <a:ext cx="530082" cy="656222"/>
            <a:chOff x="1685925" y="982663"/>
            <a:chExt cx="735013" cy="909638"/>
          </a:xfrm>
          <a:solidFill>
            <a:schemeClr val="accent4"/>
          </a:solidFill>
        </p:grpSpPr>
        <p:sp>
          <p:nvSpPr>
            <p:cNvPr id="17" name="Freeform 20"/>
            <p:cNvSpPr>
              <a:spLocks noEditPoints="1"/>
            </p:cNvSpPr>
            <p:nvPr/>
          </p:nvSpPr>
          <p:spPr bwMode="auto">
            <a:xfrm>
              <a:off x="1685925" y="1417638"/>
              <a:ext cx="277813" cy="234950"/>
            </a:xfrm>
            <a:custGeom>
              <a:avLst/>
              <a:gdLst/>
              <a:ahLst/>
              <a:cxnLst>
                <a:cxn ang="0">
                  <a:pos x="10" y="33"/>
                </a:cxn>
                <a:cxn ang="0">
                  <a:pos x="11" y="33"/>
                </a:cxn>
                <a:cxn ang="0">
                  <a:pos x="11" y="57"/>
                </a:cxn>
                <a:cxn ang="0">
                  <a:pos x="32" y="57"/>
                </a:cxn>
                <a:cxn ang="0">
                  <a:pos x="94" y="81"/>
                </a:cxn>
                <a:cxn ang="0">
                  <a:pos x="94" y="74"/>
                </a:cxn>
                <a:cxn ang="0">
                  <a:pos x="49" y="57"/>
                </a:cxn>
                <a:cxn ang="0">
                  <a:pos x="94" y="57"/>
                </a:cxn>
                <a:cxn ang="0">
                  <a:pos x="94" y="50"/>
                </a:cxn>
                <a:cxn ang="0">
                  <a:pos x="18" y="50"/>
                </a:cxn>
                <a:cxn ang="0">
                  <a:pos x="18" y="33"/>
                </a:cxn>
                <a:cxn ang="0">
                  <a:pos x="96" y="33"/>
                </a:cxn>
                <a:cxn ang="0">
                  <a:pos x="96" y="18"/>
                </a:cxn>
                <a:cxn ang="0">
                  <a:pos x="89" y="19"/>
                </a:cxn>
                <a:cxn ang="0">
                  <a:pos x="87" y="19"/>
                </a:cxn>
                <a:cxn ang="0">
                  <a:pos x="67" y="2"/>
                </a:cxn>
                <a:cxn ang="0">
                  <a:pos x="67" y="0"/>
                </a:cxn>
                <a:cxn ang="0">
                  <a:pos x="10" y="0"/>
                </a:cxn>
                <a:cxn ang="0">
                  <a:pos x="0" y="10"/>
                </a:cxn>
                <a:cxn ang="0">
                  <a:pos x="0" y="23"/>
                </a:cxn>
                <a:cxn ang="0">
                  <a:pos x="10" y="33"/>
                </a:cxn>
                <a:cxn ang="0">
                  <a:pos x="10" y="33"/>
                </a:cxn>
                <a:cxn ang="0">
                  <a:pos x="10" y="33"/>
                </a:cxn>
              </a:cxnLst>
              <a:rect l="0" t="0" r="r" b="b"/>
              <a:pathLst>
                <a:path w="96" h="81">
                  <a:moveTo>
                    <a:pt x="10" y="33"/>
                  </a:moveTo>
                  <a:cubicBezTo>
                    <a:pt x="11" y="33"/>
                    <a:pt x="11" y="33"/>
                    <a:pt x="11" y="33"/>
                  </a:cubicBezTo>
                  <a:cubicBezTo>
                    <a:pt x="11" y="57"/>
                    <a:pt x="11" y="57"/>
                    <a:pt x="11" y="57"/>
                  </a:cubicBezTo>
                  <a:cubicBezTo>
                    <a:pt x="32" y="57"/>
                    <a:pt x="32" y="57"/>
                    <a:pt x="32" y="57"/>
                  </a:cubicBezTo>
                  <a:cubicBezTo>
                    <a:pt x="94" y="81"/>
                    <a:pt x="94" y="81"/>
                    <a:pt x="94" y="81"/>
                  </a:cubicBezTo>
                  <a:cubicBezTo>
                    <a:pt x="94" y="74"/>
                    <a:pt x="94" y="74"/>
                    <a:pt x="94" y="74"/>
                  </a:cubicBezTo>
                  <a:cubicBezTo>
                    <a:pt x="49" y="57"/>
                    <a:pt x="49" y="57"/>
                    <a:pt x="49" y="57"/>
                  </a:cubicBezTo>
                  <a:cubicBezTo>
                    <a:pt x="94" y="57"/>
                    <a:pt x="94" y="57"/>
                    <a:pt x="94" y="57"/>
                  </a:cubicBezTo>
                  <a:cubicBezTo>
                    <a:pt x="94" y="50"/>
                    <a:pt x="94" y="50"/>
                    <a:pt x="94" y="50"/>
                  </a:cubicBezTo>
                  <a:cubicBezTo>
                    <a:pt x="18" y="50"/>
                    <a:pt x="18" y="50"/>
                    <a:pt x="18" y="50"/>
                  </a:cubicBezTo>
                  <a:cubicBezTo>
                    <a:pt x="18" y="33"/>
                    <a:pt x="18" y="33"/>
                    <a:pt x="18" y="33"/>
                  </a:cubicBezTo>
                  <a:cubicBezTo>
                    <a:pt x="96" y="33"/>
                    <a:pt x="96" y="33"/>
                    <a:pt x="96" y="33"/>
                  </a:cubicBezTo>
                  <a:cubicBezTo>
                    <a:pt x="96" y="18"/>
                    <a:pt x="96" y="18"/>
                    <a:pt x="96" y="18"/>
                  </a:cubicBezTo>
                  <a:cubicBezTo>
                    <a:pt x="94" y="19"/>
                    <a:pt x="90" y="19"/>
                    <a:pt x="89" y="19"/>
                  </a:cubicBezTo>
                  <a:cubicBezTo>
                    <a:pt x="88" y="19"/>
                    <a:pt x="87" y="19"/>
                    <a:pt x="87" y="19"/>
                  </a:cubicBezTo>
                  <a:cubicBezTo>
                    <a:pt x="70" y="19"/>
                    <a:pt x="68" y="12"/>
                    <a:pt x="67" y="2"/>
                  </a:cubicBezTo>
                  <a:cubicBezTo>
                    <a:pt x="67" y="1"/>
                    <a:pt x="67" y="0"/>
                    <a:pt x="67" y="0"/>
                  </a:cubicBezTo>
                  <a:cubicBezTo>
                    <a:pt x="10" y="0"/>
                    <a:pt x="10" y="0"/>
                    <a:pt x="10" y="0"/>
                  </a:cubicBezTo>
                  <a:cubicBezTo>
                    <a:pt x="5" y="0"/>
                    <a:pt x="0" y="4"/>
                    <a:pt x="0" y="10"/>
                  </a:cubicBezTo>
                  <a:cubicBezTo>
                    <a:pt x="0" y="23"/>
                    <a:pt x="0" y="23"/>
                    <a:pt x="0" y="23"/>
                  </a:cubicBezTo>
                  <a:cubicBezTo>
                    <a:pt x="0" y="28"/>
                    <a:pt x="5" y="33"/>
                    <a:pt x="10" y="33"/>
                  </a:cubicBezTo>
                  <a:close/>
                  <a:moveTo>
                    <a:pt x="10" y="33"/>
                  </a:moveTo>
                  <a:cubicBezTo>
                    <a:pt x="10" y="33"/>
                    <a:pt x="10" y="33"/>
                    <a:pt x="10" y="33"/>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8" name="Freeform 21"/>
            <p:cNvSpPr>
              <a:spLocks noEditPoints="1"/>
            </p:cNvSpPr>
            <p:nvPr/>
          </p:nvSpPr>
          <p:spPr bwMode="auto">
            <a:xfrm>
              <a:off x="2160588" y="1417638"/>
              <a:ext cx="260350" cy="228600"/>
            </a:xfrm>
            <a:custGeom>
              <a:avLst/>
              <a:gdLst/>
              <a:ahLst/>
              <a:cxnLst>
                <a:cxn ang="0">
                  <a:pos x="80" y="0"/>
                </a:cxn>
                <a:cxn ang="0">
                  <a:pos x="27" y="0"/>
                </a:cxn>
                <a:cxn ang="0">
                  <a:pos x="27" y="1"/>
                </a:cxn>
                <a:cxn ang="0">
                  <a:pos x="7" y="18"/>
                </a:cxn>
                <a:cxn ang="0">
                  <a:pos x="0" y="17"/>
                </a:cxn>
                <a:cxn ang="0">
                  <a:pos x="0" y="33"/>
                </a:cxn>
                <a:cxn ang="0">
                  <a:pos x="72" y="33"/>
                </a:cxn>
                <a:cxn ang="0">
                  <a:pos x="72" y="50"/>
                </a:cxn>
                <a:cxn ang="0">
                  <a:pos x="1" y="50"/>
                </a:cxn>
                <a:cxn ang="0">
                  <a:pos x="1" y="57"/>
                </a:cxn>
                <a:cxn ang="0">
                  <a:pos x="41" y="57"/>
                </a:cxn>
                <a:cxn ang="0">
                  <a:pos x="1" y="72"/>
                </a:cxn>
                <a:cxn ang="0">
                  <a:pos x="1" y="79"/>
                </a:cxn>
                <a:cxn ang="0">
                  <a:pos x="58" y="57"/>
                </a:cxn>
                <a:cxn ang="0">
                  <a:pos x="79" y="57"/>
                </a:cxn>
                <a:cxn ang="0">
                  <a:pos x="79" y="33"/>
                </a:cxn>
                <a:cxn ang="0">
                  <a:pos x="80" y="33"/>
                </a:cxn>
                <a:cxn ang="0">
                  <a:pos x="90" y="23"/>
                </a:cxn>
                <a:cxn ang="0">
                  <a:pos x="90" y="10"/>
                </a:cxn>
                <a:cxn ang="0">
                  <a:pos x="80" y="0"/>
                </a:cxn>
                <a:cxn ang="0">
                  <a:pos x="80" y="0"/>
                </a:cxn>
                <a:cxn ang="0">
                  <a:pos x="80" y="0"/>
                </a:cxn>
              </a:cxnLst>
              <a:rect l="0" t="0" r="r" b="b"/>
              <a:pathLst>
                <a:path w="90" h="79">
                  <a:moveTo>
                    <a:pt x="80" y="0"/>
                  </a:moveTo>
                  <a:cubicBezTo>
                    <a:pt x="27" y="0"/>
                    <a:pt x="27" y="0"/>
                    <a:pt x="27" y="0"/>
                  </a:cubicBezTo>
                  <a:cubicBezTo>
                    <a:pt x="27" y="0"/>
                    <a:pt x="27" y="0"/>
                    <a:pt x="27" y="1"/>
                  </a:cubicBezTo>
                  <a:cubicBezTo>
                    <a:pt x="26" y="11"/>
                    <a:pt x="22" y="20"/>
                    <a:pt x="7" y="18"/>
                  </a:cubicBezTo>
                  <a:cubicBezTo>
                    <a:pt x="5" y="18"/>
                    <a:pt x="1" y="18"/>
                    <a:pt x="0" y="17"/>
                  </a:cubicBezTo>
                  <a:cubicBezTo>
                    <a:pt x="0" y="33"/>
                    <a:pt x="0" y="33"/>
                    <a:pt x="0" y="33"/>
                  </a:cubicBezTo>
                  <a:cubicBezTo>
                    <a:pt x="72" y="33"/>
                    <a:pt x="72" y="33"/>
                    <a:pt x="72" y="33"/>
                  </a:cubicBezTo>
                  <a:cubicBezTo>
                    <a:pt x="72" y="50"/>
                    <a:pt x="72" y="50"/>
                    <a:pt x="72" y="50"/>
                  </a:cubicBezTo>
                  <a:cubicBezTo>
                    <a:pt x="1" y="50"/>
                    <a:pt x="1" y="50"/>
                    <a:pt x="1" y="50"/>
                  </a:cubicBezTo>
                  <a:cubicBezTo>
                    <a:pt x="1" y="57"/>
                    <a:pt x="1" y="57"/>
                    <a:pt x="1" y="57"/>
                  </a:cubicBezTo>
                  <a:cubicBezTo>
                    <a:pt x="41" y="57"/>
                    <a:pt x="41" y="57"/>
                    <a:pt x="41" y="57"/>
                  </a:cubicBezTo>
                  <a:cubicBezTo>
                    <a:pt x="1" y="72"/>
                    <a:pt x="1" y="72"/>
                    <a:pt x="1" y="72"/>
                  </a:cubicBezTo>
                  <a:cubicBezTo>
                    <a:pt x="1" y="79"/>
                    <a:pt x="1" y="79"/>
                    <a:pt x="1" y="79"/>
                  </a:cubicBezTo>
                  <a:cubicBezTo>
                    <a:pt x="58" y="57"/>
                    <a:pt x="58" y="57"/>
                    <a:pt x="58" y="57"/>
                  </a:cubicBezTo>
                  <a:cubicBezTo>
                    <a:pt x="79" y="57"/>
                    <a:pt x="79" y="57"/>
                    <a:pt x="79" y="57"/>
                  </a:cubicBezTo>
                  <a:cubicBezTo>
                    <a:pt x="79" y="33"/>
                    <a:pt x="79" y="33"/>
                    <a:pt x="79" y="33"/>
                  </a:cubicBezTo>
                  <a:cubicBezTo>
                    <a:pt x="80" y="33"/>
                    <a:pt x="80" y="33"/>
                    <a:pt x="80" y="33"/>
                  </a:cubicBezTo>
                  <a:cubicBezTo>
                    <a:pt x="85" y="33"/>
                    <a:pt x="90" y="28"/>
                    <a:pt x="90" y="23"/>
                  </a:cubicBezTo>
                  <a:cubicBezTo>
                    <a:pt x="90" y="10"/>
                    <a:pt x="90" y="10"/>
                    <a:pt x="90" y="10"/>
                  </a:cubicBezTo>
                  <a:cubicBezTo>
                    <a:pt x="90" y="4"/>
                    <a:pt x="85" y="0"/>
                    <a:pt x="80" y="0"/>
                  </a:cubicBezTo>
                  <a:close/>
                  <a:moveTo>
                    <a:pt x="80" y="0"/>
                  </a:moveTo>
                  <a:cubicBezTo>
                    <a:pt x="80" y="0"/>
                    <a:pt x="80" y="0"/>
                    <a:pt x="80"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9" name="Freeform 22"/>
            <p:cNvSpPr>
              <a:spLocks noEditPoints="1"/>
            </p:cNvSpPr>
            <p:nvPr/>
          </p:nvSpPr>
          <p:spPr bwMode="auto">
            <a:xfrm>
              <a:off x="1685925" y="1706563"/>
              <a:ext cx="722313" cy="185738"/>
            </a:xfrm>
            <a:custGeom>
              <a:avLst/>
              <a:gdLst/>
              <a:ahLst/>
              <a:cxnLst>
                <a:cxn ang="0">
                  <a:pos x="245" y="44"/>
                </a:cxn>
                <a:cxn ang="0">
                  <a:pos x="245" y="40"/>
                </a:cxn>
                <a:cxn ang="0">
                  <a:pos x="250" y="40"/>
                </a:cxn>
                <a:cxn ang="0">
                  <a:pos x="250" y="33"/>
                </a:cxn>
                <a:cxn ang="0">
                  <a:pos x="244" y="33"/>
                </a:cxn>
                <a:cxn ang="0">
                  <a:pos x="163" y="1"/>
                </a:cxn>
                <a:cxn ang="0">
                  <a:pos x="159" y="7"/>
                </a:cxn>
                <a:cxn ang="0">
                  <a:pos x="227" y="33"/>
                </a:cxn>
                <a:cxn ang="0">
                  <a:pos x="27" y="33"/>
                </a:cxn>
                <a:cxn ang="0">
                  <a:pos x="99" y="5"/>
                </a:cxn>
                <a:cxn ang="0">
                  <a:pos x="96" y="0"/>
                </a:cxn>
                <a:cxn ang="0">
                  <a:pos x="10" y="33"/>
                </a:cxn>
                <a:cxn ang="0">
                  <a:pos x="4" y="33"/>
                </a:cxn>
                <a:cxn ang="0">
                  <a:pos x="4" y="40"/>
                </a:cxn>
                <a:cxn ang="0">
                  <a:pos x="6" y="40"/>
                </a:cxn>
                <a:cxn ang="0">
                  <a:pos x="6" y="44"/>
                </a:cxn>
                <a:cxn ang="0">
                  <a:pos x="0" y="53"/>
                </a:cxn>
                <a:cxn ang="0">
                  <a:pos x="11" y="64"/>
                </a:cxn>
                <a:cxn ang="0">
                  <a:pos x="22" y="53"/>
                </a:cxn>
                <a:cxn ang="0">
                  <a:pos x="16" y="44"/>
                </a:cxn>
                <a:cxn ang="0">
                  <a:pos x="16" y="40"/>
                </a:cxn>
                <a:cxn ang="0">
                  <a:pos x="234" y="40"/>
                </a:cxn>
                <a:cxn ang="0">
                  <a:pos x="234" y="44"/>
                </a:cxn>
                <a:cxn ang="0">
                  <a:pos x="229" y="53"/>
                </a:cxn>
                <a:cxn ang="0">
                  <a:pos x="240" y="64"/>
                </a:cxn>
                <a:cxn ang="0">
                  <a:pos x="250" y="53"/>
                </a:cxn>
                <a:cxn ang="0">
                  <a:pos x="245" y="44"/>
                </a:cxn>
                <a:cxn ang="0">
                  <a:pos x="245" y="44"/>
                </a:cxn>
                <a:cxn ang="0">
                  <a:pos x="245" y="44"/>
                </a:cxn>
              </a:cxnLst>
              <a:rect l="0" t="0" r="r" b="b"/>
              <a:pathLst>
                <a:path w="250" h="64">
                  <a:moveTo>
                    <a:pt x="245" y="44"/>
                  </a:moveTo>
                  <a:cubicBezTo>
                    <a:pt x="245" y="40"/>
                    <a:pt x="245" y="40"/>
                    <a:pt x="245" y="40"/>
                  </a:cubicBezTo>
                  <a:cubicBezTo>
                    <a:pt x="250" y="40"/>
                    <a:pt x="250" y="40"/>
                    <a:pt x="250" y="40"/>
                  </a:cubicBezTo>
                  <a:cubicBezTo>
                    <a:pt x="250" y="33"/>
                    <a:pt x="250" y="33"/>
                    <a:pt x="250" y="33"/>
                  </a:cubicBezTo>
                  <a:cubicBezTo>
                    <a:pt x="244" y="33"/>
                    <a:pt x="244" y="33"/>
                    <a:pt x="244" y="33"/>
                  </a:cubicBezTo>
                  <a:cubicBezTo>
                    <a:pt x="163" y="1"/>
                    <a:pt x="163" y="1"/>
                    <a:pt x="163" y="1"/>
                  </a:cubicBezTo>
                  <a:cubicBezTo>
                    <a:pt x="162" y="3"/>
                    <a:pt x="160" y="5"/>
                    <a:pt x="159" y="7"/>
                  </a:cubicBezTo>
                  <a:cubicBezTo>
                    <a:pt x="227" y="33"/>
                    <a:pt x="227" y="33"/>
                    <a:pt x="227" y="33"/>
                  </a:cubicBezTo>
                  <a:cubicBezTo>
                    <a:pt x="27" y="33"/>
                    <a:pt x="27" y="33"/>
                    <a:pt x="27" y="33"/>
                  </a:cubicBezTo>
                  <a:cubicBezTo>
                    <a:pt x="99" y="5"/>
                    <a:pt x="99" y="5"/>
                    <a:pt x="99" y="5"/>
                  </a:cubicBezTo>
                  <a:cubicBezTo>
                    <a:pt x="98" y="3"/>
                    <a:pt x="96" y="2"/>
                    <a:pt x="96" y="0"/>
                  </a:cubicBezTo>
                  <a:cubicBezTo>
                    <a:pt x="10" y="33"/>
                    <a:pt x="10" y="33"/>
                    <a:pt x="10" y="33"/>
                  </a:cubicBezTo>
                  <a:cubicBezTo>
                    <a:pt x="4" y="33"/>
                    <a:pt x="4" y="33"/>
                    <a:pt x="4" y="33"/>
                  </a:cubicBezTo>
                  <a:cubicBezTo>
                    <a:pt x="4" y="40"/>
                    <a:pt x="4" y="40"/>
                    <a:pt x="4" y="40"/>
                  </a:cubicBezTo>
                  <a:cubicBezTo>
                    <a:pt x="6" y="40"/>
                    <a:pt x="6" y="40"/>
                    <a:pt x="6" y="40"/>
                  </a:cubicBezTo>
                  <a:cubicBezTo>
                    <a:pt x="6" y="44"/>
                    <a:pt x="6" y="44"/>
                    <a:pt x="6" y="44"/>
                  </a:cubicBezTo>
                  <a:cubicBezTo>
                    <a:pt x="2" y="46"/>
                    <a:pt x="0" y="49"/>
                    <a:pt x="0" y="53"/>
                  </a:cubicBezTo>
                  <a:cubicBezTo>
                    <a:pt x="0" y="59"/>
                    <a:pt x="5" y="64"/>
                    <a:pt x="11" y="64"/>
                  </a:cubicBezTo>
                  <a:cubicBezTo>
                    <a:pt x="17" y="64"/>
                    <a:pt x="22" y="59"/>
                    <a:pt x="22" y="53"/>
                  </a:cubicBezTo>
                  <a:cubicBezTo>
                    <a:pt x="22" y="49"/>
                    <a:pt x="19" y="46"/>
                    <a:pt x="16" y="44"/>
                  </a:cubicBezTo>
                  <a:cubicBezTo>
                    <a:pt x="16" y="40"/>
                    <a:pt x="16" y="40"/>
                    <a:pt x="16" y="40"/>
                  </a:cubicBezTo>
                  <a:cubicBezTo>
                    <a:pt x="234" y="40"/>
                    <a:pt x="234" y="40"/>
                    <a:pt x="234" y="40"/>
                  </a:cubicBezTo>
                  <a:cubicBezTo>
                    <a:pt x="234" y="44"/>
                    <a:pt x="234" y="44"/>
                    <a:pt x="234" y="44"/>
                  </a:cubicBezTo>
                  <a:cubicBezTo>
                    <a:pt x="231" y="46"/>
                    <a:pt x="229" y="49"/>
                    <a:pt x="229" y="53"/>
                  </a:cubicBezTo>
                  <a:cubicBezTo>
                    <a:pt x="229" y="59"/>
                    <a:pt x="233" y="64"/>
                    <a:pt x="240" y="64"/>
                  </a:cubicBezTo>
                  <a:cubicBezTo>
                    <a:pt x="246" y="64"/>
                    <a:pt x="250" y="59"/>
                    <a:pt x="250" y="53"/>
                  </a:cubicBezTo>
                  <a:cubicBezTo>
                    <a:pt x="250" y="49"/>
                    <a:pt x="248" y="46"/>
                    <a:pt x="245" y="44"/>
                  </a:cubicBezTo>
                  <a:close/>
                  <a:moveTo>
                    <a:pt x="245" y="44"/>
                  </a:moveTo>
                  <a:cubicBezTo>
                    <a:pt x="245" y="44"/>
                    <a:pt x="245" y="44"/>
                    <a:pt x="245" y="44"/>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0" name="Freeform 23"/>
            <p:cNvSpPr>
              <a:spLocks noEditPoints="1"/>
            </p:cNvSpPr>
            <p:nvPr/>
          </p:nvSpPr>
          <p:spPr bwMode="auto">
            <a:xfrm>
              <a:off x="2062163" y="1420813"/>
              <a:ext cx="80963" cy="306388"/>
            </a:xfrm>
            <a:custGeom>
              <a:avLst/>
              <a:gdLst/>
              <a:ahLst/>
              <a:cxnLst>
                <a:cxn ang="0">
                  <a:pos x="14" y="0"/>
                </a:cxn>
                <a:cxn ang="0">
                  <a:pos x="0" y="14"/>
                </a:cxn>
                <a:cxn ang="0">
                  <a:pos x="0" y="92"/>
                </a:cxn>
                <a:cxn ang="0">
                  <a:pos x="14" y="106"/>
                </a:cxn>
                <a:cxn ang="0">
                  <a:pos x="28" y="92"/>
                </a:cxn>
                <a:cxn ang="0">
                  <a:pos x="28" y="14"/>
                </a:cxn>
                <a:cxn ang="0">
                  <a:pos x="14" y="0"/>
                </a:cxn>
                <a:cxn ang="0">
                  <a:pos x="14" y="0"/>
                </a:cxn>
                <a:cxn ang="0">
                  <a:pos x="14" y="0"/>
                </a:cxn>
              </a:cxnLst>
              <a:rect l="0" t="0" r="r" b="b"/>
              <a:pathLst>
                <a:path w="28" h="106">
                  <a:moveTo>
                    <a:pt x="14" y="0"/>
                  </a:moveTo>
                  <a:cubicBezTo>
                    <a:pt x="6" y="0"/>
                    <a:pt x="0" y="6"/>
                    <a:pt x="0" y="14"/>
                  </a:cubicBezTo>
                  <a:cubicBezTo>
                    <a:pt x="0" y="92"/>
                    <a:pt x="0" y="92"/>
                    <a:pt x="0" y="92"/>
                  </a:cubicBezTo>
                  <a:cubicBezTo>
                    <a:pt x="0" y="100"/>
                    <a:pt x="6" y="106"/>
                    <a:pt x="14" y="106"/>
                  </a:cubicBezTo>
                  <a:cubicBezTo>
                    <a:pt x="21" y="106"/>
                    <a:pt x="28" y="100"/>
                    <a:pt x="28" y="92"/>
                  </a:cubicBezTo>
                  <a:cubicBezTo>
                    <a:pt x="28" y="14"/>
                    <a:pt x="28" y="14"/>
                    <a:pt x="28" y="14"/>
                  </a:cubicBezTo>
                  <a:cubicBezTo>
                    <a:pt x="28" y="6"/>
                    <a:pt x="21" y="0"/>
                    <a:pt x="14" y="0"/>
                  </a:cubicBezTo>
                  <a:close/>
                  <a:moveTo>
                    <a:pt x="14" y="0"/>
                  </a:moveTo>
                  <a:cubicBezTo>
                    <a:pt x="14" y="0"/>
                    <a:pt x="14" y="0"/>
                    <a:pt x="14"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1" name="Freeform 24"/>
            <p:cNvSpPr>
              <a:spLocks noEditPoints="1"/>
            </p:cNvSpPr>
            <p:nvPr/>
          </p:nvSpPr>
          <p:spPr bwMode="auto">
            <a:xfrm>
              <a:off x="1978025" y="1420813"/>
              <a:ext cx="77788" cy="306388"/>
            </a:xfrm>
            <a:custGeom>
              <a:avLst/>
              <a:gdLst/>
              <a:ahLst/>
              <a:cxnLst>
                <a:cxn ang="0">
                  <a:pos x="13" y="0"/>
                </a:cxn>
                <a:cxn ang="0">
                  <a:pos x="0" y="14"/>
                </a:cxn>
                <a:cxn ang="0">
                  <a:pos x="0" y="92"/>
                </a:cxn>
                <a:cxn ang="0">
                  <a:pos x="13" y="106"/>
                </a:cxn>
                <a:cxn ang="0">
                  <a:pos x="27" y="92"/>
                </a:cxn>
                <a:cxn ang="0">
                  <a:pos x="27" y="14"/>
                </a:cxn>
                <a:cxn ang="0">
                  <a:pos x="13" y="0"/>
                </a:cxn>
                <a:cxn ang="0">
                  <a:pos x="13" y="0"/>
                </a:cxn>
                <a:cxn ang="0">
                  <a:pos x="13" y="0"/>
                </a:cxn>
              </a:cxnLst>
              <a:rect l="0" t="0" r="r" b="b"/>
              <a:pathLst>
                <a:path w="27" h="106">
                  <a:moveTo>
                    <a:pt x="13" y="0"/>
                  </a:moveTo>
                  <a:cubicBezTo>
                    <a:pt x="6" y="0"/>
                    <a:pt x="0" y="6"/>
                    <a:pt x="0" y="14"/>
                  </a:cubicBezTo>
                  <a:cubicBezTo>
                    <a:pt x="0" y="92"/>
                    <a:pt x="0" y="92"/>
                    <a:pt x="0" y="92"/>
                  </a:cubicBezTo>
                  <a:cubicBezTo>
                    <a:pt x="0" y="100"/>
                    <a:pt x="6" y="106"/>
                    <a:pt x="13" y="106"/>
                  </a:cubicBezTo>
                  <a:cubicBezTo>
                    <a:pt x="21" y="106"/>
                    <a:pt x="27" y="100"/>
                    <a:pt x="27" y="92"/>
                  </a:cubicBezTo>
                  <a:cubicBezTo>
                    <a:pt x="27" y="14"/>
                    <a:pt x="27" y="14"/>
                    <a:pt x="27" y="14"/>
                  </a:cubicBezTo>
                  <a:cubicBezTo>
                    <a:pt x="27" y="6"/>
                    <a:pt x="21" y="0"/>
                    <a:pt x="13" y="0"/>
                  </a:cubicBezTo>
                  <a:close/>
                  <a:moveTo>
                    <a:pt x="13" y="0"/>
                  </a:moveTo>
                  <a:cubicBezTo>
                    <a:pt x="13" y="0"/>
                    <a:pt x="13" y="0"/>
                    <a:pt x="13"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2" name="Freeform 25"/>
            <p:cNvSpPr>
              <a:spLocks noEditPoints="1"/>
            </p:cNvSpPr>
            <p:nvPr/>
          </p:nvSpPr>
          <p:spPr bwMode="auto">
            <a:xfrm>
              <a:off x="1971675" y="982663"/>
              <a:ext cx="174625" cy="174625"/>
            </a:xfrm>
            <a:custGeom>
              <a:avLst/>
              <a:gdLst/>
              <a:ahLst/>
              <a:cxnLst>
                <a:cxn ang="0">
                  <a:pos x="60" y="30"/>
                </a:cxn>
                <a:cxn ang="0">
                  <a:pos x="30" y="60"/>
                </a:cxn>
                <a:cxn ang="0">
                  <a:pos x="0" y="30"/>
                </a:cxn>
                <a:cxn ang="0">
                  <a:pos x="30" y="0"/>
                </a:cxn>
                <a:cxn ang="0">
                  <a:pos x="60" y="30"/>
                </a:cxn>
                <a:cxn ang="0">
                  <a:pos x="60" y="30"/>
                </a:cxn>
                <a:cxn ang="0">
                  <a:pos x="60" y="30"/>
                </a:cxn>
              </a:cxnLst>
              <a:rect l="0" t="0" r="r" b="b"/>
              <a:pathLst>
                <a:path w="60" h="60">
                  <a:moveTo>
                    <a:pt x="60" y="30"/>
                  </a:moveTo>
                  <a:cubicBezTo>
                    <a:pt x="60" y="46"/>
                    <a:pt x="47" y="60"/>
                    <a:pt x="30" y="60"/>
                  </a:cubicBezTo>
                  <a:cubicBezTo>
                    <a:pt x="14" y="60"/>
                    <a:pt x="0" y="46"/>
                    <a:pt x="0" y="30"/>
                  </a:cubicBezTo>
                  <a:cubicBezTo>
                    <a:pt x="0" y="13"/>
                    <a:pt x="14" y="0"/>
                    <a:pt x="30" y="0"/>
                  </a:cubicBezTo>
                  <a:cubicBezTo>
                    <a:pt x="47" y="0"/>
                    <a:pt x="60" y="13"/>
                    <a:pt x="60" y="30"/>
                  </a:cubicBezTo>
                  <a:close/>
                  <a:moveTo>
                    <a:pt x="60" y="30"/>
                  </a:moveTo>
                  <a:cubicBezTo>
                    <a:pt x="60" y="30"/>
                    <a:pt x="60" y="30"/>
                    <a:pt x="60" y="3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3" name="Freeform 26"/>
            <p:cNvSpPr>
              <a:spLocks noEditPoints="1"/>
            </p:cNvSpPr>
            <p:nvPr/>
          </p:nvSpPr>
          <p:spPr bwMode="auto">
            <a:xfrm>
              <a:off x="1873250" y="1162050"/>
              <a:ext cx="365125" cy="298450"/>
            </a:xfrm>
            <a:custGeom>
              <a:avLst/>
              <a:gdLst/>
              <a:ahLst/>
              <a:cxnLst>
                <a:cxn ang="0">
                  <a:pos x="19" y="103"/>
                </a:cxn>
                <a:cxn ang="0">
                  <a:pos x="20" y="102"/>
                </a:cxn>
                <a:cxn ang="0">
                  <a:pos x="31" y="90"/>
                </a:cxn>
                <a:cxn ang="0">
                  <a:pos x="33" y="51"/>
                </a:cxn>
                <a:cxn ang="0">
                  <a:pos x="33" y="92"/>
                </a:cxn>
                <a:cxn ang="0">
                  <a:pos x="34" y="94"/>
                </a:cxn>
                <a:cxn ang="0">
                  <a:pos x="50" y="84"/>
                </a:cxn>
                <a:cxn ang="0">
                  <a:pos x="62" y="89"/>
                </a:cxn>
                <a:cxn ang="0">
                  <a:pos x="64" y="92"/>
                </a:cxn>
                <a:cxn ang="0">
                  <a:pos x="79" y="84"/>
                </a:cxn>
                <a:cxn ang="0">
                  <a:pos x="95" y="93"/>
                </a:cxn>
                <a:cxn ang="0">
                  <a:pos x="95" y="92"/>
                </a:cxn>
                <a:cxn ang="0">
                  <a:pos x="95" y="50"/>
                </a:cxn>
                <a:cxn ang="0">
                  <a:pos x="98" y="89"/>
                </a:cxn>
                <a:cxn ang="0">
                  <a:pos x="108" y="101"/>
                </a:cxn>
                <a:cxn ang="0">
                  <a:pos x="109" y="101"/>
                </a:cxn>
                <a:cxn ang="0">
                  <a:pos x="121" y="91"/>
                </a:cxn>
                <a:cxn ang="0">
                  <a:pos x="71" y="0"/>
                </a:cxn>
                <a:cxn ang="0">
                  <a:pos x="64" y="8"/>
                </a:cxn>
                <a:cxn ang="0">
                  <a:pos x="57" y="0"/>
                </a:cxn>
                <a:cxn ang="0">
                  <a:pos x="57" y="0"/>
                </a:cxn>
                <a:cxn ang="0">
                  <a:pos x="8" y="92"/>
                </a:cxn>
                <a:cxn ang="0">
                  <a:pos x="19" y="103"/>
                </a:cxn>
                <a:cxn ang="0">
                  <a:pos x="19" y="103"/>
                </a:cxn>
                <a:cxn ang="0">
                  <a:pos x="19" y="103"/>
                </a:cxn>
              </a:cxnLst>
              <a:rect l="0" t="0" r="r" b="b"/>
              <a:pathLst>
                <a:path w="126" h="103">
                  <a:moveTo>
                    <a:pt x="19" y="103"/>
                  </a:moveTo>
                  <a:cubicBezTo>
                    <a:pt x="20" y="103"/>
                    <a:pt x="20" y="102"/>
                    <a:pt x="20" y="102"/>
                  </a:cubicBezTo>
                  <a:cubicBezTo>
                    <a:pt x="27" y="102"/>
                    <a:pt x="31" y="96"/>
                    <a:pt x="31" y="90"/>
                  </a:cubicBezTo>
                  <a:cubicBezTo>
                    <a:pt x="29" y="72"/>
                    <a:pt x="30" y="60"/>
                    <a:pt x="33" y="51"/>
                  </a:cubicBezTo>
                  <a:cubicBezTo>
                    <a:pt x="33" y="92"/>
                    <a:pt x="33" y="92"/>
                    <a:pt x="33" y="92"/>
                  </a:cubicBezTo>
                  <a:cubicBezTo>
                    <a:pt x="33" y="93"/>
                    <a:pt x="34" y="94"/>
                    <a:pt x="34" y="94"/>
                  </a:cubicBezTo>
                  <a:cubicBezTo>
                    <a:pt x="36" y="88"/>
                    <a:pt x="43" y="84"/>
                    <a:pt x="50" y="84"/>
                  </a:cubicBezTo>
                  <a:cubicBezTo>
                    <a:pt x="55" y="84"/>
                    <a:pt x="59" y="86"/>
                    <a:pt x="62" y="89"/>
                  </a:cubicBezTo>
                  <a:cubicBezTo>
                    <a:pt x="63" y="90"/>
                    <a:pt x="64" y="91"/>
                    <a:pt x="64" y="92"/>
                  </a:cubicBezTo>
                  <a:cubicBezTo>
                    <a:pt x="68" y="87"/>
                    <a:pt x="73" y="84"/>
                    <a:pt x="79" y="84"/>
                  </a:cubicBezTo>
                  <a:cubicBezTo>
                    <a:pt x="86" y="84"/>
                    <a:pt x="91" y="88"/>
                    <a:pt x="95" y="93"/>
                  </a:cubicBezTo>
                  <a:cubicBezTo>
                    <a:pt x="95" y="93"/>
                    <a:pt x="95" y="92"/>
                    <a:pt x="95" y="92"/>
                  </a:cubicBezTo>
                  <a:cubicBezTo>
                    <a:pt x="95" y="50"/>
                    <a:pt x="95" y="50"/>
                    <a:pt x="95" y="50"/>
                  </a:cubicBezTo>
                  <a:cubicBezTo>
                    <a:pt x="98" y="59"/>
                    <a:pt x="99" y="71"/>
                    <a:pt x="98" y="89"/>
                  </a:cubicBezTo>
                  <a:cubicBezTo>
                    <a:pt x="97" y="95"/>
                    <a:pt x="102" y="101"/>
                    <a:pt x="108" y="101"/>
                  </a:cubicBezTo>
                  <a:cubicBezTo>
                    <a:pt x="109" y="101"/>
                    <a:pt x="109" y="101"/>
                    <a:pt x="109" y="101"/>
                  </a:cubicBezTo>
                  <a:cubicBezTo>
                    <a:pt x="115" y="101"/>
                    <a:pt x="120" y="97"/>
                    <a:pt x="121" y="91"/>
                  </a:cubicBezTo>
                  <a:cubicBezTo>
                    <a:pt x="126" y="39"/>
                    <a:pt x="101" y="7"/>
                    <a:pt x="71" y="0"/>
                  </a:cubicBezTo>
                  <a:cubicBezTo>
                    <a:pt x="64" y="8"/>
                    <a:pt x="64" y="8"/>
                    <a:pt x="64" y="8"/>
                  </a:cubicBezTo>
                  <a:cubicBezTo>
                    <a:pt x="57" y="0"/>
                    <a:pt x="57" y="0"/>
                    <a:pt x="57" y="0"/>
                  </a:cubicBezTo>
                  <a:cubicBezTo>
                    <a:pt x="57" y="0"/>
                    <a:pt x="57" y="0"/>
                    <a:pt x="57" y="0"/>
                  </a:cubicBezTo>
                  <a:cubicBezTo>
                    <a:pt x="47" y="3"/>
                    <a:pt x="0" y="20"/>
                    <a:pt x="8" y="92"/>
                  </a:cubicBezTo>
                  <a:cubicBezTo>
                    <a:pt x="8" y="98"/>
                    <a:pt x="13" y="103"/>
                    <a:pt x="19" y="103"/>
                  </a:cubicBezTo>
                  <a:close/>
                  <a:moveTo>
                    <a:pt x="19" y="103"/>
                  </a:moveTo>
                  <a:cubicBezTo>
                    <a:pt x="19" y="103"/>
                    <a:pt x="19" y="103"/>
                    <a:pt x="19" y="103"/>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16" name="Group 224"/>
          <p:cNvGrpSpPr/>
          <p:nvPr/>
        </p:nvGrpSpPr>
        <p:grpSpPr>
          <a:xfrm>
            <a:off x="575035" y="1304799"/>
            <a:ext cx="715107" cy="730766"/>
            <a:chOff x="-9525" y="3198813"/>
            <a:chExt cx="882650" cy="901700"/>
          </a:xfrm>
          <a:solidFill>
            <a:schemeClr val="accent1"/>
          </a:solidFill>
        </p:grpSpPr>
        <p:sp>
          <p:nvSpPr>
            <p:cNvPr id="25" name="Freeform 15"/>
            <p:cNvSpPr>
              <a:spLocks noEditPoints="1"/>
            </p:cNvSpPr>
            <p:nvPr/>
          </p:nvSpPr>
          <p:spPr bwMode="auto">
            <a:xfrm>
              <a:off x="249238" y="3581400"/>
              <a:ext cx="254000" cy="109538"/>
            </a:xfrm>
            <a:custGeom>
              <a:avLst/>
              <a:gdLst/>
              <a:ahLst/>
              <a:cxnLst>
                <a:cxn ang="0">
                  <a:pos x="73" y="13"/>
                </a:cxn>
                <a:cxn ang="0">
                  <a:pos x="20" y="4"/>
                </a:cxn>
                <a:cxn ang="0">
                  <a:pos x="4" y="4"/>
                </a:cxn>
                <a:cxn ang="0">
                  <a:pos x="4" y="20"/>
                </a:cxn>
                <a:cxn ang="0">
                  <a:pos x="55" y="38"/>
                </a:cxn>
                <a:cxn ang="0">
                  <a:pos x="78" y="36"/>
                </a:cxn>
                <a:cxn ang="0">
                  <a:pos x="86" y="22"/>
                </a:cxn>
                <a:cxn ang="0">
                  <a:pos x="73" y="13"/>
                </a:cxn>
                <a:cxn ang="0">
                  <a:pos x="73" y="13"/>
                </a:cxn>
                <a:cxn ang="0">
                  <a:pos x="73" y="13"/>
                </a:cxn>
              </a:cxnLst>
              <a:rect l="0" t="0" r="r" b="b"/>
              <a:pathLst>
                <a:path w="88" h="38">
                  <a:moveTo>
                    <a:pt x="73" y="13"/>
                  </a:moveTo>
                  <a:cubicBezTo>
                    <a:pt x="38" y="21"/>
                    <a:pt x="21" y="5"/>
                    <a:pt x="20" y="4"/>
                  </a:cubicBezTo>
                  <a:cubicBezTo>
                    <a:pt x="16" y="0"/>
                    <a:pt x="9" y="0"/>
                    <a:pt x="4" y="4"/>
                  </a:cubicBezTo>
                  <a:cubicBezTo>
                    <a:pt x="0" y="8"/>
                    <a:pt x="0" y="15"/>
                    <a:pt x="4" y="20"/>
                  </a:cubicBezTo>
                  <a:cubicBezTo>
                    <a:pt x="5" y="21"/>
                    <a:pt x="22" y="38"/>
                    <a:pt x="55" y="38"/>
                  </a:cubicBezTo>
                  <a:cubicBezTo>
                    <a:pt x="62" y="38"/>
                    <a:pt x="70" y="37"/>
                    <a:pt x="78" y="36"/>
                  </a:cubicBezTo>
                  <a:cubicBezTo>
                    <a:pt x="84" y="34"/>
                    <a:pt x="88" y="28"/>
                    <a:pt x="86" y="22"/>
                  </a:cubicBezTo>
                  <a:cubicBezTo>
                    <a:pt x="85" y="16"/>
                    <a:pt x="79" y="12"/>
                    <a:pt x="73" y="13"/>
                  </a:cubicBezTo>
                  <a:close/>
                  <a:moveTo>
                    <a:pt x="73" y="13"/>
                  </a:moveTo>
                  <a:cubicBezTo>
                    <a:pt x="73" y="13"/>
                    <a:pt x="73" y="13"/>
                    <a:pt x="73" y="13"/>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6" name="Freeform 16"/>
            <p:cNvSpPr>
              <a:spLocks noEditPoints="1"/>
            </p:cNvSpPr>
            <p:nvPr/>
          </p:nvSpPr>
          <p:spPr bwMode="auto">
            <a:xfrm>
              <a:off x="88900" y="3462338"/>
              <a:ext cx="147638" cy="144463"/>
            </a:xfrm>
            <a:custGeom>
              <a:avLst/>
              <a:gdLst/>
              <a:ahLst/>
              <a:cxnLst>
                <a:cxn ang="0">
                  <a:pos x="51" y="25"/>
                </a:cxn>
                <a:cxn ang="0">
                  <a:pos x="25" y="50"/>
                </a:cxn>
                <a:cxn ang="0">
                  <a:pos x="0" y="25"/>
                </a:cxn>
                <a:cxn ang="0">
                  <a:pos x="25" y="0"/>
                </a:cxn>
                <a:cxn ang="0">
                  <a:pos x="51" y="25"/>
                </a:cxn>
                <a:cxn ang="0">
                  <a:pos x="51" y="25"/>
                </a:cxn>
                <a:cxn ang="0">
                  <a:pos x="51" y="25"/>
                </a:cxn>
              </a:cxnLst>
              <a:rect l="0" t="0" r="r" b="b"/>
              <a:pathLst>
                <a:path w="51" h="50">
                  <a:moveTo>
                    <a:pt x="51" y="25"/>
                  </a:moveTo>
                  <a:cubicBezTo>
                    <a:pt x="51" y="39"/>
                    <a:pt x="40" y="50"/>
                    <a:pt x="25" y="50"/>
                  </a:cubicBezTo>
                  <a:cubicBezTo>
                    <a:pt x="11" y="50"/>
                    <a:pt x="0" y="39"/>
                    <a:pt x="0" y="25"/>
                  </a:cubicBezTo>
                  <a:cubicBezTo>
                    <a:pt x="0" y="11"/>
                    <a:pt x="11" y="0"/>
                    <a:pt x="25" y="0"/>
                  </a:cubicBezTo>
                  <a:cubicBezTo>
                    <a:pt x="40" y="0"/>
                    <a:pt x="51" y="11"/>
                    <a:pt x="51" y="25"/>
                  </a:cubicBezTo>
                  <a:close/>
                  <a:moveTo>
                    <a:pt x="51" y="25"/>
                  </a:moveTo>
                  <a:cubicBezTo>
                    <a:pt x="51" y="25"/>
                    <a:pt x="51" y="25"/>
                    <a:pt x="51" y="25"/>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7" name="Freeform 17"/>
            <p:cNvSpPr>
              <a:spLocks noEditPoints="1"/>
            </p:cNvSpPr>
            <p:nvPr/>
          </p:nvSpPr>
          <p:spPr bwMode="auto">
            <a:xfrm>
              <a:off x="-9525" y="3549650"/>
              <a:ext cx="882650" cy="550863"/>
            </a:xfrm>
            <a:custGeom>
              <a:avLst/>
              <a:gdLst/>
              <a:ahLst/>
              <a:cxnLst>
                <a:cxn ang="0">
                  <a:pos x="295" y="99"/>
                </a:cxn>
                <a:cxn ang="0">
                  <a:pos x="247" y="80"/>
                </a:cxn>
                <a:cxn ang="0">
                  <a:pos x="242" y="79"/>
                </a:cxn>
                <a:cxn ang="0">
                  <a:pos x="230" y="79"/>
                </a:cxn>
                <a:cxn ang="0">
                  <a:pos x="230" y="76"/>
                </a:cxn>
                <a:cxn ang="0">
                  <a:pos x="229" y="73"/>
                </a:cxn>
                <a:cxn ang="0">
                  <a:pos x="274" y="85"/>
                </a:cxn>
                <a:cxn ang="0">
                  <a:pos x="277" y="85"/>
                </a:cxn>
                <a:cxn ang="0">
                  <a:pos x="290" y="75"/>
                </a:cxn>
                <a:cxn ang="0">
                  <a:pos x="281" y="59"/>
                </a:cxn>
                <a:cxn ang="0">
                  <a:pos x="222" y="43"/>
                </a:cxn>
                <a:cxn ang="0">
                  <a:pos x="218" y="42"/>
                </a:cxn>
                <a:cxn ang="0">
                  <a:pos x="178" y="42"/>
                </a:cxn>
                <a:cxn ang="0">
                  <a:pos x="167" y="51"/>
                </a:cxn>
                <a:cxn ang="0">
                  <a:pos x="147" y="54"/>
                </a:cxn>
                <a:cxn ang="0">
                  <a:pos x="91" y="35"/>
                </a:cxn>
                <a:cxn ang="0">
                  <a:pos x="85" y="25"/>
                </a:cxn>
                <a:cxn ang="0">
                  <a:pos x="88" y="14"/>
                </a:cxn>
                <a:cxn ang="0">
                  <a:pos x="100" y="8"/>
                </a:cxn>
                <a:cxn ang="0">
                  <a:pos x="110" y="11"/>
                </a:cxn>
                <a:cxn ang="0">
                  <a:pos x="133" y="21"/>
                </a:cxn>
                <a:cxn ang="0">
                  <a:pos x="108" y="5"/>
                </a:cxn>
                <a:cxn ang="0">
                  <a:pos x="82" y="10"/>
                </a:cxn>
                <a:cxn ang="0">
                  <a:pos x="79" y="14"/>
                </a:cxn>
                <a:cxn ang="0">
                  <a:pos x="76" y="19"/>
                </a:cxn>
                <a:cxn ang="0">
                  <a:pos x="76" y="19"/>
                </a:cxn>
                <a:cxn ang="0">
                  <a:pos x="83" y="45"/>
                </a:cxn>
                <a:cxn ang="0">
                  <a:pos x="130" y="75"/>
                </a:cxn>
                <a:cxn ang="0">
                  <a:pos x="132" y="76"/>
                </a:cxn>
                <a:cxn ang="0">
                  <a:pos x="132" y="76"/>
                </a:cxn>
                <a:cxn ang="0">
                  <a:pos x="132" y="79"/>
                </a:cxn>
                <a:cxn ang="0">
                  <a:pos x="118" y="79"/>
                </a:cxn>
                <a:cxn ang="0">
                  <a:pos x="55" y="35"/>
                </a:cxn>
                <a:cxn ang="0">
                  <a:pos x="56" y="34"/>
                </a:cxn>
                <a:cxn ang="0">
                  <a:pos x="54" y="23"/>
                </a:cxn>
                <a:cxn ang="0">
                  <a:pos x="32" y="10"/>
                </a:cxn>
                <a:cxn ang="0">
                  <a:pos x="22" y="12"/>
                </a:cxn>
                <a:cxn ang="0">
                  <a:pos x="4" y="17"/>
                </a:cxn>
                <a:cxn ang="0">
                  <a:pos x="8" y="36"/>
                </a:cxn>
                <a:cxn ang="0">
                  <a:pos x="106" y="104"/>
                </a:cxn>
                <a:cxn ang="0">
                  <a:pos x="114" y="107"/>
                </a:cxn>
                <a:cxn ang="0">
                  <a:pos x="132" y="107"/>
                </a:cxn>
                <a:cxn ang="0">
                  <a:pos x="140" y="112"/>
                </a:cxn>
                <a:cxn ang="0">
                  <a:pos x="157" y="112"/>
                </a:cxn>
                <a:cxn ang="0">
                  <a:pos x="157" y="177"/>
                </a:cxn>
                <a:cxn ang="0">
                  <a:pos x="149" y="177"/>
                </a:cxn>
                <a:cxn ang="0">
                  <a:pos x="142" y="184"/>
                </a:cxn>
                <a:cxn ang="0">
                  <a:pos x="149" y="190"/>
                </a:cxn>
                <a:cxn ang="0">
                  <a:pos x="214" y="190"/>
                </a:cxn>
                <a:cxn ang="0">
                  <a:pos x="220" y="184"/>
                </a:cxn>
                <a:cxn ang="0">
                  <a:pos x="214" y="177"/>
                </a:cxn>
                <a:cxn ang="0">
                  <a:pos x="204" y="177"/>
                </a:cxn>
                <a:cxn ang="0">
                  <a:pos x="204" y="112"/>
                </a:cxn>
                <a:cxn ang="0">
                  <a:pos x="221" y="112"/>
                </a:cxn>
                <a:cxn ang="0">
                  <a:pos x="229" y="107"/>
                </a:cxn>
                <a:cxn ang="0">
                  <a:pos x="239" y="107"/>
                </a:cxn>
                <a:cxn ang="0">
                  <a:pos x="284" y="125"/>
                </a:cxn>
                <a:cxn ang="0">
                  <a:pos x="289" y="126"/>
                </a:cxn>
                <a:cxn ang="0">
                  <a:pos x="302" y="117"/>
                </a:cxn>
                <a:cxn ang="0">
                  <a:pos x="295" y="99"/>
                </a:cxn>
                <a:cxn ang="0">
                  <a:pos x="295" y="99"/>
                </a:cxn>
                <a:cxn ang="0">
                  <a:pos x="295" y="99"/>
                </a:cxn>
              </a:cxnLst>
              <a:rect l="0" t="0" r="r" b="b"/>
              <a:pathLst>
                <a:path w="305" h="190">
                  <a:moveTo>
                    <a:pt x="295" y="99"/>
                  </a:moveTo>
                  <a:cubicBezTo>
                    <a:pt x="247" y="80"/>
                    <a:pt x="247" y="80"/>
                    <a:pt x="247" y="80"/>
                  </a:cubicBezTo>
                  <a:cubicBezTo>
                    <a:pt x="245" y="79"/>
                    <a:pt x="244" y="79"/>
                    <a:pt x="242" y="79"/>
                  </a:cubicBezTo>
                  <a:cubicBezTo>
                    <a:pt x="230" y="79"/>
                    <a:pt x="230" y="79"/>
                    <a:pt x="230" y="79"/>
                  </a:cubicBezTo>
                  <a:cubicBezTo>
                    <a:pt x="230" y="76"/>
                    <a:pt x="230" y="76"/>
                    <a:pt x="230" y="76"/>
                  </a:cubicBezTo>
                  <a:cubicBezTo>
                    <a:pt x="230" y="75"/>
                    <a:pt x="229" y="74"/>
                    <a:pt x="229" y="73"/>
                  </a:cubicBezTo>
                  <a:cubicBezTo>
                    <a:pt x="274" y="85"/>
                    <a:pt x="274" y="85"/>
                    <a:pt x="274" y="85"/>
                  </a:cubicBezTo>
                  <a:cubicBezTo>
                    <a:pt x="275" y="85"/>
                    <a:pt x="276" y="85"/>
                    <a:pt x="277" y="85"/>
                  </a:cubicBezTo>
                  <a:cubicBezTo>
                    <a:pt x="283" y="85"/>
                    <a:pt x="289" y="81"/>
                    <a:pt x="290" y="75"/>
                  </a:cubicBezTo>
                  <a:cubicBezTo>
                    <a:pt x="292" y="68"/>
                    <a:pt x="288" y="61"/>
                    <a:pt x="281" y="59"/>
                  </a:cubicBezTo>
                  <a:cubicBezTo>
                    <a:pt x="222" y="43"/>
                    <a:pt x="222" y="43"/>
                    <a:pt x="222" y="43"/>
                  </a:cubicBezTo>
                  <a:cubicBezTo>
                    <a:pt x="220" y="42"/>
                    <a:pt x="219" y="42"/>
                    <a:pt x="218" y="42"/>
                  </a:cubicBezTo>
                  <a:cubicBezTo>
                    <a:pt x="178" y="42"/>
                    <a:pt x="178" y="42"/>
                    <a:pt x="178" y="42"/>
                  </a:cubicBezTo>
                  <a:cubicBezTo>
                    <a:pt x="176" y="47"/>
                    <a:pt x="172" y="50"/>
                    <a:pt x="167" y="51"/>
                  </a:cubicBezTo>
                  <a:cubicBezTo>
                    <a:pt x="160" y="53"/>
                    <a:pt x="153" y="54"/>
                    <a:pt x="147" y="54"/>
                  </a:cubicBezTo>
                  <a:cubicBezTo>
                    <a:pt x="114" y="54"/>
                    <a:pt x="92" y="36"/>
                    <a:pt x="91" y="35"/>
                  </a:cubicBezTo>
                  <a:cubicBezTo>
                    <a:pt x="87" y="33"/>
                    <a:pt x="85" y="29"/>
                    <a:pt x="85" y="25"/>
                  </a:cubicBezTo>
                  <a:cubicBezTo>
                    <a:pt x="85" y="21"/>
                    <a:pt x="86" y="17"/>
                    <a:pt x="88" y="14"/>
                  </a:cubicBezTo>
                  <a:cubicBezTo>
                    <a:pt x="91" y="10"/>
                    <a:pt x="96" y="8"/>
                    <a:pt x="100" y="8"/>
                  </a:cubicBezTo>
                  <a:cubicBezTo>
                    <a:pt x="104" y="8"/>
                    <a:pt x="107" y="9"/>
                    <a:pt x="110" y="11"/>
                  </a:cubicBezTo>
                  <a:cubicBezTo>
                    <a:pt x="110" y="12"/>
                    <a:pt x="119" y="18"/>
                    <a:pt x="133" y="21"/>
                  </a:cubicBezTo>
                  <a:cubicBezTo>
                    <a:pt x="108" y="5"/>
                    <a:pt x="108" y="5"/>
                    <a:pt x="108" y="5"/>
                  </a:cubicBezTo>
                  <a:cubicBezTo>
                    <a:pt x="99" y="0"/>
                    <a:pt x="89" y="4"/>
                    <a:pt x="82" y="10"/>
                  </a:cubicBezTo>
                  <a:cubicBezTo>
                    <a:pt x="82" y="10"/>
                    <a:pt x="80" y="11"/>
                    <a:pt x="79" y="14"/>
                  </a:cubicBezTo>
                  <a:cubicBezTo>
                    <a:pt x="77" y="16"/>
                    <a:pt x="76" y="19"/>
                    <a:pt x="76" y="19"/>
                  </a:cubicBezTo>
                  <a:cubicBezTo>
                    <a:pt x="76" y="19"/>
                    <a:pt x="76" y="19"/>
                    <a:pt x="76" y="19"/>
                  </a:cubicBezTo>
                  <a:cubicBezTo>
                    <a:pt x="73" y="27"/>
                    <a:pt x="74" y="39"/>
                    <a:pt x="83" y="45"/>
                  </a:cubicBezTo>
                  <a:cubicBezTo>
                    <a:pt x="130" y="75"/>
                    <a:pt x="130" y="75"/>
                    <a:pt x="130" y="75"/>
                  </a:cubicBezTo>
                  <a:cubicBezTo>
                    <a:pt x="131" y="75"/>
                    <a:pt x="131" y="76"/>
                    <a:pt x="132" y="76"/>
                  </a:cubicBezTo>
                  <a:cubicBezTo>
                    <a:pt x="132" y="76"/>
                    <a:pt x="132" y="76"/>
                    <a:pt x="132" y="76"/>
                  </a:cubicBezTo>
                  <a:cubicBezTo>
                    <a:pt x="132" y="79"/>
                    <a:pt x="132" y="79"/>
                    <a:pt x="132" y="79"/>
                  </a:cubicBezTo>
                  <a:cubicBezTo>
                    <a:pt x="118" y="79"/>
                    <a:pt x="118" y="79"/>
                    <a:pt x="118" y="79"/>
                  </a:cubicBezTo>
                  <a:cubicBezTo>
                    <a:pt x="55" y="35"/>
                    <a:pt x="55" y="35"/>
                    <a:pt x="55" y="35"/>
                  </a:cubicBezTo>
                  <a:cubicBezTo>
                    <a:pt x="56" y="35"/>
                    <a:pt x="56" y="35"/>
                    <a:pt x="56" y="34"/>
                  </a:cubicBezTo>
                  <a:cubicBezTo>
                    <a:pt x="59" y="31"/>
                    <a:pt x="58" y="26"/>
                    <a:pt x="54" y="23"/>
                  </a:cubicBezTo>
                  <a:cubicBezTo>
                    <a:pt x="32" y="10"/>
                    <a:pt x="32" y="10"/>
                    <a:pt x="32" y="10"/>
                  </a:cubicBezTo>
                  <a:cubicBezTo>
                    <a:pt x="29" y="8"/>
                    <a:pt x="24" y="9"/>
                    <a:pt x="22" y="12"/>
                  </a:cubicBezTo>
                  <a:cubicBezTo>
                    <a:pt x="16" y="9"/>
                    <a:pt x="8" y="11"/>
                    <a:pt x="4" y="17"/>
                  </a:cubicBezTo>
                  <a:cubicBezTo>
                    <a:pt x="0" y="23"/>
                    <a:pt x="2" y="32"/>
                    <a:pt x="8" y="36"/>
                  </a:cubicBezTo>
                  <a:cubicBezTo>
                    <a:pt x="106" y="104"/>
                    <a:pt x="106" y="104"/>
                    <a:pt x="106" y="104"/>
                  </a:cubicBezTo>
                  <a:cubicBezTo>
                    <a:pt x="108" y="106"/>
                    <a:pt x="111" y="107"/>
                    <a:pt x="114" y="107"/>
                  </a:cubicBezTo>
                  <a:cubicBezTo>
                    <a:pt x="132" y="107"/>
                    <a:pt x="132" y="107"/>
                    <a:pt x="132" y="107"/>
                  </a:cubicBezTo>
                  <a:cubicBezTo>
                    <a:pt x="133" y="110"/>
                    <a:pt x="136" y="112"/>
                    <a:pt x="140" y="112"/>
                  </a:cubicBezTo>
                  <a:cubicBezTo>
                    <a:pt x="157" y="112"/>
                    <a:pt x="157" y="112"/>
                    <a:pt x="157" y="112"/>
                  </a:cubicBezTo>
                  <a:cubicBezTo>
                    <a:pt x="157" y="177"/>
                    <a:pt x="157" y="177"/>
                    <a:pt x="157" y="177"/>
                  </a:cubicBezTo>
                  <a:cubicBezTo>
                    <a:pt x="149" y="177"/>
                    <a:pt x="149" y="177"/>
                    <a:pt x="149" y="177"/>
                  </a:cubicBezTo>
                  <a:cubicBezTo>
                    <a:pt x="145" y="177"/>
                    <a:pt x="142" y="180"/>
                    <a:pt x="142" y="184"/>
                  </a:cubicBezTo>
                  <a:cubicBezTo>
                    <a:pt x="142" y="187"/>
                    <a:pt x="145" y="190"/>
                    <a:pt x="149" y="190"/>
                  </a:cubicBezTo>
                  <a:cubicBezTo>
                    <a:pt x="214" y="190"/>
                    <a:pt x="214" y="190"/>
                    <a:pt x="214" y="190"/>
                  </a:cubicBezTo>
                  <a:cubicBezTo>
                    <a:pt x="217" y="190"/>
                    <a:pt x="220" y="187"/>
                    <a:pt x="220" y="184"/>
                  </a:cubicBezTo>
                  <a:cubicBezTo>
                    <a:pt x="220" y="180"/>
                    <a:pt x="217" y="177"/>
                    <a:pt x="214" y="177"/>
                  </a:cubicBezTo>
                  <a:cubicBezTo>
                    <a:pt x="204" y="177"/>
                    <a:pt x="204" y="177"/>
                    <a:pt x="204" y="177"/>
                  </a:cubicBezTo>
                  <a:cubicBezTo>
                    <a:pt x="204" y="112"/>
                    <a:pt x="204" y="112"/>
                    <a:pt x="204" y="112"/>
                  </a:cubicBezTo>
                  <a:cubicBezTo>
                    <a:pt x="221" y="112"/>
                    <a:pt x="221" y="112"/>
                    <a:pt x="221" y="112"/>
                  </a:cubicBezTo>
                  <a:cubicBezTo>
                    <a:pt x="225" y="112"/>
                    <a:pt x="228" y="110"/>
                    <a:pt x="229" y="107"/>
                  </a:cubicBezTo>
                  <a:cubicBezTo>
                    <a:pt x="239" y="107"/>
                    <a:pt x="239" y="107"/>
                    <a:pt x="239" y="107"/>
                  </a:cubicBezTo>
                  <a:cubicBezTo>
                    <a:pt x="284" y="125"/>
                    <a:pt x="284" y="125"/>
                    <a:pt x="284" y="125"/>
                  </a:cubicBezTo>
                  <a:cubicBezTo>
                    <a:pt x="286" y="126"/>
                    <a:pt x="288" y="126"/>
                    <a:pt x="289" y="126"/>
                  </a:cubicBezTo>
                  <a:cubicBezTo>
                    <a:pt x="295" y="126"/>
                    <a:pt x="300" y="123"/>
                    <a:pt x="302" y="117"/>
                  </a:cubicBezTo>
                  <a:cubicBezTo>
                    <a:pt x="305" y="110"/>
                    <a:pt x="302" y="102"/>
                    <a:pt x="295" y="99"/>
                  </a:cubicBezTo>
                  <a:close/>
                  <a:moveTo>
                    <a:pt x="295" y="99"/>
                  </a:moveTo>
                  <a:cubicBezTo>
                    <a:pt x="295" y="99"/>
                    <a:pt x="295" y="99"/>
                    <a:pt x="295" y="99"/>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8" name="Freeform 18"/>
            <p:cNvSpPr>
              <a:spLocks noEditPoints="1"/>
            </p:cNvSpPr>
            <p:nvPr/>
          </p:nvSpPr>
          <p:spPr bwMode="auto">
            <a:xfrm>
              <a:off x="295275" y="3370263"/>
              <a:ext cx="415925" cy="295275"/>
            </a:xfrm>
            <a:custGeom>
              <a:avLst/>
              <a:gdLst/>
              <a:ahLst/>
              <a:cxnLst>
                <a:cxn ang="0">
                  <a:pos x="11" y="62"/>
                </a:cxn>
                <a:cxn ang="0">
                  <a:pos x="59" y="47"/>
                </a:cxn>
                <a:cxn ang="0">
                  <a:pos x="59" y="65"/>
                </a:cxn>
                <a:cxn ang="0">
                  <a:pos x="55" y="83"/>
                </a:cxn>
                <a:cxn ang="0">
                  <a:pos x="57" y="82"/>
                </a:cxn>
                <a:cxn ang="0">
                  <a:pos x="60" y="82"/>
                </a:cxn>
                <a:cxn ang="0">
                  <a:pos x="75" y="94"/>
                </a:cxn>
                <a:cxn ang="0">
                  <a:pos x="75" y="100"/>
                </a:cxn>
                <a:cxn ang="0">
                  <a:pos x="114" y="100"/>
                </a:cxn>
                <a:cxn ang="0">
                  <a:pos x="118" y="101"/>
                </a:cxn>
                <a:cxn ang="0">
                  <a:pos x="124" y="102"/>
                </a:cxn>
                <a:cxn ang="0">
                  <a:pos x="116" y="65"/>
                </a:cxn>
                <a:cxn ang="0">
                  <a:pos x="116" y="44"/>
                </a:cxn>
                <a:cxn ang="0">
                  <a:pos x="122" y="84"/>
                </a:cxn>
                <a:cxn ang="0">
                  <a:pos x="133" y="95"/>
                </a:cxn>
                <a:cxn ang="0">
                  <a:pos x="133" y="95"/>
                </a:cxn>
                <a:cxn ang="0">
                  <a:pos x="144" y="84"/>
                </a:cxn>
                <a:cxn ang="0">
                  <a:pos x="94" y="0"/>
                </a:cxn>
                <a:cxn ang="0">
                  <a:pos x="94" y="0"/>
                </a:cxn>
                <a:cxn ang="0">
                  <a:pos x="87" y="7"/>
                </a:cxn>
                <a:cxn ang="0">
                  <a:pos x="80" y="0"/>
                </a:cxn>
                <a:cxn ang="0">
                  <a:pos x="69" y="5"/>
                </a:cxn>
                <a:cxn ang="0">
                  <a:pos x="53" y="21"/>
                </a:cxn>
                <a:cxn ang="0">
                  <a:pos x="11" y="41"/>
                </a:cxn>
                <a:cxn ang="0">
                  <a:pos x="0" y="51"/>
                </a:cxn>
                <a:cxn ang="0">
                  <a:pos x="11" y="62"/>
                </a:cxn>
                <a:cxn ang="0">
                  <a:pos x="11" y="62"/>
                </a:cxn>
                <a:cxn ang="0">
                  <a:pos x="11" y="62"/>
                </a:cxn>
              </a:cxnLst>
              <a:rect l="0" t="0" r="r" b="b"/>
              <a:pathLst>
                <a:path w="144" h="102">
                  <a:moveTo>
                    <a:pt x="11" y="62"/>
                  </a:moveTo>
                  <a:cubicBezTo>
                    <a:pt x="36" y="62"/>
                    <a:pt x="50" y="55"/>
                    <a:pt x="59" y="47"/>
                  </a:cubicBezTo>
                  <a:cubicBezTo>
                    <a:pt x="59" y="65"/>
                    <a:pt x="59" y="65"/>
                    <a:pt x="59" y="65"/>
                  </a:cubicBezTo>
                  <a:cubicBezTo>
                    <a:pt x="58" y="68"/>
                    <a:pt x="57" y="75"/>
                    <a:pt x="55" y="83"/>
                  </a:cubicBezTo>
                  <a:cubicBezTo>
                    <a:pt x="55" y="83"/>
                    <a:pt x="56" y="82"/>
                    <a:pt x="57" y="82"/>
                  </a:cubicBezTo>
                  <a:cubicBezTo>
                    <a:pt x="58" y="82"/>
                    <a:pt x="59" y="82"/>
                    <a:pt x="60" y="82"/>
                  </a:cubicBezTo>
                  <a:cubicBezTo>
                    <a:pt x="67" y="82"/>
                    <a:pt x="74" y="87"/>
                    <a:pt x="75" y="94"/>
                  </a:cubicBezTo>
                  <a:cubicBezTo>
                    <a:pt x="76" y="96"/>
                    <a:pt x="76" y="98"/>
                    <a:pt x="75" y="100"/>
                  </a:cubicBezTo>
                  <a:cubicBezTo>
                    <a:pt x="114" y="100"/>
                    <a:pt x="114" y="100"/>
                    <a:pt x="114" y="100"/>
                  </a:cubicBezTo>
                  <a:cubicBezTo>
                    <a:pt x="115" y="100"/>
                    <a:pt x="117" y="100"/>
                    <a:pt x="118" y="101"/>
                  </a:cubicBezTo>
                  <a:cubicBezTo>
                    <a:pt x="124" y="102"/>
                    <a:pt x="124" y="102"/>
                    <a:pt x="124" y="102"/>
                  </a:cubicBezTo>
                  <a:cubicBezTo>
                    <a:pt x="121" y="86"/>
                    <a:pt x="117" y="71"/>
                    <a:pt x="116" y="65"/>
                  </a:cubicBezTo>
                  <a:cubicBezTo>
                    <a:pt x="116" y="44"/>
                    <a:pt x="116" y="44"/>
                    <a:pt x="116" y="44"/>
                  </a:cubicBezTo>
                  <a:cubicBezTo>
                    <a:pt x="120" y="53"/>
                    <a:pt x="122" y="65"/>
                    <a:pt x="122" y="84"/>
                  </a:cubicBezTo>
                  <a:cubicBezTo>
                    <a:pt x="122" y="90"/>
                    <a:pt x="127" y="95"/>
                    <a:pt x="133" y="95"/>
                  </a:cubicBezTo>
                  <a:cubicBezTo>
                    <a:pt x="133" y="95"/>
                    <a:pt x="133" y="95"/>
                    <a:pt x="133" y="95"/>
                  </a:cubicBezTo>
                  <a:cubicBezTo>
                    <a:pt x="139" y="95"/>
                    <a:pt x="144" y="90"/>
                    <a:pt x="144" y="84"/>
                  </a:cubicBezTo>
                  <a:cubicBezTo>
                    <a:pt x="144" y="33"/>
                    <a:pt x="119" y="9"/>
                    <a:pt x="94" y="0"/>
                  </a:cubicBezTo>
                  <a:cubicBezTo>
                    <a:pt x="94" y="0"/>
                    <a:pt x="94" y="0"/>
                    <a:pt x="94" y="0"/>
                  </a:cubicBezTo>
                  <a:cubicBezTo>
                    <a:pt x="87" y="7"/>
                    <a:pt x="87" y="7"/>
                    <a:pt x="87" y="7"/>
                  </a:cubicBezTo>
                  <a:cubicBezTo>
                    <a:pt x="80" y="0"/>
                    <a:pt x="80" y="0"/>
                    <a:pt x="80" y="0"/>
                  </a:cubicBezTo>
                  <a:cubicBezTo>
                    <a:pt x="76" y="1"/>
                    <a:pt x="73" y="3"/>
                    <a:pt x="69" y="5"/>
                  </a:cubicBezTo>
                  <a:cubicBezTo>
                    <a:pt x="69" y="5"/>
                    <a:pt x="60" y="12"/>
                    <a:pt x="53" y="21"/>
                  </a:cubicBezTo>
                  <a:cubicBezTo>
                    <a:pt x="46" y="32"/>
                    <a:pt x="39" y="41"/>
                    <a:pt x="11" y="41"/>
                  </a:cubicBezTo>
                  <a:cubicBezTo>
                    <a:pt x="5" y="41"/>
                    <a:pt x="0" y="45"/>
                    <a:pt x="0" y="51"/>
                  </a:cubicBezTo>
                  <a:cubicBezTo>
                    <a:pt x="0" y="57"/>
                    <a:pt x="5" y="62"/>
                    <a:pt x="11" y="62"/>
                  </a:cubicBezTo>
                  <a:close/>
                  <a:moveTo>
                    <a:pt x="11" y="62"/>
                  </a:moveTo>
                  <a:cubicBezTo>
                    <a:pt x="11" y="62"/>
                    <a:pt x="11" y="62"/>
                    <a:pt x="11" y="62"/>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9" name="Freeform 19"/>
            <p:cNvSpPr>
              <a:spLocks noEditPoints="1"/>
            </p:cNvSpPr>
            <p:nvPr/>
          </p:nvSpPr>
          <p:spPr bwMode="auto">
            <a:xfrm>
              <a:off x="474663" y="3198813"/>
              <a:ext cx="149225" cy="165100"/>
            </a:xfrm>
            <a:custGeom>
              <a:avLst/>
              <a:gdLst/>
              <a:ahLst/>
              <a:cxnLst>
                <a:cxn ang="0">
                  <a:pos x="26" y="57"/>
                </a:cxn>
                <a:cxn ang="0">
                  <a:pos x="52" y="31"/>
                </a:cxn>
                <a:cxn ang="0">
                  <a:pos x="46" y="15"/>
                </a:cxn>
                <a:cxn ang="0">
                  <a:pos x="38" y="15"/>
                </a:cxn>
                <a:cxn ang="0">
                  <a:pos x="38" y="11"/>
                </a:cxn>
                <a:cxn ang="0">
                  <a:pos x="42" y="11"/>
                </a:cxn>
                <a:cxn ang="0">
                  <a:pos x="37" y="7"/>
                </a:cxn>
                <a:cxn ang="0">
                  <a:pos x="26" y="0"/>
                </a:cxn>
                <a:cxn ang="0">
                  <a:pos x="14" y="7"/>
                </a:cxn>
                <a:cxn ang="0">
                  <a:pos x="9" y="11"/>
                </a:cxn>
                <a:cxn ang="0">
                  <a:pos x="14" y="11"/>
                </a:cxn>
                <a:cxn ang="0">
                  <a:pos x="14" y="15"/>
                </a:cxn>
                <a:cxn ang="0">
                  <a:pos x="5" y="15"/>
                </a:cxn>
                <a:cxn ang="0">
                  <a:pos x="0" y="31"/>
                </a:cxn>
                <a:cxn ang="0">
                  <a:pos x="26" y="57"/>
                </a:cxn>
                <a:cxn ang="0">
                  <a:pos x="26" y="5"/>
                </a:cxn>
                <a:cxn ang="0">
                  <a:pos x="33" y="12"/>
                </a:cxn>
                <a:cxn ang="0">
                  <a:pos x="26" y="20"/>
                </a:cxn>
                <a:cxn ang="0">
                  <a:pos x="19" y="12"/>
                </a:cxn>
                <a:cxn ang="0">
                  <a:pos x="26" y="5"/>
                </a:cxn>
                <a:cxn ang="0">
                  <a:pos x="26" y="5"/>
                </a:cxn>
                <a:cxn ang="0">
                  <a:pos x="26" y="5"/>
                </a:cxn>
              </a:cxnLst>
              <a:rect l="0" t="0" r="r" b="b"/>
              <a:pathLst>
                <a:path w="52" h="57">
                  <a:moveTo>
                    <a:pt x="26" y="57"/>
                  </a:moveTo>
                  <a:cubicBezTo>
                    <a:pt x="40" y="57"/>
                    <a:pt x="52" y="45"/>
                    <a:pt x="52" y="31"/>
                  </a:cubicBezTo>
                  <a:cubicBezTo>
                    <a:pt x="52" y="25"/>
                    <a:pt x="50" y="19"/>
                    <a:pt x="46" y="15"/>
                  </a:cubicBezTo>
                  <a:cubicBezTo>
                    <a:pt x="38" y="15"/>
                    <a:pt x="38" y="15"/>
                    <a:pt x="38" y="15"/>
                  </a:cubicBezTo>
                  <a:cubicBezTo>
                    <a:pt x="38" y="11"/>
                    <a:pt x="38" y="11"/>
                    <a:pt x="38" y="11"/>
                  </a:cubicBezTo>
                  <a:cubicBezTo>
                    <a:pt x="42" y="11"/>
                    <a:pt x="42" y="11"/>
                    <a:pt x="42" y="11"/>
                  </a:cubicBezTo>
                  <a:cubicBezTo>
                    <a:pt x="41" y="9"/>
                    <a:pt x="39" y="8"/>
                    <a:pt x="37" y="7"/>
                  </a:cubicBezTo>
                  <a:cubicBezTo>
                    <a:pt x="35" y="3"/>
                    <a:pt x="31" y="0"/>
                    <a:pt x="26" y="0"/>
                  </a:cubicBezTo>
                  <a:cubicBezTo>
                    <a:pt x="21" y="0"/>
                    <a:pt x="16" y="3"/>
                    <a:pt x="14" y="7"/>
                  </a:cubicBezTo>
                  <a:cubicBezTo>
                    <a:pt x="12" y="8"/>
                    <a:pt x="11" y="9"/>
                    <a:pt x="9" y="11"/>
                  </a:cubicBezTo>
                  <a:cubicBezTo>
                    <a:pt x="14" y="11"/>
                    <a:pt x="14" y="11"/>
                    <a:pt x="14" y="11"/>
                  </a:cubicBezTo>
                  <a:cubicBezTo>
                    <a:pt x="14" y="15"/>
                    <a:pt x="14" y="15"/>
                    <a:pt x="14" y="15"/>
                  </a:cubicBezTo>
                  <a:cubicBezTo>
                    <a:pt x="5" y="15"/>
                    <a:pt x="5" y="15"/>
                    <a:pt x="5" y="15"/>
                  </a:cubicBezTo>
                  <a:cubicBezTo>
                    <a:pt x="2" y="19"/>
                    <a:pt x="0" y="25"/>
                    <a:pt x="0" y="31"/>
                  </a:cubicBezTo>
                  <a:cubicBezTo>
                    <a:pt x="0" y="45"/>
                    <a:pt x="11" y="57"/>
                    <a:pt x="26" y="57"/>
                  </a:cubicBezTo>
                  <a:close/>
                  <a:moveTo>
                    <a:pt x="26" y="5"/>
                  </a:moveTo>
                  <a:cubicBezTo>
                    <a:pt x="30" y="5"/>
                    <a:pt x="33" y="9"/>
                    <a:pt x="33" y="12"/>
                  </a:cubicBezTo>
                  <a:cubicBezTo>
                    <a:pt x="33" y="16"/>
                    <a:pt x="30" y="20"/>
                    <a:pt x="26" y="20"/>
                  </a:cubicBezTo>
                  <a:cubicBezTo>
                    <a:pt x="22" y="20"/>
                    <a:pt x="19" y="16"/>
                    <a:pt x="19" y="12"/>
                  </a:cubicBezTo>
                  <a:cubicBezTo>
                    <a:pt x="19" y="9"/>
                    <a:pt x="22" y="5"/>
                    <a:pt x="26" y="5"/>
                  </a:cubicBezTo>
                  <a:close/>
                  <a:moveTo>
                    <a:pt x="26" y="5"/>
                  </a:moveTo>
                  <a:cubicBezTo>
                    <a:pt x="26" y="5"/>
                    <a:pt x="26" y="5"/>
                    <a:pt x="26" y="5"/>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24" name="Group 231"/>
          <p:cNvGrpSpPr/>
          <p:nvPr/>
        </p:nvGrpSpPr>
        <p:grpSpPr>
          <a:xfrm>
            <a:off x="1528023" y="1322602"/>
            <a:ext cx="564428" cy="695160"/>
            <a:chOff x="6259513" y="2459038"/>
            <a:chExt cx="782637" cy="963612"/>
          </a:xfrm>
          <a:solidFill>
            <a:schemeClr val="accent2"/>
          </a:solidFill>
        </p:grpSpPr>
        <p:sp>
          <p:nvSpPr>
            <p:cNvPr id="31" name="Freeform 22"/>
            <p:cNvSpPr>
              <a:spLocks noEditPoints="1"/>
            </p:cNvSpPr>
            <p:nvPr/>
          </p:nvSpPr>
          <p:spPr bwMode="auto">
            <a:xfrm>
              <a:off x="6473825" y="2678113"/>
              <a:ext cx="568325" cy="744537"/>
            </a:xfrm>
            <a:custGeom>
              <a:avLst/>
              <a:gdLst/>
              <a:ahLst/>
              <a:cxnLst>
                <a:cxn ang="0">
                  <a:pos x="99" y="114"/>
                </a:cxn>
                <a:cxn ang="0">
                  <a:pos x="76" y="60"/>
                </a:cxn>
                <a:cxn ang="0">
                  <a:pos x="64" y="55"/>
                </a:cxn>
                <a:cxn ang="0">
                  <a:pos x="60" y="55"/>
                </a:cxn>
                <a:cxn ang="0">
                  <a:pos x="64" y="40"/>
                </a:cxn>
                <a:cxn ang="0">
                  <a:pos x="34" y="7"/>
                </a:cxn>
                <a:cxn ang="0">
                  <a:pos x="32" y="5"/>
                </a:cxn>
                <a:cxn ang="0">
                  <a:pos x="26" y="2"/>
                </a:cxn>
                <a:cxn ang="0">
                  <a:pos x="7" y="13"/>
                </a:cxn>
                <a:cxn ang="0">
                  <a:pos x="1" y="59"/>
                </a:cxn>
                <a:cxn ang="0">
                  <a:pos x="1" y="61"/>
                </a:cxn>
                <a:cxn ang="0">
                  <a:pos x="10" y="75"/>
                </a:cxn>
                <a:cxn ang="0">
                  <a:pos x="61" y="75"/>
                </a:cxn>
                <a:cxn ang="0">
                  <a:pos x="81" y="123"/>
                </a:cxn>
                <a:cxn ang="0">
                  <a:pos x="99" y="114"/>
                </a:cxn>
                <a:cxn ang="0">
                  <a:pos x="33" y="55"/>
                </a:cxn>
                <a:cxn ang="0">
                  <a:pos x="35" y="36"/>
                </a:cxn>
                <a:cxn ang="0">
                  <a:pos x="51" y="53"/>
                </a:cxn>
                <a:cxn ang="0">
                  <a:pos x="54" y="55"/>
                </a:cxn>
                <a:cxn ang="0">
                  <a:pos x="33" y="55"/>
                </a:cxn>
                <a:cxn ang="0">
                  <a:pos x="33" y="55"/>
                </a:cxn>
                <a:cxn ang="0">
                  <a:pos x="33" y="55"/>
                </a:cxn>
              </a:cxnLst>
              <a:rect l="0" t="0" r="r" b="b"/>
              <a:pathLst>
                <a:path w="103" h="136">
                  <a:moveTo>
                    <a:pt x="99" y="114"/>
                  </a:moveTo>
                  <a:cubicBezTo>
                    <a:pt x="92" y="96"/>
                    <a:pt x="85" y="77"/>
                    <a:pt x="76" y="60"/>
                  </a:cubicBezTo>
                  <a:cubicBezTo>
                    <a:pt x="73" y="55"/>
                    <a:pt x="68" y="54"/>
                    <a:pt x="64" y="55"/>
                  </a:cubicBezTo>
                  <a:cubicBezTo>
                    <a:pt x="63" y="55"/>
                    <a:pt x="62" y="55"/>
                    <a:pt x="60" y="55"/>
                  </a:cubicBezTo>
                  <a:cubicBezTo>
                    <a:pt x="66" y="53"/>
                    <a:pt x="70" y="45"/>
                    <a:pt x="64" y="40"/>
                  </a:cubicBezTo>
                  <a:cubicBezTo>
                    <a:pt x="53" y="30"/>
                    <a:pt x="43" y="19"/>
                    <a:pt x="34" y="7"/>
                  </a:cubicBezTo>
                  <a:cubicBezTo>
                    <a:pt x="33" y="6"/>
                    <a:pt x="33" y="6"/>
                    <a:pt x="32" y="5"/>
                  </a:cubicBezTo>
                  <a:cubicBezTo>
                    <a:pt x="31" y="4"/>
                    <a:pt x="29" y="3"/>
                    <a:pt x="26" y="2"/>
                  </a:cubicBezTo>
                  <a:cubicBezTo>
                    <a:pt x="19" y="0"/>
                    <a:pt x="8" y="5"/>
                    <a:pt x="7" y="13"/>
                  </a:cubicBezTo>
                  <a:cubicBezTo>
                    <a:pt x="4" y="28"/>
                    <a:pt x="2" y="44"/>
                    <a:pt x="1" y="59"/>
                  </a:cubicBezTo>
                  <a:cubicBezTo>
                    <a:pt x="1" y="60"/>
                    <a:pt x="1" y="61"/>
                    <a:pt x="1" y="61"/>
                  </a:cubicBezTo>
                  <a:cubicBezTo>
                    <a:pt x="0" y="67"/>
                    <a:pt x="3" y="75"/>
                    <a:pt x="10" y="75"/>
                  </a:cubicBezTo>
                  <a:cubicBezTo>
                    <a:pt x="27" y="77"/>
                    <a:pt x="44" y="76"/>
                    <a:pt x="61" y="75"/>
                  </a:cubicBezTo>
                  <a:cubicBezTo>
                    <a:pt x="68" y="91"/>
                    <a:pt x="75" y="107"/>
                    <a:pt x="81" y="123"/>
                  </a:cubicBezTo>
                  <a:cubicBezTo>
                    <a:pt x="85" y="136"/>
                    <a:pt x="103" y="126"/>
                    <a:pt x="99" y="114"/>
                  </a:cubicBezTo>
                  <a:close/>
                  <a:moveTo>
                    <a:pt x="33" y="55"/>
                  </a:moveTo>
                  <a:cubicBezTo>
                    <a:pt x="33" y="49"/>
                    <a:pt x="34" y="42"/>
                    <a:pt x="35" y="36"/>
                  </a:cubicBezTo>
                  <a:cubicBezTo>
                    <a:pt x="40" y="42"/>
                    <a:pt x="46" y="48"/>
                    <a:pt x="51" y="53"/>
                  </a:cubicBezTo>
                  <a:cubicBezTo>
                    <a:pt x="52" y="54"/>
                    <a:pt x="53" y="55"/>
                    <a:pt x="54" y="55"/>
                  </a:cubicBezTo>
                  <a:cubicBezTo>
                    <a:pt x="47" y="55"/>
                    <a:pt x="40" y="55"/>
                    <a:pt x="33" y="55"/>
                  </a:cubicBezTo>
                  <a:close/>
                  <a:moveTo>
                    <a:pt x="33" y="55"/>
                  </a:moveTo>
                  <a:cubicBezTo>
                    <a:pt x="33" y="55"/>
                    <a:pt x="33" y="55"/>
                    <a:pt x="33" y="55"/>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32" name="Freeform 23"/>
            <p:cNvSpPr>
              <a:spLocks noEditPoints="1"/>
            </p:cNvSpPr>
            <p:nvPr/>
          </p:nvSpPr>
          <p:spPr bwMode="auto">
            <a:xfrm>
              <a:off x="6524625" y="2459038"/>
              <a:ext cx="196850" cy="196850"/>
            </a:xfrm>
            <a:custGeom>
              <a:avLst/>
              <a:gdLst/>
              <a:ahLst/>
              <a:cxnLst>
                <a:cxn ang="0">
                  <a:pos x="36" y="18"/>
                </a:cxn>
                <a:cxn ang="0">
                  <a:pos x="18" y="36"/>
                </a:cxn>
                <a:cxn ang="0">
                  <a:pos x="0" y="18"/>
                </a:cxn>
                <a:cxn ang="0">
                  <a:pos x="18" y="0"/>
                </a:cxn>
                <a:cxn ang="0">
                  <a:pos x="36" y="18"/>
                </a:cxn>
                <a:cxn ang="0">
                  <a:pos x="36" y="18"/>
                </a:cxn>
                <a:cxn ang="0">
                  <a:pos x="36" y="18"/>
                </a:cxn>
              </a:cxnLst>
              <a:rect l="0" t="0" r="r" b="b"/>
              <a:pathLst>
                <a:path w="36" h="36">
                  <a:moveTo>
                    <a:pt x="36" y="18"/>
                  </a:moveTo>
                  <a:cubicBezTo>
                    <a:pt x="36" y="28"/>
                    <a:pt x="28" y="36"/>
                    <a:pt x="18" y="36"/>
                  </a:cubicBezTo>
                  <a:cubicBezTo>
                    <a:pt x="8" y="36"/>
                    <a:pt x="0" y="28"/>
                    <a:pt x="0" y="18"/>
                  </a:cubicBezTo>
                  <a:cubicBezTo>
                    <a:pt x="0" y="8"/>
                    <a:pt x="8" y="0"/>
                    <a:pt x="18" y="0"/>
                  </a:cubicBezTo>
                  <a:cubicBezTo>
                    <a:pt x="28" y="0"/>
                    <a:pt x="36" y="8"/>
                    <a:pt x="36" y="18"/>
                  </a:cubicBezTo>
                  <a:close/>
                  <a:moveTo>
                    <a:pt x="36" y="18"/>
                  </a:moveTo>
                  <a:cubicBezTo>
                    <a:pt x="36" y="18"/>
                    <a:pt x="36" y="18"/>
                    <a:pt x="36" y="18"/>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33" name="Freeform 24"/>
            <p:cNvSpPr>
              <a:spLocks noEditPoints="1"/>
            </p:cNvSpPr>
            <p:nvPr/>
          </p:nvSpPr>
          <p:spPr bwMode="auto">
            <a:xfrm>
              <a:off x="6259513" y="2738438"/>
              <a:ext cx="622300" cy="684212"/>
            </a:xfrm>
            <a:custGeom>
              <a:avLst/>
              <a:gdLst/>
              <a:ahLst/>
              <a:cxnLst>
                <a:cxn ang="0">
                  <a:pos x="111" y="96"/>
                </a:cxn>
                <a:cxn ang="0">
                  <a:pos x="106" y="97"/>
                </a:cxn>
                <a:cxn ang="0">
                  <a:pos x="68" y="118"/>
                </a:cxn>
                <a:cxn ang="0">
                  <a:pos x="24" y="74"/>
                </a:cxn>
                <a:cxn ang="0">
                  <a:pos x="37" y="43"/>
                </a:cxn>
                <a:cxn ang="0">
                  <a:pos x="37" y="38"/>
                </a:cxn>
                <a:cxn ang="0">
                  <a:pos x="33" y="37"/>
                </a:cxn>
                <a:cxn ang="0">
                  <a:pos x="32" y="14"/>
                </a:cxn>
                <a:cxn ang="0">
                  <a:pos x="30" y="11"/>
                </a:cxn>
                <a:cxn ang="0">
                  <a:pos x="5" y="1"/>
                </a:cxn>
                <a:cxn ang="0">
                  <a:pos x="0" y="3"/>
                </a:cxn>
                <a:cxn ang="0">
                  <a:pos x="2" y="8"/>
                </a:cxn>
                <a:cxn ang="0">
                  <a:pos x="25" y="17"/>
                </a:cxn>
                <a:cxn ang="0">
                  <a:pos x="26" y="44"/>
                </a:cxn>
                <a:cxn ang="0">
                  <a:pos x="17" y="74"/>
                </a:cxn>
                <a:cxn ang="0">
                  <a:pos x="68" y="125"/>
                </a:cxn>
                <a:cxn ang="0">
                  <a:pos x="112" y="101"/>
                </a:cxn>
                <a:cxn ang="0">
                  <a:pos x="111" y="96"/>
                </a:cxn>
                <a:cxn ang="0">
                  <a:pos x="111" y="96"/>
                </a:cxn>
                <a:cxn ang="0">
                  <a:pos x="111" y="96"/>
                </a:cxn>
              </a:cxnLst>
              <a:rect l="0" t="0" r="r" b="b"/>
              <a:pathLst>
                <a:path w="113" h="125">
                  <a:moveTo>
                    <a:pt x="111" y="96"/>
                  </a:moveTo>
                  <a:cubicBezTo>
                    <a:pt x="109" y="95"/>
                    <a:pt x="107" y="96"/>
                    <a:pt x="106" y="97"/>
                  </a:cubicBezTo>
                  <a:cubicBezTo>
                    <a:pt x="97" y="110"/>
                    <a:pt x="83" y="118"/>
                    <a:pt x="68" y="118"/>
                  </a:cubicBezTo>
                  <a:cubicBezTo>
                    <a:pt x="44" y="118"/>
                    <a:pt x="24" y="98"/>
                    <a:pt x="24" y="74"/>
                  </a:cubicBezTo>
                  <a:cubicBezTo>
                    <a:pt x="24" y="62"/>
                    <a:pt x="29" y="51"/>
                    <a:pt x="37" y="43"/>
                  </a:cubicBezTo>
                  <a:cubicBezTo>
                    <a:pt x="39" y="41"/>
                    <a:pt x="39" y="39"/>
                    <a:pt x="37" y="38"/>
                  </a:cubicBezTo>
                  <a:cubicBezTo>
                    <a:pt x="36" y="37"/>
                    <a:pt x="35" y="36"/>
                    <a:pt x="33" y="37"/>
                  </a:cubicBezTo>
                  <a:cubicBezTo>
                    <a:pt x="32" y="14"/>
                    <a:pt x="32" y="14"/>
                    <a:pt x="32" y="14"/>
                  </a:cubicBezTo>
                  <a:cubicBezTo>
                    <a:pt x="32" y="13"/>
                    <a:pt x="31" y="12"/>
                    <a:pt x="30" y="11"/>
                  </a:cubicBezTo>
                  <a:cubicBezTo>
                    <a:pt x="5" y="1"/>
                    <a:pt x="5" y="1"/>
                    <a:pt x="5" y="1"/>
                  </a:cubicBezTo>
                  <a:cubicBezTo>
                    <a:pt x="3" y="0"/>
                    <a:pt x="1" y="1"/>
                    <a:pt x="0" y="3"/>
                  </a:cubicBezTo>
                  <a:cubicBezTo>
                    <a:pt x="0" y="5"/>
                    <a:pt x="0" y="7"/>
                    <a:pt x="2" y="8"/>
                  </a:cubicBezTo>
                  <a:cubicBezTo>
                    <a:pt x="25" y="17"/>
                    <a:pt x="25" y="17"/>
                    <a:pt x="25" y="17"/>
                  </a:cubicBezTo>
                  <a:cubicBezTo>
                    <a:pt x="26" y="44"/>
                    <a:pt x="26" y="44"/>
                    <a:pt x="26" y="44"/>
                  </a:cubicBezTo>
                  <a:cubicBezTo>
                    <a:pt x="20" y="53"/>
                    <a:pt x="17" y="63"/>
                    <a:pt x="17" y="74"/>
                  </a:cubicBezTo>
                  <a:cubicBezTo>
                    <a:pt x="17" y="102"/>
                    <a:pt x="40" y="125"/>
                    <a:pt x="68" y="125"/>
                  </a:cubicBezTo>
                  <a:cubicBezTo>
                    <a:pt x="86" y="125"/>
                    <a:pt x="102" y="116"/>
                    <a:pt x="112" y="101"/>
                  </a:cubicBezTo>
                  <a:cubicBezTo>
                    <a:pt x="113" y="99"/>
                    <a:pt x="112" y="97"/>
                    <a:pt x="111" y="96"/>
                  </a:cubicBezTo>
                  <a:close/>
                  <a:moveTo>
                    <a:pt x="111" y="96"/>
                  </a:moveTo>
                  <a:cubicBezTo>
                    <a:pt x="111" y="96"/>
                    <a:pt x="111" y="96"/>
                    <a:pt x="111" y="96"/>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sp>
        <p:nvSpPr>
          <p:cNvPr id="34" name="Text Placeholder 3"/>
          <p:cNvSpPr txBox="1"/>
          <p:nvPr/>
        </p:nvSpPr>
        <p:spPr>
          <a:xfrm>
            <a:off x="4547263" y="1456420"/>
            <a:ext cx="636392"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a:spcBef>
                <a:spcPct val="20000"/>
              </a:spcBef>
              <a:defRPr/>
            </a:pPr>
            <a:r>
              <a:rPr lang="en-US" sz="2400" b="0" dirty="0">
                <a:solidFill>
                  <a:schemeClr val="accent1"/>
                </a:solidFill>
                <a:latin typeface="微软雅黑" panose="020B0503020204020204" pitchFamily="34" charset="-122"/>
                <a:ea typeface="微软雅黑" panose="020B0503020204020204" pitchFamily="34" charset="-122"/>
                <a:cs typeface="+mn-ea"/>
              </a:rPr>
              <a:t>70%</a:t>
            </a:r>
            <a:endParaRPr lang="en-US" sz="2400" b="0" dirty="0">
              <a:solidFill>
                <a:schemeClr val="accent1"/>
              </a:solidFill>
              <a:latin typeface="微软雅黑" panose="020B0503020204020204" pitchFamily="34" charset="-122"/>
              <a:ea typeface="微软雅黑" panose="020B0503020204020204" pitchFamily="34" charset="-122"/>
              <a:cs typeface="+mn-ea"/>
            </a:endParaRPr>
          </a:p>
        </p:txBody>
      </p:sp>
      <p:sp>
        <p:nvSpPr>
          <p:cNvPr id="35" name="Text Placeholder 3"/>
          <p:cNvSpPr txBox="1"/>
          <p:nvPr/>
        </p:nvSpPr>
        <p:spPr>
          <a:xfrm>
            <a:off x="4547263" y="2267893"/>
            <a:ext cx="636392"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a:spcBef>
                <a:spcPct val="20000"/>
              </a:spcBef>
              <a:defRPr/>
            </a:pPr>
            <a:r>
              <a:rPr lang="en-US" sz="2400" b="0" dirty="0">
                <a:solidFill>
                  <a:schemeClr val="accent2"/>
                </a:solidFill>
                <a:latin typeface="微软雅黑" panose="020B0503020204020204" pitchFamily="34" charset="-122"/>
                <a:ea typeface="微软雅黑" panose="020B0503020204020204" pitchFamily="34" charset="-122"/>
                <a:cs typeface="+mn-ea"/>
              </a:rPr>
              <a:t>60%</a:t>
            </a:r>
            <a:endParaRPr lang="en-US" sz="2400" b="0" dirty="0">
              <a:solidFill>
                <a:schemeClr val="accent2"/>
              </a:solidFill>
              <a:latin typeface="微软雅黑" panose="020B0503020204020204" pitchFamily="34" charset="-122"/>
              <a:ea typeface="微软雅黑" panose="020B0503020204020204" pitchFamily="34" charset="-122"/>
              <a:cs typeface="+mn-ea"/>
            </a:endParaRPr>
          </a:p>
        </p:txBody>
      </p:sp>
      <p:sp>
        <p:nvSpPr>
          <p:cNvPr id="36" name="Text Placeholder 3"/>
          <p:cNvSpPr txBox="1"/>
          <p:nvPr/>
        </p:nvSpPr>
        <p:spPr>
          <a:xfrm>
            <a:off x="4547263" y="3108956"/>
            <a:ext cx="636392"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a:spcBef>
                <a:spcPct val="20000"/>
              </a:spcBef>
              <a:defRPr/>
            </a:pPr>
            <a:r>
              <a:rPr lang="en-US" sz="2400" b="0" dirty="0">
                <a:solidFill>
                  <a:schemeClr val="accent3"/>
                </a:solidFill>
                <a:latin typeface="微软雅黑" panose="020B0503020204020204" pitchFamily="34" charset="-122"/>
                <a:ea typeface="微软雅黑" panose="020B0503020204020204" pitchFamily="34" charset="-122"/>
                <a:cs typeface="+mn-ea"/>
              </a:rPr>
              <a:t>80%</a:t>
            </a:r>
            <a:endParaRPr lang="en-US" sz="2400" b="0" dirty="0">
              <a:solidFill>
                <a:schemeClr val="accent3"/>
              </a:solidFill>
              <a:latin typeface="微软雅黑" panose="020B0503020204020204" pitchFamily="34" charset="-122"/>
              <a:ea typeface="微软雅黑" panose="020B0503020204020204" pitchFamily="34" charset="-122"/>
              <a:cs typeface="+mn-ea"/>
            </a:endParaRPr>
          </a:p>
        </p:txBody>
      </p:sp>
      <p:sp>
        <p:nvSpPr>
          <p:cNvPr id="37" name="Text Placeholder 3"/>
          <p:cNvSpPr txBox="1"/>
          <p:nvPr/>
        </p:nvSpPr>
        <p:spPr>
          <a:xfrm>
            <a:off x="4547263" y="3890841"/>
            <a:ext cx="636392"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a:spcBef>
                <a:spcPct val="20000"/>
              </a:spcBef>
              <a:defRPr/>
            </a:pPr>
            <a:r>
              <a:rPr lang="en-US" sz="2400" b="0" dirty="0">
                <a:solidFill>
                  <a:schemeClr val="accent4"/>
                </a:solidFill>
                <a:latin typeface="微软雅黑" panose="020B0503020204020204" pitchFamily="34" charset="-122"/>
                <a:ea typeface="微软雅黑" panose="020B0503020204020204" pitchFamily="34" charset="-122"/>
                <a:cs typeface="+mn-ea"/>
              </a:rPr>
              <a:t>90%</a:t>
            </a:r>
            <a:endParaRPr lang="en-US" sz="2400" b="0" dirty="0">
              <a:solidFill>
                <a:schemeClr val="accent4"/>
              </a:solidFill>
              <a:latin typeface="微软雅黑" panose="020B0503020204020204" pitchFamily="34" charset="-122"/>
              <a:ea typeface="微软雅黑" panose="020B0503020204020204" pitchFamily="34" charset="-122"/>
              <a:cs typeface="+mn-ea"/>
            </a:endParaRPr>
          </a:p>
        </p:txBody>
      </p:sp>
      <p:grpSp>
        <p:nvGrpSpPr>
          <p:cNvPr id="30" name="组合 37"/>
          <p:cNvGrpSpPr/>
          <p:nvPr/>
        </p:nvGrpSpPr>
        <p:grpSpPr>
          <a:xfrm>
            <a:off x="5183655" y="1200942"/>
            <a:ext cx="3786662" cy="717632"/>
            <a:chOff x="5727500" y="1341562"/>
            <a:chExt cx="5048226" cy="956769"/>
          </a:xfrm>
        </p:grpSpPr>
        <p:sp>
          <p:nvSpPr>
            <p:cNvPr id="39" name="TextBox 38"/>
            <p:cNvSpPr txBox="1"/>
            <p:nvPr/>
          </p:nvSpPr>
          <p:spPr>
            <a:xfrm>
              <a:off x="5727500" y="1764899"/>
              <a:ext cx="5048226" cy="533432"/>
            </a:xfrm>
            <a:prstGeom prst="rect">
              <a:avLst/>
            </a:prstGeom>
            <a:noFill/>
          </p:spPr>
          <p:txBody>
            <a:bodyPr wrap="square" lIns="121917" tIns="60958" rIns="121917" bIns="60958" rtlCol="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0" name="TextBox 39"/>
            <p:cNvSpPr txBox="1"/>
            <p:nvPr/>
          </p:nvSpPr>
          <p:spPr>
            <a:xfrm>
              <a:off x="5727500" y="1341562"/>
              <a:ext cx="1535971" cy="452990"/>
            </a:xfrm>
            <a:prstGeom prst="rect">
              <a:avLst/>
            </a:prstGeom>
            <a:noFill/>
          </p:spPr>
          <p:txBody>
            <a:bodyPr wrap="square" lIns="121917" tIns="60958" rIns="121917" bIns="60958" rtlCol="0">
              <a:spAutoFit/>
            </a:bodyPr>
            <a:lstStyle/>
            <a:p>
              <a:pPr algn="just">
                <a:lnSpc>
                  <a:spcPct val="130000"/>
                </a:lnSpc>
              </a:pPr>
              <a:r>
                <a:rPr lang="zh-CN" altLang="en-US" sz="1200" b="1" spc="300" dirty="0">
                  <a:solidFill>
                    <a:schemeClr val="tx1">
                      <a:lumMod val="50000"/>
                      <a:lumOff val="50000"/>
                    </a:schemeClr>
                  </a:solidFill>
                  <a:latin typeface="微软雅黑" panose="020B0503020204020204" pitchFamily="34" charset="-122"/>
                  <a:ea typeface="微软雅黑" panose="020B0503020204020204" pitchFamily="34" charset="-122"/>
                  <a:cs typeface="+mn-ea"/>
                </a:rPr>
                <a:t>文本标题</a:t>
              </a:r>
              <a:endParaRPr lang="zh-CN" altLang="en-US" sz="1200" b="1" spc="3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38" name="组合 40"/>
          <p:cNvGrpSpPr/>
          <p:nvPr/>
        </p:nvGrpSpPr>
        <p:grpSpPr>
          <a:xfrm>
            <a:off x="5183655" y="2041148"/>
            <a:ext cx="3786391" cy="717634"/>
            <a:chOff x="6663966" y="2782051"/>
            <a:chExt cx="5047864" cy="956769"/>
          </a:xfrm>
        </p:grpSpPr>
        <p:sp>
          <p:nvSpPr>
            <p:cNvPr id="42" name="TextBox 41"/>
            <p:cNvSpPr txBox="1"/>
            <p:nvPr/>
          </p:nvSpPr>
          <p:spPr>
            <a:xfrm>
              <a:off x="6663966" y="3205389"/>
              <a:ext cx="5047864" cy="533431"/>
            </a:xfrm>
            <a:prstGeom prst="rect">
              <a:avLst/>
            </a:prstGeom>
            <a:noFill/>
          </p:spPr>
          <p:txBody>
            <a:bodyPr wrap="square" lIns="121917" tIns="60958" rIns="121917" bIns="60958" rtlCol="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3" name="TextBox 42"/>
            <p:cNvSpPr txBox="1"/>
            <p:nvPr/>
          </p:nvSpPr>
          <p:spPr>
            <a:xfrm>
              <a:off x="6663967" y="2782051"/>
              <a:ext cx="1535971" cy="452989"/>
            </a:xfrm>
            <a:prstGeom prst="rect">
              <a:avLst/>
            </a:prstGeom>
            <a:noFill/>
          </p:spPr>
          <p:txBody>
            <a:bodyPr wrap="square" lIns="121917" tIns="60958" rIns="121917" bIns="60958" rtlCol="0">
              <a:spAutoFit/>
            </a:bodyPr>
            <a:lstStyle/>
            <a:p>
              <a:pPr algn="just">
                <a:lnSpc>
                  <a:spcPct val="130000"/>
                </a:lnSpc>
              </a:pPr>
              <a:r>
                <a:rPr lang="zh-CN" altLang="en-US" sz="1200" b="1" spc="300" dirty="0">
                  <a:solidFill>
                    <a:schemeClr val="tx1">
                      <a:lumMod val="50000"/>
                      <a:lumOff val="50000"/>
                    </a:schemeClr>
                  </a:solidFill>
                  <a:latin typeface="微软雅黑" panose="020B0503020204020204" pitchFamily="34" charset="-122"/>
                  <a:ea typeface="微软雅黑" panose="020B0503020204020204" pitchFamily="34" charset="-122"/>
                  <a:cs typeface="+mn-ea"/>
                </a:rPr>
                <a:t>文本标题</a:t>
              </a:r>
              <a:endParaRPr lang="zh-CN" altLang="en-US" sz="1200" b="1" spc="3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41" name="组合 43"/>
          <p:cNvGrpSpPr/>
          <p:nvPr/>
        </p:nvGrpSpPr>
        <p:grpSpPr>
          <a:xfrm>
            <a:off x="5183655" y="2881353"/>
            <a:ext cx="3792086" cy="717633"/>
            <a:chOff x="5720270" y="4030481"/>
            <a:chExt cx="5055456" cy="956769"/>
          </a:xfrm>
        </p:grpSpPr>
        <p:sp>
          <p:nvSpPr>
            <p:cNvPr id="45" name="TextBox 44"/>
            <p:cNvSpPr txBox="1"/>
            <p:nvPr/>
          </p:nvSpPr>
          <p:spPr>
            <a:xfrm>
              <a:off x="5720270" y="4453818"/>
              <a:ext cx="5055456" cy="533432"/>
            </a:xfrm>
            <a:prstGeom prst="rect">
              <a:avLst/>
            </a:prstGeom>
            <a:noFill/>
          </p:spPr>
          <p:txBody>
            <a:bodyPr wrap="square" lIns="121917" tIns="60958" rIns="121917" bIns="60958" rtlCol="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6" name="TextBox 45"/>
            <p:cNvSpPr txBox="1"/>
            <p:nvPr/>
          </p:nvSpPr>
          <p:spPr>
            <a:xfrm>
              <a:off x="5720271" y="4030481"/>
              <a:ext cx="1535971" cy="452990"/>
            </a:xfrm>
            <a:prstGeom prst="rect">
              <a:avLst/>
            </a:prstGeom>
            <a:noFill/>
          </p:spPr>
          <p:txBody>
            <a:bodyPr wrap="square" lIns="121917" tIns="60958" rIns="121917" bIns="60958" rtlCol="0">
              <a:spAutoFit/>
            </a:bodyPr>
            <a:lstStyle/>
            <a:p>
              <a:pPr algn="just">
                <a:lnSpc>
                  <a:spcPct val="130000"/>
                </a:lnSpc>
              </a:pPr>
              <a:r>
                <a:rPr lang="zh-CN" altLang="en-US" sz="1200" b="1" spc="300" dirty="0">
                  <a:solidFill>
                    <a:schemeClr val="tx1">
                      <a:lumMod val="50000"/>
                      <a:lumOff val="50000"/>
                    </a:schemeClr>
                  </a:solidFill>
                  <a:latin typeface="微软雅黑" panose="020B0503020204020204" pitchFamily="34" charset="-122"/>
                  <a:ea typeface="微软雅黑" panose="020B0503020204020204" pitchFamily="34" charset="-122"/>
                  <a:cs typeface="+mn-ea"/>
                </a:rPr>
                <a:t>文本标题</a:t>
              </a:r>
              <a:endParaRPr lang="zh-CN" altLang="en-US" sz="1200" b="1" spc="3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44" name="组合 46"/>
          <p:cNvGrpSpPr/>
          <p:nvPr/>
        </p:nvGrpSpPr>
        <p:grpSpPr>
          <a:xfrm>
            <a:off x="5183655" y="3721557"/>
            <a:ext cx="3792086" cy="717633"/>
            <a:chOff x="5720270" y="4030481"/>
            <a:chExt cx="5055456" cy="956769"/>
          </a:xfrm>
        </p:grpSpPr>
        <p:sp>
          <p:nvSpPr>
            <p:cNvPr id="48" name="TextBox 47"/>
            <p:cNvSpPr txBox="1"/>
            <p:nvPr/>
          </p:nvSpPr>
          <p:spPr>
            <a:xfrm>
              <a:off x="5720270" y="4453818"/>
              <a:ext cx="5055456" cy="533432"/>
            </a:xfrm>
            <a:prstGeom prst="rect">
              <a:avLst/>
            </a:prstGeom>
            <a:noFill/>
          </p:spPr>
          <p:txBody>
            <a:bodyPr wrap="square" lIns="121917" tIns="60958" rIns="121917" bIns="60958" rtlCol="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9" name="TextBox 48"/>
            <p:cNvSpPr txBox="1"/>
            <p:nvPr/>
          </p:nvSpPr>
          <p:spPr>
            <a:xfrm>
              <a:off x="5720271" y="4030481"/>
              <a:ext cx="1535971" cy="452990"/>
            </a:xfrm>
            <a:prstGeom prst="rect">
              <a:avLst/>
            </a:prstGeom>
            <a:noFill/>
          </p:spPr>
          <p:txBody>
            <a:bodyPr wrap="square" lIns="121917" tIns="60958" rIns="121917" bIns="60958" rtlCol="0">
              <a:spAutoFit/>
            </a:bodyPr>
            <a:lstStyle/>
            <a:p>
              <a:pPr algn="just">
                <a:lnSpc>
                  <a:spcPct val="130000"/>
                </a:lnSpc>
              </a:pPr>
              <a:r>
                <a:rPr lang="zh-CN" altLang="en-US" sz="1200" b="1" spc="300" dirty="0">
                  <a:solidFill>
                    <a:schemeClr val="tx1">
                      <a:lumMod val="50000"/>
                      <a:lumOff val="50000"/>
                    </a:schemeClr>
                  </a:solidFill>
                  <a:latin typeface="微软雅黑" panose="020B0503020204020204" pitchFamily="34" charset="-122"/>
                  <a:ea typeface="微软雅黑" panose="020B0503020204020204" pitchFamily="34" charset="-122"/>
                  <a:cs typeface="+mn-ea"/>
                </a:rPr>
                <a:t>文本标题</a:t>
              </a:r>
              <a:endParaRPr lang="zh-CN" altLang="en-US" sz="1200" b="1" spc="3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06"/>
          <p:cNvGrpSpPr/>
          <p:nvPr/>
        </p:nvGrpSpPr>
        <p:grpSpPr>
          <a:xfrm>
            <a:off x="5233001" y="1260529"/>
            <a:ext cx="843057" cy="1099379"/>
            <a:chOff x="5135563" y="1020763"/>
            <a:chExt cx="873125" cy="1138237"/>
          </a:xfrm>
          <a:solidFill>
            <a:schemeClr val="accent3"/>
          </a:solidFill>
        </p:grpSpPr>
        <p:sp>
          <p:nvSpPr>
            <p:cNvPr id="7" name="Freeform 64"/>
            <p:cNvSpPr>
              <a:spLocks noEditPoints="1"/>
            </p:cNvSpPr>
            <p:nvPr/>
          </p:nvSpPr>
          <p:spPr bwMode="auto">
            <a:xfrm>
              <a:off x="5135563" y="1439863"/>
              <a:ext cx="534988" cy="557213"/>
            </a:xfrm>
            <a:custGeom>
              <a:avLst/>
              <a:gdLst/>
              <a:ahLst/>
              <a:cxnLst>
                <a:cxn ang="0">
                  <a:pos x="167" y="164"/>
                </a:cxn>
                <a:cxn ang="0">
                  <a:pos x="145" y="138"/>
                </a:cxn>
                <a:cxn ang="0">
                  <a:pos x="145" y="138"/>
                </a:cxn>
                <a:cxn ang="0">
                  <a:pos x="140" y="125"/>
                </a:cxn>
                <a:cxn ang="0">
                  <a:pos x="145" y="118"/>
                </a:cxn>
                <a:cxn ang="0">
                  <a:pos x="185" y="3"/>
                </a:cxn>
                <a:cxn ang="0">
                  <a:pos x="176" y="0"/>
                </a:cxn>
                <a:cxn ang="0">
                  <a:pos x="157" y="19"/>
                </a:cxn>
                <a:cxn ang="0">
                  <a:pos x="138" y="0"/>
                </a:cxn>
                <a:cxn ang="0">
                  <a:pos x="138" y="0"/>
                </a:cxn>
                <a:cxn ang="0">
                  <a:pos x="88" y="26"/>
                </a:cxn>
                <a:cxn ang="0">
                  <a:pos x="59" y="50"/>
                </a:cxn>
                <a:cxn ang="0">
                  <a:pos x="4" y="142"/>
                </a:cxn>
                <a:cxn ang="0">
                  <a:pos x="7" y="176"/>
                </a:cxn>
                <a:cxn ang="0">
                  <a:pos x="75" y="192"/>
                </a:cxn>
                <a:cxn ang="0">
                  <a:pos x="140" y="192"/>
                </a:cxn>
                <a:cxn ang="0">
                  <a:pos x="167" y="164"/>
                </a:cxn>
                <a:cxn ang="0">
                  <a:pos x="107" y="183"/>
                </a:cxn>
                <a:cxn ang="0">
                  <a:pos x="85" y="184"/>
                </a:cxn>
                <a:cxn ang="0">
                  <a:pos x="77" y="184"/>
                </a:cxn>
                <a:cxn ang="0">
                  <a:pos x="75" y="184"/>
                </a:cxn>
                <a:cxn ang="0">
                  <a:pos x="75" y="184"/>
                </a:cxn>
                <a:cxn ang="0">
                  <a:pos x="13" y="171"/>
                </a:cxn>
                <a:cxn ang="0">
                  <a:pos x="12" y="144"/>
                </a:cxn>
                <a:cxn ang="0">
                  <a:pos x="65" y="55"/>
                </a:cxn>
                <a:cxn ang="0">
                  <a:pos x="93" y="32"/>
                </a:cxn>
                <a:cxn ang="0">
                  <a:pos x="94" y="31"/>
                </a:cxn>
                <a:cxn ang="0">
                  <a:pos x="137" y="140"/>
                </a:cxn>
                <a:cxn ang="0">
                  <a:pos x="143" y="146"/>
                </a:cxn>
                <a:cxn ang="0">
                  <a:pos x="159" y="164"/>
                </a:cxn>
                <a:cxn ang="0">
                  <a:pos x="140" y="183"/>
                </a:cxn>
                <a:cxn ang="0">
                  <a:pos x="107" y="183"/>
                </a:cxn>
                <a:cxn ang="0">
                  <a:pos x="107" y="183"/>
                </a:cxn>
                <a:cxn ang="0">
                  <a:pos x="107" y="183"/>
                </a:cxn>
              </a:cxnLst>
              <a:rect l="0" t="0" r="r" b="b"/>
              <a:pathLst>
                <a:path w="185" h="192">
                  <a:moveTo>
                    <a:pt x="167" y="164"/>
                  </a:moveTo>
                  <a:cubicBezTo>
                    <a:pt x="167" y="151"/>
                    <a:pt x="158" y="140"/>
                    <a:pt x="145" y="138"/>
                  </a:cubicBezTo>
                  <a:cubicBezTo>
                    <a:pt x="145" y="138"/>
                    <a:pt x="145" y="138"/>
                    <a:pt x="145" y="138"/>
                  </a:cubicBezTo>
                  <a:cubicBezTo>
                    <a:pt x="140" y="125"/>
                    <a:pt x="140" y="125"/>
                    <a:pt x="140" y="125"/>
                  </a:cubicBezTo>
                  <a:cubicBezTo>
                    <a:pt x="145" y="118"/>
                    <a:pt x="145" y="118"/>
                    <a:pt x="145" y="118"/>
                  </a:cubicBezTo>
                  <a:cubicBezTo>
                    <a:pt x="185" y="3"/>
                    <a:pt x="185" y="3"/>
                    <a:pt x="185" y="3"/>
                  </a:cubicBezTo>
                  <a:cubicBezTo>
                    <a:pt x="182" y="2"/>
                    <a:pt x="179" y="1"/>
                    <a:pt x="176" y="0"/>
                  </a:cubicBezTo>
                  <a:cubicBezTo>
                    <a:pt x="157" y="19"/>
                    <a:pt x="157" y="19"/>
                    <a:pt x="157" y="19"/>
                  </a:cubicBezTo>
                  <a:cubicBezTo>
                    <a:pt x="138" y="0"/>
                    <a:pt x="138" y="0"/>
                    <a:pt x="138" y="0"/>
                  </a:cubicBezTo>
                  <a:cubicBezTo>
                    <a:pt x="138" y="0"/>
                    <a:pt x="138" y="0"/>
                    <a:pt x="138" y="0"/>
                  </a:cubicBezTo>
                  <a:cubicBezTo>
                    <a:pt x="116" y="6"/>
                    <a:pt x="88" y="26"/>
                    <a:pt x="88" y="26"/>
                  </a:cubicBezTo>
                  <a:cubicBezTo>
                    <a:pt x="78" y="33"/>
                    <a:pt x="68" y="41"/>
                    <a:pt x="59" y="50"/>
                  </a:cubicBezTo>
                  <a:cubicBezTo>
                    <a:pt x="34" y="75"/>
                    <a:pt x="16" y="104"/>
                    <a:pt x="4" y="142"/>
                  </a:cubicBezTo>
                  <a:cubicBezTo>
                    <a:pt x="1" y="152"/>
                    <a:pt x="0" y="167"/>
                    <a:pt x="7" y="176"/>
                  </a:cubicBezTo>
                  <a:cubicBezTo>
                    <a:pt x="15" y="186"/>
                    <a:pt x="20" y="192"/>
                    <a:pt x="75" y="192"/>
                  </a:cubicBezTo>
                  <a:cubicBezTo>
                    <a:pt x="75" y="192"/>
                    <a:pt x="140" y="192"/>
                    <a:pt x="140" y="192"/>
                  </a:cubicBezTo>
                  <a:cubicBezTo>
                    <a:pt x="155" y="191"/>
                    <a:pt x="167" y="179"/>
                    <a:pt x="167" y="164"/>
                  </a:cubicBezTo>
                  <a:close/>
                  <a:moveTo>
                    <a:pt x="107" y="183"/>
                  </a:moveTo>
                  <a:cubicBezTo>
                    <a:pt x="99" y="183"/>
                    <a:pt x="91" y="184"/>
                    <a:pt x="85" y="184"/>
                  </a:cubicBezTo>
                  <a:cubicBezTo>
                    <a:pt x="82" y="184"/>
                    <a:pt x="79" y="184"/>
                    <a:pt x="77" y="184"/>
                  </a:cubicBezTo>
                  <a:cubicBezTo>
                    <a:pt x="77" y="184"/>
                    <a:pt x="76" y="184"/>
                    <a:pt x="75" y="184"/>
                  </a:cubicBezTo>
                  <a:cubicBezTo>
                    <a:pt x="75" y="184"/>
                    <a:pt x="75" y="184"/>
                    <a:pt x="75" y="184"/>
                  </a:cubicBezTo>
                  <a:cubicBezTo>
                    <a:pt x="24" y="184"/>
                    <a:pt x="20" y="179"/>
                    <a:pt x="13" y="171"/>
                  </a:cubicBezTo>
                  <a:cubicBezTo>
                    <a:pt x="9" y="165"/>
                    <a:pt x="9" y="153"/>
                    <a:pt x="12" y="144"/>
                  </a:cubicBezTo>
                  <a:cubicBezTo>
                    <a:pt x="23" y="109"/>
                    <a:pt x="40" y="81"/>
                    <a:pt x="65" y="55"/>
                  </a:cubicBezTo>
                  <a:cubicBezTo>
                    <a:pt x="73" y="48"/>
                    <a:pt x="82" y="40"/>
                    <a:pt x="93" y="32"/>
                  </a:cubicBezTo>
                  <a:cubicBezTo>
                    <a:pt x="94" y="31"/>
                    <a:pt x="94" y="31"/>
                    <a:pt x="94" y="31"/>
                  </a:cubicBezTo>
                  <a:cubicBezTo>
                    <a:pt x="137" y="140"/>
                    <a:pt x="137" y="140"/>
                    <a:pt x="137" y="140"/>
                  </a:cubicBezTo>
                  <a:cubicBezTo>
                    <a:pt x="138" y="143"/>
                    <a:pt x="140" y="145"/>
                    <a:pt x="143" y="146"/>
                  </a:cubicBezTo>
                  <a:cubicBezTo>
                    <a:pt x="153" y="147"/>
                    <a:pt x="159" y="155"/>
                    <a:pt x="159" y="164"/>
                  </a:cubicBezTo>
                  <a:cubicBezTo>
                    <a:pt x="159" y="175"/>
                    <a:pt x="151" y="183"/>
                    <a:pt x="140" y="183"/>
                  </a:cubicBezTo>
                  <a:cubicBezTo>
                    <a:pt x="140" y="183"/>
                    <a:pt x="124" y="183"/>
                    <a:pt x="107" y="183"/>
                  </a:cubicBezTo>
                  <a:close/>
                  <a:moveTo>
                    <a:pt x="107" y="183"/>
                  </a:moveTo>
                  <a:cubicBezTo>
                    <a:pt x="107" y="183"/>
                    <a:pt x="107" y="183"/>
                    <a:pt x="107" y="183"/>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8" name="Freeform 65"/>
            <p:cNvSpPr>
              <a:spLocks noEditPoints="1"/>
            </p:cNvSpPr>
            <p:nvPr/>
          </p:nvSpPr>
          <p:spPr bwMode="auto">
            <a:xfrm>
              <a:off x="5360988" y="1457325"/>
              <a:ext cx="647700" cy="701675"/>
            </a:xfrm>
            <a:custGeom>
              <a:avLst/>
              <a:gdLst/>
              <a:ahLst/>
              <a:cxnLst>
                <a:cxn ang="0">
                  <a:pos x="177" y="54"/>
                </a:cxn>
                <a:cxn ang="0">
                  <a:pos x="115" y="0"/>
                </a:cxn>
                <a:cxn ang="0">
                  <a:pos x="93" y="141"/>
                </a:cxn>
                <a:cxn ang="0">
                  <a:pos x="96" y="158"/>
                </a:cxn>
                <a:cxn ang="0">
                  <a:pos x="62" y="193"/>
                </a:cxn>
                <a:cxn ang="0">
                  <a:pos x="0" y="193"/>
                </a:cxn>
                <a:cxn ang="0">
                  <a:pos x="0" y="230"/>
                </a:cxn>
                <a:cxn ang="0">
                  <a:pos x="1" y="242"/>
                </a:cxn>
                <a:cxn ang="0">
                  <a:pos x="156" y="242"/>
                </a:cxn>
                <a:cxn ang="0">
                  <a:pos x="157" y="230"/>
                </a:cxn>
                <a:cxn ang="0">
                  <a:pos x="157" y="134"/>
                </a:cxn>
                <a:cxn ang="0">
                  <a:pos x="170" y="236"/>
                </a:cxn>
                <a:cxn ang="0">
                  <a:pos x="170" y="242"/>
                </a:cxn>
                <a:cxn ang="0">
                  <a:pos x="224" y="242"/>
                </a:cxn>
                <a:cxn ang="0">
                  <a:pos x="224" y="236"/>
                </a:cxn>
                <a:cxn ang="0">
                  <a:pos x="177" y="54"/>
                </a:cxn>
                <a:cxn ang="0">
                  <a:pos x="177" y="54"/>
                </a:cxn>
                <a:cxn ang="0">
                  <a:pos x="177" y="54"/>
                </a:cxn>
              </a:cxnLst>
              <a:rect l="0" t="0" r="r" b="b"/>
              <a:pathLst>
                <a:path w="224" h="242">
                  <a:moveTo>
                    <a:pt x="177" y="54"/>
                  </a:moveTo>
                  <a:cubicBezTo>
                    <a:pt x="164" y="37"/>
                    <a:pt x="144" y="15"/>
                    <a:pt x="115" y="0"/>
                  </a:cubicBezTo>
                  <a:cubicBezTo>
                    <a:pt x="93" y="141"/>
                    <a:pt x="93" y="141"/>
                    <a:pt x="93" y="141"/>
                  </a:cubicBezTo>
                  <a:cubicBezTo>
                    <a:pt x="93" y="141"/>
                    <a:pt x="96" y="152"/>
                    <a:pt x="96" y="158"/>
                  </a:cubicBezTo>
                  <a:cubicBezTo>
                    <a:pt x="96" y="177"/>
                    <a:pt x="81" y="193"/>
                    <a:pt x="62" y="193"/>
                  </a:cubicBezTo>
                  <a:cubicBezTo>
                    <a:pt x="0" y="193"/>
                    <a:pt x="0" y="193"/>
                    <a:pt x="0" y="193"/>
                  </a:cubicBezTo>
                  <a:cubicBezTo>
                    <a:pt x="0" y="230"/>
                    <a:pt x="0" y="230"/>
                    <a:pt x="0" y="230"/>
                  </a:cubicBezTo>
                  <a:cubicBezTo>
                    <a:pt x="0" y="234"/>
                    <a:pt x="0" y="238"/>
                    <a:pt x="1" y="242"/>
                  </a:cubicBezTo>
                  <a:cubicBezTo>
                    <a:pt x="156" y="242"/>
                    <a:pt x="156" y="242"/>
                    <a:pt x="156" y="242"/>
                  </a:cubicBezTo>
                  <a:cubicBezTo>
                    <a:pt x="157" y="238"/>
                    <a:pt x="157" y="234"/>
                    <a:pt x="157" y="230"/>
                  </a:cubicBezTo>
                  <a:cubicBezTo>
                    <a:pt x="157" y="134"/>
                    <a:pt x="157" y="134"/>
                    <a:pt x="157" y="134"/>
                  </a:cubicBezTo>
                  <a:cubicBezTo>
                    <a:pt x="164" y="157"/>
                    <a:pt x="170" y="190"/>
                    <a:pt x="170" y="236"/>
                  </a:cubicBezTo>
                  <a:cubicBezTo>
                    <a:pt x="170" y="238"/>
                    <a:pt x="170" y="240"/>
                    <a:pt x="170" y="242"/>
                  </a:cubicBezTo>
                  <a:cubicBezTo>
                    <a:pt x="224" y="242"/>
                    <a:pt x="224" y="242"/>
                    <a:pt x="224" y="242"/>
                  </a:cubicBezTo>
                  <a:cubicBezTo>
                    <a:pt x="224" y="240"/>
                    <a:pt x="224" y="238"/>
                    <a:pt x="224" y="236"/>
                  </a:cubicBezTo>
                  <a:cubicBezTo>
                    <a:pt x="224" y="131"/>
                    <a:pt x="197" y="79"/>
                    <a:pt x="177" y="54"/>
                  </a:cubicBezTo>
                  <a:close/>
                  <a:moveTo>
                    <a:pt x="177" y="54"/>
                  </a:moveTo>
                  <a:cubicBezTo>
                    <a:pt x="177" y="54"/>
                    <a:pt x="177" y="54"/>
                    <a:pt x="177" y="54"/>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9" name="Freeform 66"/>
            <p:cNvSpPr>
              <a:spLocks noEditPoints="1"/>
            </p:cNvSpPr>
            <p:nvPr/>
          </p:nvSpPr>
          <p:spPr bwMode="auto">
            <a:xfrm>
              <a:off x="5381625" y="1020763"/>
              <a:ext cx="414338" cy="414338"/>
            </a:xfrm>
            <a:custGeom>
              <a:avLst/>
              <a:gdLst/>
              <a:ahLst/>
              <a:cxnLst>
                <a:cxn ang="0">
                  <a:pos x="143" y="71"/>
                </a:cxn>
                <a:cxn ang="0">
                  <a:pos x="72" y="143"/>
                </a:cxn>
                <a:cxn ang="0">
                  <a:pos x="0" y="71"/>
                </a:cxn>
                <a:cxn ang="0">
                  <a:pos x="72" y="0"/>
                </a:cxn>
                <a:cxn ang="0">
                  <a:pos x="143" y="71"/>
                </a:cxn>
                <a:cxn ang="0">
                  <a:pos x="143" y="71"/>
                </a:cxn>
                <a:cxn ang="0">
                  <a:pos x="143" y="71"/>
                </a:cxn>
              </a:cxnLst>
              <a:rect l="0" t="0" r="r" b="b"/>
              <a:pathLst>
                <a:path w="143" h="143">
                  <a:moveTo>
                    <a:pt x="143" y="71"/>
                  </a:moveTo>
                  <a:cubicBezTo>
                    <a:pt x="143" y="111"/>
                    <a:pt x="111" y="143"/>
                    <a:pt x="72" y="143"/>
                  </a:cubicBezTo>
                  <a:cubicBezTo>
                    <a:pt x="32" y="143"/>
                    <a:pt x="0" y="111"/>
                    <a:pt x="0" y="71"/>
                  </a:cubicBezTo>
                  <a:cubicBezTo>
                    <a:pt x="0" y="32"/>
                    <a:pt x="32" y="0"/>
                    <a:pt x="72" y="0"/>
                  </a:cubicBezTo>
                  <a:cubicBezTo>
                    <a:pt x="111" y="0"/>
                    <a:pt x="143" y="32"/>
                    <a:pt x="143" y="71"/>
                  </a:cubicBezTo>
                  <a:close/>
                  <a:moveTo>
                    <a:pt x="143" y="71"/>
                  </a:moveTo>
                  <a:cubicBezTo>
                    <a:pt x="143" y="71"/>
                    <a:pt x="143" y="71"/>
                    <a:pt x="143" y="71"/>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6" name="Group 216"/>
          <p:cNvGrpSpPr/>
          <p:nvPr/>
        </p:nvGrpSpPr>
        <p:grpSpPr>
          <a:xfrm>
            <a:off x="7344126" y="1283277"/>
            <a:ext cx="878300" cy="1087303"/>
            <a:chOff x="1685925" y="982663"/>
            <a:chExt cx="735013" cy="909638"/>
          </a:xfrm>
          <a:solidFill>
            <a:schemeClr val="accent4"/>
          </a:solidFill>
        </p:grpSpPr>
        <p:sp>
          <p:nvSpPr>
            <p:cNvPr id="11" name="Freeform 20"/>
            <p:cNvSpPr>
              <a:spLocks noEditPoints="1"/>
            </p:cNvSpPr>
            <p:nvPr/>
          </p:nvSpPr>
          <p:spPr bwMode="auto">
            <a:xfrm>
              <a:off x="1685925" y="1417638"/>
              <a:ext cx="277813" cy="234950"/>
            </a:xfrm>
            <a:custGeom>
              <a:avLst/>
              <a:gdLst/>
              <a:ahLst/>
              <a:cxnLst>
                <a:cxn ang="0">
                  <a:pos x="10" y="33"/>
                </a:cxn>
                <a:cxn ang="0">
                  <a:pos x="11" y="33"/>
                </a:cxn>
                <a:cxn ang="0">
                  <a:pos x="11" y="57"/>
                </a:cxn>
                <a:cxn ang="0">
                  <a:pos x="32" y="57"/>
                </a:cxn>
                <a:cxn ang="0">
                  <a:pos x="94" y="81"/>
                </a:cxn>
                <a:cxn ang="0">
                  <a:pos x="94" y="74"/>
                </a:cxn>
                <a:cxn ang="0">
                  <a:pos x="49" y="57"/>
                </a:cxn>
                <a:cxn ang="0">
                  <a:pos x="94" y="57"/>
                </a:cxn>
                <a:cxn ang="0">
                  <a:pos x="94" y="50"/>
                </a:cxn>
                <a:cxn ang="0">
                  <a:pos x="18" y="50"/>
                </a:cxn>
                <a:cxn ang="0">
                  <a:pos x="18" y="33"/>
                </a:cxn>
                <a:cxn ang="0">
                  <a:pos x="96" y="33"/>
                </a:cxn>
                <a:cxn ang="0">
                  <a:pos x="96" y="18"/>
                </a:cxn>
                <a:cxn ang="0">
                  <a:pos x="89" y="19"/>
                </a:cxn>
                <a:cxn ang="0">
                  <a:pos x="87" y="19"/>
                </a:cxn>
                <a:cxn ang="0">
                  <a:pos x="67" y="2"/>
                </a:cxn>
                <a:cxn ang="0">
                  <a:pos x="67" y="0"/>
                </a:cxn>
                <a:cxn ang="0">
                  <a:pos x="10" y="0"/>
                </a:cxn>
                <a:cxn ang="0">
                  <a:pos x="0" y="10"/>
                </a:cxn>
                <a:cxn ang="0">
                  <a:pos x="0" y="23"/>
                </a:cxn>
                <a:cxn ang="0">
                  <a:pos x="10" y="33"/>
                </a:cxn>
                <a:cxn ang="0">
                  <a:pos x="10" y="33"/>
                </a:cxn>
                <a:cxn ang="0">
                  <a:pos x="10" y="33"/>
                </a:cxn>
              </a:cxnLst>
              <a:rect l="0" t="0" r="r" b="b"/>
              <a:pathLst>
                <a:path w="96" h="81">
                  <a:moveTo>
                    <a:pt x="10" y="33"/>
                  </a:moveTo>
                  <a:cubicBezTo>
                    <a:pt x="11" y="33"/>
                    <a:pt x="11" y="33"/>
                    <a:pt x="11" y="33"/>
                  </a:cubicBezTo>
                  <a:cubicBezTo>
                    <a:pt x="11" y="57"/>
                    <a:pt x="11" y="57"/>
                    <a:pt x="11" y="57"/>
                  </a:cubicBezTo>
                  <a:cubicBezTo>
                    <a:pt x="32" y="57"/>
                    <a:pt x="32" y="57"/>
                    <a:pt x="32" y="57"/>
                  </a:cubicBezTo>
                  <a:cubicBezTo>
                    <a:pt x="94" y="81"/>
                    <a:pt x="94" y="81"/>
                    <a:pt x="94" y="81"/>
                  </a:cubicBezTo>
                  <a:cubicBezTo>
                    <a:pt x="94" y="74"/>
                    <a:pt x="94" y="74"/>
                    <a:pt x="94" y="74"/>
                  </a:cubicBezTo>
                  <a:cubicBezTo>
                    <a:pt x="49" y="57"/>
                    <a:pt x="49" y="57"/>
                    <a:pt x="49" y="57"/>
                  </a:cubicBezTo>
                  <a:cubicBezTo>
                    <a:pt x="94" y="57"/>
                    <a:pt x="94" y="57"/>
                    <a:pt x="94" y="57"/>
                  </a:cubicBezTo>
                  <a:cubicBezTo>
                    <a:pt x="94" y="50"/>
                    <a:pt x="94" y="50"/>
                    <a:pt x="94" y="50"/>
                  </a:cubicBezTo>
                  <a:cubicBezTo>
                    <a:pt x="18" y="50"/>
                    <a:pt x="18" y="50"/>
                    <a:pt x="18" y="50"/>
                  </a:cubicBezTo>
                  <a:cubicBezTo>
                    <a:pt x="18" y="33"/>
                    <a:pt x="18" y="33"/>
                    <a:pt x="18" y="33"/>
                  </a:cubicBezTo>
                  <a:cubicBezTo>
                    <a:pt x="96" y="33"/>
                    <a:pt x="96" y="33"/>
                    <a:pt x="96" y="33"/>
                  </a:cubicBezTo>
                  <a:cubicBezTo>
                    <a:pt x="96" y="18"/>
                    <a:pt x="96" y="18"/>
                    <a:pt x="96" y="18"/>
                  </a:cubicBezTo>
                  <a:cubicBezTo>
                    <a:pt x="94" y="19"/>
                    <a:pt x="90" y="19"/>
                    <a:pt x="89" y="19"/>
                  </a:cubicBezTo>
                  <a:cubicBezTo>
                    <a:pt x="88" y="19"/>
                    <a:pt x="87" y="19"/>
                    <a:pt x="87" y="19"/>
                  </a:cubicBezTo>
                  <a:cubicBezTo>
                    <a:pt x="70" y="19"/>
                    <a:pt x="68" y="12"/>
                    <a:pt x="67" y="2"/>
                  </a:cubicBezTo>
                  <a:cubicBezTo>
                    <a:pt x="67" y="1"/>
                    <a:pt x="67" y="0"/>
                    <a:pt x="67" y="0"/>
                  </a:cubicBezTo>
                  <a:cubicBezTo>
                    <a:pt x="10" y="0"/>
                    <a:pt x="10" y="0"/>
                    <a:pt x="10" y="0"/>
                  </a:cubicBezTo>
                  <a:cubicBezTo>
                    <a:pt x="5" y="0"/>
                    <a:pt x="0" y="4"/>
                    <a:pt x="0" y="10"/>
                  </a:cubicBezTo>
                  <a:cubicBezTo>
                    <a:pt x="0" y="23"/>
                    <a:pt x="0" y="23"/>
                    <a:pt x="0" y="23"/>
                  </a:cubicBezTo>
                  <a:cubicBezTo>
                    <a:pt x="0" y="28"/>
                    <a:pt x="5" y="33"/>
                    <a:pt x="10" y="33"/>
                  </a:cubicBezTo>
                  <a:close/>
                  <a:moveTo>
                    <a:pt x="10" y="33"/>
                  </a:moveTo>
                  <a:cubicBezTo>
                    <a:pt x="10" y="33"/>
                    <a:pt x="10" y="33"/>
                    <a:pt x="10" y="33"/>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2" name="Freeform 21"/>
            <p:cNvSpPr>
              <a:spLocks noEditPoints="1"/>
            </p:cNvSpPr>
            <p:nvPr/>
          </p:nvSpPr>
          <p:spPr bwMode="auto">
            <a:xfrm>
              <a:off x="2160588" y="1417638"/>
              <a:ext cx="260350" cy="228600"/>
            </a:xfrm>
            <a:custGeom>
              <a:avLst/>
              <a:gdLst/>
              <a:ahLst/>
              <a:cxnLst>
                <a:cxn ang="0">
                  <a:pos x="80" y="0"/>
                </a:cxn>
                <a:cxn ang="0">
                  <a:pos x="27" y="0"/>
                </a:cxn>
                <a:cxn ang="0">
                  <a:pos x="27" y="1"/>
                </a:cxn>
                <a:cxn ang="0">
                  <a:pos x="7" y="18"/>
                </a:cxn>
                <a:cxn ang="0">
                  <a:pos x="0" y="17"/>
                </a:cxn>
                <a:cxn ang="0">
                  <a:pos x="0" y="33"/>
                </a:cxn>
                <a:cxn ang="0">
                  <a:pos x="72" y="33"/>
                </a:cxn>
                <a:cxn ang="0">
                  <a:pos x="72" y="50"/>
                </a:cxn>
                <a:cxn ang="0">
                  <a:pos x="1" y="50"/>
                </a:cxn>
                <a:cxn ang="0">
                  <a:pos x="1" y="57"/>
                </a:cxn>
                <a:cxn ang="0">
                  <a:pos x="41" y="57"/>
                </a:cxn>
                <a:cxn ang="0">
                  <a:pos x="1" y="72"/>
                </a:cxn>
                <a:cxn ang="0">
                  <a:pos x="1" y="79"/>
                </a:cxn>
                <a:cxn ang="0">
                  <a:pos x="58" y="57"/>
                </a:cxn>
                <a:cxn ang="0">
                  <a:pos x="79" y="57"/>
                </a:cxn>
                <a:cxn ang="0">
                  <a:pos x="79" y="33"/>
                </a:cxn>
                <a:cxn ang="0">
                  <a:pos x="80" y="33"/>
                </a:cxn>
                <a:cxn ang="0">
                  <a:pos x="90" y="23"/>
                </a:cxn>
                <a:cxn ang="0">
                  <a:pos x="90" y="10"/>
                </a:cxn>
                <a:cxn ang="0">
                  <a:pos x="80" y="0"/>
                </a:cxn>
                <a:cxn ang="0">
                  <a:pos x="80" y="0"/>
                </a:cxn>
                <a:cxn ang="0">
                  <a:pos x="80" y="0"/>
                </a:cxn>
              </a:cxnLst>
              <a:rect l="0" t="0" r="r" b="b"/>
              <a:pathLst>
                <a:path w="90" h="79">
                  <a:moveTo>
                    <a:pt x="80" y="0"/>
                  </a:moveTo>
                  <a:cubicBezTo>
                    <a:pt x="27" y="0"/>
                    <a:pt x="27" y="0"/>
                    <a:pt x="27" y="0"/>
                  </a:cubicBezTo>
                  <a:cubicBezTo>
                    <a:pt x="27" y="0"/>
                    <a:pt x="27" y="0"/>
                    <a:pt x="27" y="1"/>
                  </a:cubicBezTo>
                  <a:cubicBezTo>
                    <a:pt x="26" y="11"/>
                    <a:pt x="22" y="20"/>
                    <a:pt x="7" y="18"/>
                  </a:cubicBezTo>
                  <a:cubicBezTo>
                    <a:pt x="5" y="18"/>
                    <a:pt x="1" y="18"/>
                    <a:pt x="0" y="17"/>
                  </a:cubicBezTo>
                  <a:cubicBezTo>
                    <a:pt x="0" y="33"/>
                    <a:pt x="0" y="33"/>
                    <a:pt x="0" y="33"/>
                  </a:cubicBezTo>
                  <a:cubicBezTo>
                    <a:pt x="72" y="33"/>
                    <a:pt x="72" y="33"/>
                    <a:pt x="72" y="33"/>
                  </a:cubicBezTo>
                  <a:cubicBezTo>
                    <a:pt x="72" y="50"/>
                    <a:pt x="72" y="50"/>
                    <a:pt x="72" y="50"/>
                  </a:cubicBezTo>
                  <a:cubicBezTo>
                    <a:pt x="1" y="50"/>
                    <a:pt x="1" y="50"/>
                    <a:pt x="1" y="50"/>
                  </a:cubicBezTo>
                  <a:cubicBezTo>
                    <a:pt x="1" y="57"/>
                    <a:pt x="1" y="57"/>
                    <a:pt x="1" y="57"/>
                  </a:cubicBezTo>
                  <a:cubicBezTo>
                    <a:pt x="41" y="57"/>
                    <a:pt x="41" y="57"/>
                    <a:pt x="41" y="57"/>
                  </a:cubicBezTo>
                  <a:cubicBezTo>
                    <a:pt x="1" y="72"/>
                    <a:pt x="1" y="72"/>
                    <a:pt x="1" y="72"/>
                  </a:cubicBezTo>
                  <a:cubicBezTo>
                    <a:pt x="1" y="79"/>
                    <a:pt x="1" y="79"/>
                    <a:pt x="1" y="79"/>
                  </a:cubicBezTo>
                  <a:cubicBezTo>
                    <a:pt x="58" y="57"/>
                    <a:pt x="58" y="57"/>
                    <a:pt x="58" y="57"/>
                  </a:cubicBezTo>
                  <a:cubicBezTo>
                    <a:pt x="79" y="57"/>
                    <a:pt x="79" y="57"/>
                    <a:pt x="79" y="57"/>
                  </a:cubicBezTo>
                  <a:cubicBezTo>
                    <a:pt x="79" y="33"/>
                    <a:pt x="79" y="33"/>
                    <a:pt x="79" y="33"/>
                  </a:cubicBezTo>
                  <a:cubicBezTo>
                    <a:pt x="80" y="33"/>
                    <a:pt x="80" y="33"/>
                    <a:pt x="80" y="33"/>
                  </a:cubicBezTo>
                  <a:cubicBezTo>
                    <a:pt x="85" y="33"/>
                    <a:pt x="90" y="28"/>
                    <a:pt x="90" y="23"/>
                  </a:cubicBezTo>
                  <a:cubicBezTo>
                    <a:pt x="90" y="10"/>
                    <a:pt x="90" y="10"/>
                    <a:pt x="90" y="10"/>
                  </a:cubicBezTo>
                  <a:cubicBezTo>
                    <a:pt x="90" y="4"/>
                    <a:pt x="85" y="0"/>
                    <a:pt x="80" y="0"/>
                  </a:cubicBezTo>
                  <a:close/>
                  <a:moveTo>
                    <a:pt x="80" y="0"/>
                  </a:moveTo>
                  <a:cubicBezTo>
                    <a:pt x="80" y="0"/>
                    <a:pt x="80" y="0"/>
                    <a:pt x="80"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3" name="Freeform 22"/>
            <p:cNvSpPr>
              <a:spLocks noEditPoints="1"/>
            </p:cNvSpPr>
            <p:nvPr/>
          </p:nvSpPr>
          <p:spPr bwMode="auto">
            <a:xfrm>
              <a:off x="1685925" y="1706563"/>
              <a:ext cx="722313" cy="185738"/>
            </a:xfrm>
            <a:custGeom>
              <a:avLst/>
              <a:gdLst/>
              <a:ahLst/>
              <a:cxnLst>
                <a:cxn ang="0">
                  <a:pos x="245" y="44"/>
                </a:cxn>
                <a:cxn ang="0">
                  <a:pos x="245" y="40"/>
                </a:cxn>
                <a:cxn ang="0">
                  <a:pos x="250" y="40"/>
                </a:cxn>
                <a:cxn ang="0">
                  <a:pos x="250" y="33"/>
                </a:cxn>
                <a:cxn ang="0">
                  <a:pos x="244" y="33"/>
                </a:cxn>
                <a:cxn ang="0">
                  <a:pos x="163" y="1"/>
                </a:cxn>
                <a:cxn ang="0">
                  <a:pos x="159" y="7"/>
                </a:cxn>
                <a:cxn ang="0">
                  <a:pos x="227" y="33"/>
                </a:cxn>
                <a:cxn ang="0">
                  <a:pos x="27" y="33"/>
                </a:cxn>
                <a:cxn ang="0">
                  <a:pos x="99" y="5"/>
                </a:cxn>
                <a:cxn ang="0">
                  <a:pos x="96" y="0"/>
                </a:cxn>
                <a:cxn ang="0">
                  <a:pos x="10" y="33"/>
                </a:cxn>
                <a:cxn ang="0">
                  <a:pos x="4" y="33"/>
                </a:cxn>
                <a:cxn ang="0">
                  <a:pos x="4" y="40"/>
                </a:cxn>
                <a:cxn ang="0">
                  <a:pos x="6" y="40"/>
                </a:cxn>
                <a:cxn ang="0">
                  <a:pos x="6" y="44"/>
                </a:cxn>
                <a:cxn ang="0">
                  <a:pos x="0" y="53"/>
                </a:cxn>
                <a:cxn ang="0">
                  <a:pos x="11" y="64"/>
                </a:cxn>
                <a:cxn ang="0">
                  <a:pos x="22" y="53"/>
                </a:cxn>
                <a:cxn ang="0">
                  <a:pos x="16" y="44"/>
                </a:cxn>
                <a:cxn ang="0">
                  <a:pos x="16" y="40"/>
                </a:cxn>
                <a:cxn ang="0">
                  <a:pos x="234" y="40"/>
                </a:cxn>
                <a:cxn ang="0">
                  <a:pos x="234" y="44"/>
                </a:cxn>
                <a:cxn ang="0">
                  <a:pos x="229" y="53"/>
                </a:cxn>
                <a:cxn ang="0">
                  <a:pos x="240" y="64"/>
                </a:cxn>
                <a:cxn ang="0">
                  <a:pos x="250" y="53"/>
                </a:cxn>
                <a:cxn ang="0">
                  <a:pos x="245" y="44"/>
                </a:cxn>
                <a:cxn ang="0">
                  <a:pos x="245" y="44"/>
                </a:cxn>
                <a:cxn ang="0">
                  <a:pos x="245" y="44"/>
                </a:cxn>
              </a:cxnLst>
              <a:rect l="0" t="0" r="r" b="b"/>
              <a:pathLst>
                <a:path w="250" h="64">
                  <a:moveTo>
                    <a:pt x="245" y="44"/>
                  </a:moveTo>
                  <a:cubicBezTo>
                    <a:pt x="245" y="40"/>
                    <a:pt x="245" y="40"/>
                    <a:pt x="245" y="40"/>
                  </a:cubicBezTo>
                  <a:cubicBezTo>
                    <a:pt x="250" y="40"/>
                    <a:pt x="250" y="40"/>
                    <a:pt x="250" y="40"/>
                  </a:cubicBezTo>
                  <a:cubicBezTo>
                    <a:pt x="250" y="33"/>
                    <a:pt x="250" y="33"/>
                    <a:pt x="250" y="33"/>
                  </a:cubicBezTo>
                  <a:cubicBezTo>
                    <a:pt x="244" y="33"/>
                    <a:pt x="244" y="33"/>
                    <a:pt x="244" y="33"/>
                  </a:cubicBezTo>
                  <a:cubicBezTo>
                    <a:pt x="163" y="1"/>
                    <a:pt x="163" y="1"/>
                    <a:pt x="163" y="1"/>
                  </a:cubicBezTo>
                  <a:cubicBezTo>
                    <a:pt x="162" y="3"/>
                    <a:pt x="160" y="5"/>
                    <a:pt x="159" y="7"/>
                  </a:cubicBezTo>
                  <a:cubicBezTo>
                    <a:pt x="227" y="33"/>
                    <a:pt x="227" y="33"/>
                    <a:pt x="227" y="33"/>
                  </a:cubicBezTo>
                  <a:cubicBezTo>
                    <a:pt x="27" y="33"/>
                    <a:pt x="27" y="33"/>
                    <a:pt x="27" y="33"/>
                  </a:cubicBezTo>
                  <a:cubicBezTo>
                    <a:pt x="99" y="5"/>
                    <a:pt x="99" y="5"/>
                    <a:pt x="99" y="5"/>
                  </a:cubicBezTo>
                  <a:cubicBezTo>
                    <a:pt x="98" y="3"/>
                    <a:pt x="96" y="2"/>
                    <a:pt x="96" y="0"/>
                  </a:cubicBezTo>
                  <a:cubicBezTo>
                    <a:pt x="10" y="33"/>
                    <a:pt x="10" y="33"/>
                    <a:pt x="10" y="33"/>
                  </a:cubicBezTo>
                  <a:cubicBezTo>
                    <a:pt x="4" y="33"/>
                    <a:pt x="4" y="33"/>
                    <a:pt x="4" y="33"/>
                  </a:cubicBezTo>
                  <a:cubicBezTo>
                    <a:pt x="4" y="40"/>
                    <a:pt x="4" y="40"/>
                    <a:pt x="4" y="40"/>
                  </a:cubicBezTo>
                  <a:cubicBezTo>
                    <a:pt x="6" y="40"/>
                    <a:pt x="6" y="40"/>
                    <a:pt x="6" y="40"/>
                  </a:cubicBezTo>
                  <a:cubicBezTo>
                    <a:pt x="6" y="44"/>
                    <a:pt x="6" y="44"/>
                    <a:pt x="6" y="44"/>
                  </a:cubicBezTo>
                  <a:cubicBezTo>
                    <a:pt x="2" y="46"/>
                    <a:pt x="0" y="49"/>
                    <a:pt x="0" y="53"/>
                  </a:cubicBezTo>
                  <a:cubicBezTo>
                    <a:pt x="0" y="59"/>
                    <a:pt x="5" y="64"/>
                    <a:pt x="11" y="64"/>
                  </a:cubicBezTo>
                  <a:cubicBezTo>
                    <a:pt x="17" y="64"/>
                    <a:pt x="22" y="59"/>
                    <a:pt x="22" y="53"/>
                  </a:cubicBezTo>
                  <a:cubicBezTo>
                    <a:pt x="22" y="49"/>
                    <a:pt x="19" y="46"/>
                    <a:pt x="16" y="44"/>
                  </a:cubicBezTo>
                  <a:cubicBezTo>
                    <a:pt x="16" y="40"/>
                    <a:pt x="16" y="40"/>
                    <a:pt x="16" y="40"/>
                  </a:cubicBezTo>
                  <a:cubicBezTo>
                    <a:pt x="234" y="40"/>
                    <a:pt x="234" y="40"/>
                    <a:pt x="234" y="40"/>
                  </a:cubicBezTo>
                  <a:cubicBezTo>
                    <a:pt x="234" y="44"/>
                    <a:pt x="234" y="44"/>
                    <a:pt x="234" y="44"/>
                  </a:cubicBezTo>
                  <a:cubicBezTo>
                    <a:pt x="231" y="46"/>
                    <a:pt x="229" y="49"/>
                    <a:pt x="229" y="53"/>
                  </a:cubicBezTo>
                  <a:cubicBezTo>
                    <a:pt x="229" y="59"/>
                    <a:pt x="233" y="64"/>
                    <a:pt x="240" y="64"/>
                  </a:cubicBezTo>
                  <a:cubicBezTo>
                    <a:pt x="246" y="64"/>
                    <a:pt x="250" y="59"/>
                    <a:pt x="250" y="53"/>
                  </a:cubicBezTo>
                  <a:cubicBezTo>
                    <a:pt x="250" y="49"/>
                    <a:pt x="248" y="46"/>
                    <a:pt x="245" y="44"/>
                  </a:cubicBezTo>
                  <a:close/>
                  <a:moveTo>
                    <a:pt x="245" y="44"/>
                  </a:moveTo>
                  <a:cubicBezTo>
                    <a:pt x="245" y="44"/>
                    <a:pt x="245" y="44"/>
                    <a:pt x="245" y="44"/>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4" name="Freeform 23"/>
            <p:cNvSpPr>
              <a:spLocks noEditPoints="1"/>
            </p:cNvSpPr>
            <p:nvPr/>
          </p:nvSpPr>
          <p:spPr bwMode="auto">
            <a:xfrm>
              <a:off x="2062163" y="1420813"/>
              <a:ext cx="80963" cy="306388"/>
            </a:xfrm>
            <a:custGeom>
              <a:avLst/>
              <a:gdLst/>
              <a:ahLst/>
              <a:cxnLst>
                <a:cxn ang="0">
                  <a:pos x="14" y="0"/>
                </a:cxn>
                <a:cxn ang="0">
                  <a:pos x="0" y="14"/>
                </a:cxn>
                <a:cxn ang="0">
                  <a:pos x="0" y="92"/>
                </a:cxn>
                <a:cxn ang="0">
                  <a:pos x="14" y="106"/>
                </a:cxn>
                <a:cxn ang="0">
                  <a:pos x="28" y="92"/>
                </a:cxn>
                <a:cxn ang="0">
                  <a:pos x="28" y="14"/>
                </a:cxn>
                <a:cxn ang="0">
                  <a:pos x="14" y="0"/>
                </a:cxn>
                <a:cxn ang="0">
                  <a:pos x="14" y="0"/>
                </a:cxn>
                <a:cxn ang="0">
                  <a:pos x="14" y="0"/>
                </a:cxn>
              </a:cxnLst>
              <a:rect l="0" t="0" r="r" b="b"/>
              <a:pathLst>
                <a:path w="28" h="106">
                  <a:moveTo>
                    <a:pt x="14" y="0"/>
                  </a:moveTo>
                  <a:cubicBezTo>
                    <a:pt x="6" y="0"/>
                    <a:pt x="0" y="6"/>
                    <a:pt x="0" y="14"/>
                  </a:cubicBezTo>
                  <a:cubicBezTo>
                    <a:pt x="0" y="92"/>
                    <a:pt x="0" y="92"/>
                    <a:pt x="0" y="92"/>
                  </a:cubicBezTo>
                  <a:cubicBezTo>
                    <a:pt x="0" y="100"/>
                    <a:pt x="6" y="106"/>
                    <a:pt x="14" y="106"/>
                  </a:cubicBezTo>
                  <a:cubicBezTo>
                    <a:pt x="21" y="106"/>
                    <a:pt x="28" y="100"/>
                    <a:pt x="28" y="92"/>
                  </a:cubicBezTo>
                  <a:cubicBezTo>
                    <a:pt x="28" y="14"/>
                    <a:pt x="28" y="14"/>
                    <a:pt x="28" y="14"/>
                  </a:cubicBezTo>
                  <a:cubicBezTo>
                    <a:pt x="28" y="6"/>
                    <a:pt x="21" y="0"/>
                    <a:pt x="14" y="0"/>
                  </a:cubicBezTo>
                  <a:close/>
                  <a:moveTo>
                    <a:pt x="14" y="0"/>
                  </a:moveTo>
                  <a:cubicBezTo>
                    <a:pt x="14" y="0"/>
                    <a:pt x="14" y="0"/>
                    <a:pt x="14"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5" name="Freeform 24"/>
            <p:cNvSpPr>
              <a:spLocks noEditPoints="1"/>
            </p:cNvSpPr>
            <p:nvPr/>
          </p:nvSpPr>
          <p:spPr bwMode="auto">
            <a:xfrm>
              <a:off x="1978025" y="1420813"/>
              <a:ext cx="77788" cy="306388"/>
            </a:xfrm>
            <a:custGeom>
              <a:avLst/>
              <a:gdLst/>
              <a:ahLst/>
              <a:cxnLst>
                <a:cxn ang="0">
                  <a:pos x="13" y="0"/>
                </a:cxn>
                <a:cxn ang="0">
                  <a:pos x="0" y="14"/>
                </a:cxn>
                <a:cxn ang="0">
                  <a:pos x="0" y="92"/>
                </a:cxn>
                <a:cxn ang="0">
                  <a:pos x="13" y="106"/>
                </a:cxn>
                <a:cxn ang="0">
                  <a:pos x="27" y="92"/>
                </a:cxn>
                <a:cxn ang="0">
                  <a:pos x="27" y="14"/>
                </a:cxn>
                <a:cxn ang="0">
                  <a:pos x="13" y="0"/>
                </a:cxn>
                <a:cxn ang="0">
                  <a:pos x="13" y="0"/>
                </a:cxn>
                <a:cxn ang="0">
                  <a:pos x="13" y="0"/>
                </a:cxn>
              </a:cxnLst>
              <a:rect l="0" t="0" r="r" b="b"/>
              <a:pathLst>
                <a:path w="27" h="106">
                  <a:moveTo>
                    <a:pt x="13" y="0"/>
                  </a:moveTo>
                  <a:cubicBezTo>
                    <a:pt x="6" y="0"/>
                    <a:pt x="0" y="6"/>
                    <a:pt x="0" y="14"/>
                  </a:cubicBezTo>
                  <a:cubicBezTo>
                    <a:pt x="0" y="92"/>
                    <a:pt x="0" y="92"/>
                    <a:pt x="0" y="92"/>
                  </a:cubicBezTo>
                  <a:cubicBezTo>
                    <a:pt x="0" y="100"/>
                    <a:pt x="6" y="106"/>
                    <a:pt x="13" y="106"/>
                  </a:cubicBezTo>
                  <a:cubicBezTo>
                    <a:pt x="21" y="106"/>
                    <a:pt x="27" y="100"/>
                    <a:pt x="27" y="92"/>
                  </a:cubicBezTo>
                  <a:cubicBezTo>
                    <a:pt x="27" y="14"/>
                    <a:pt x="27" y="14"/>
                    <a:pt x="27" y="14"/>
                  </a:cubicBezTo>
                  <a:cubicBezTo>
                    <a:pt x="27" y="6"/>
                    <a:pt x="21" y="0"/>
                    <a:pt x="13" y="0"/>
                  </a:cubicBezTo>
                  <a:close/>
                  <a:moveTo>
                    <a:pt x="13" y="0"/>
                  </a:moveTo>
                  <a:cubicBezTo>
                    <a:pt x="13" y="0"/>
                    <a:pt x="13" y="0"/>
                    <a:pt x="13"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6" name="Freeform 25"/>
            <p:cNvSpPr>
              <a:spLocks noEditPoints="1"/>
            </p:cNvSpPr>
            <p:nvPr/>
          </p:nvSpPr>
          <p:spPr bwMode="auto">
            <a:xfrm>
              <a:off x="1971675" y="982663"/>
              <a:ext cx="174625" cy="174625"/>
            </a:xfrm>
            <a:custGeom>
              <a:avLst/>
              <a:gdLst/>
              <a:ahLst/>
              <a:cxnLst>
                <a:cxn ang="0">
                  <a:pos x="60" y="30"/>
                </a:cxn>
                <a:cxn ang="0">
                  <a:pos x="30" y="60"/>
                </a:cxn>
                <a:cxn ang="0">
                  <a:pos x="0" y="30"/>
                </a:cxn>
                <a:cxn ang="0">
                  <a:pos x="30" y="0"/>
                </a:cxn>
                <a:cxn ang="0">
                  <a:pos x="60" y="30"/>
                </a:cxn>
                <a:cxn ang="0">
                  <a:pos x="60" y="30"/>
                </a:cxn>
                <a:cxn ang="0">
                  <a:pos x="60" y="30"/>
                </a:cxn>
              </a:cxnLst>
              <a:rect l="0" t="0" r="r" b="b"/>
              <a:pathLst>
                <a:path w="60" h="60">
                  <a:moveTo>
                    <a:pt x="60" y="30"/>
                  </a:moveTo>
                  <a:cubicBezTo>
                    <a:pt x="60" y="46"/>
                    <a:pt x="47" y="60"/>
                    <a:pt x="30" y="60"/>
                  </a:cubicBezTo>
                  <a:cubicBezTo>
                    <a:pt x="14" y="60"/>
                    <a:pt x="0" y="46"/>
                    <a:pt x="0" y="30"/>
                  </a:cubicBezTo>
                  <a:cubicBezTo>
                    <a:pt x="0" y="13"/>
                    <a:pt x="14" y="0"/>
                    <a:pt x="30" y="0"/>
                  </a:cubicBezTo>
                  <a:cubicBezTo>
                    <a:pt x="47" y="0"/>
                    <a:pt x="60" y="13"/>
                    <a:pt x="60" y="30"/>
                  </a:cubicBezTo>
                  <a:close/>
                  <a:moveTo>
                    <a:pt x="60" y="30"/>
                  </a:moveTo>
                  <a:cubicBezTo>
                    <a:pt x="60" y="30"/>
                    <a:pt x="60" y="30"/>
                    <a:pt x="60" y="3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7" name="Freeform 26"/>
            <p:cNvSpPr>
              <a:spLocks noEditPoints="1"/>
            </p:cNvSpPr>
            <p:nvPr/>
          </p:nvSpPr>
          <p:spPr bwMode="auto">
            <a:xfrm>
              <a:off x="1873250" y="1162050"/>
              <a:ext cx="365125" cy="298450"/>
            </a:xfrm>
            <a:custGeom>
              <a:avLst/>
              <a:gdLst/>
              <a:ahLst/>
              <a:cxnLst>
                <a:cxn ang="0">
                  <a:pos x="19" y="103"/>
                </a:cxn>
                <a:cxn ang="0">
                  <a:pos x="20" y="102"/>
                </a:cxn>
                <a:cxn ang="0">
                  <a:pos x="31" y="90"/>
                </a:cxn>
                <a:cxn ang="0">
                  <a:pos x="33" y="51"/>
                </a:cxn>
                <a:cxn ang="0">
                  <a:pos x="33" y="92"/>
                </a:cxn>
                <a:cxn ang="0">
                  <a:pos x="34" y="94"/>
                </a:cxn>
                <a:cxn ang="0">
                  <a:pos x="50" y="84"/>
                </a:cxn>
                <a:cxn ang="0">
                  <a:pos x="62" y="89"/>
                </a:cxn>
                <a:cxn ang="0">
                  <a:pos x="64" y="92"/>
                </a:cxn>
                <a:cxn ang="0">
                  <a:pos x="79" y="84"/>
                </a:cxn>
                <a:cxn ang="0">
                  <a:pos x="95" y="93"/>
                </a:cxn>
                <a:cxn ang="0">
                  <a:pos x="95" y="92"/>
                </a:cxn>
                <a:cxn ang="0">
                  <a:pos x="95" y="50"/>
                </a:cxn>
                <a:cxn ang="0">
                  <a:pos x="98" y="89"/>
                </a:cxn>
                <a:cxn ang="0">
                  <a:pos x="108" y="101"/>
                </a:cxn>
                <a:cxn ang="0">
                  <a:pos x="109" y="101"/>
                </a:cxn>
                <a:cxn ang="0">
                  <a:pos x="121" y="91"/>
                </a:cxn>
                <a:cxn ang="0">
                  <a:pos x="71" y="0"/>
                </a:cxn>
                <a:cxn ang="0">
                  <a:pos x="64" y="8"/>
                </a:cxn>
                <a:cxn ang="0">
                  <a:pos x="57" y="0"/>
                </a:cxn>
                <a:cxn ang="0">
                  <a:pos x="57" y="0"/>
                </a:cxn>
                <a:cxn ang="0">
                  <a:pos x="8" y="92"/>
                </a:cxn>
                <a:cxn ang="0">
                  <a:pos x="19" y="103"/>
                </a:cxn>
                <a:cxn ang="0">
                  <a:pos x="19" y="103"/>
                </a:cxn>
                <a:cxn ang="0">
                  <a:pos x="19" y="103"/>
                </a:cxn>
              </a:cxnLst>
              <a:rect l="0" t="0" r="r" b="b"/>
              <a:pathLst>
                <a:path w="126" h="103">
                  <a:moveTo>
                    <a:pt x="19" y="103"/>
                  </a:moveTo>
                  <a:cubicBezTo>
                    <a:pt x="20" y="103"/>
                    <a:pt x="20" y="102"/>
                    <a:pt x="20" y="102"/>
                  </a:cubicBezTo>
                  <a:cubicBezTo>
                    <a:pt x="27" y="102"/>
                    <a:pt x="31" y="96"/>
                    <a:pt x="31" y="90"/>
                  </a:cubicBezTo>
                  <a:cubicBezTo>
                    <a:pt x="29" y="72"/>
                    <a:pt x="30" y="60"/>
                    <a:pt x="33" y="51"/>
                  </a:cubicBezTo>
                  <a:cubicBezTo>
                    <a:pt x="33" y="92"/>
                    <a:pt x="33" y="92"/>
                    <a:pt x="33" y="92"/>
                  </a:cubicBezTo>
                  <a:cubicBezTo>
                    <a:pt x="33" y="93"/>
                    <a:pt x="34" y="94"/>
                    <a:pt x="34" y="94"/>
                  </a:cubicBezTo>
                  <a:cubicBezTo>
                    <a:pt x="36" y="88"/>
                    <a:pt x="43" y="84"/>
                    <a:pt x="50" y="84"/>
                  </a:cubicBezTo>
                  <a:cubicBezTo>
                    <a:pt x="55" y="84"/>
                    <a:pt x="59" y="86"/>
                    <a:pt x="62" y="89"/>
                  </a:cubicBezTo>
                  <a:cubicBezTo>
                    <a:pt x="63" y="90"/>
                    <a:pt x="64" y="91"/>
                    <a:pt x="64" y="92"/>
                  </a:cubicBezTo>
                  <a:cubicBezTo>
                    <a:pt x="68" y="87"/>
                    <a:pt x="73" y="84"/>
                    <a:pt x="79" y="84"/>
                  </a:cubicBezTo>
                  <a:cubicBezTo>
                    <a:pt x="86" y="84"/>
                    <a:pt x="91" y="88"/>
                    <a:pt x="95" y="93"/>
                  </a:cubicBezTo>
                  <a:cubicBezTo>
                    <a:pt x="95" y="93"/>
                    <a:pt x="95" y="92"/>
                    <a:pt x="95" y="92"/>
                  </a:cubicBezTo>
                  <a:cubicBezTo>
                    <a:pt x="95" y="50"/>
                    <a:pt x="95" y="50"/>
                    <a:pt x="95" y="50"/>
                  </a:cubicBezTo>
                  <a:cubicBezTo>
                    <a:pt x="98" y="59"/>
                    <a:pt x="99" y="71"/>
                    <a:pt x="98" y="89"/>
                  </a:cubicBezTo>
                  <a:cubicBezTo>
                    <a:pt x="97" y="95"/>
                    <a:pt x="102" y="101"/>
                    <a:pt x="108" y="101"/>
                  </a:cubicBezTo>
                  <a:cubicBezTo>
                    <a:pt x="109" y="101"/>
                    <a:pt x="109" y="101"/>
                    <a:pt x="109" y="101"/>
                  </a:cubicBezTo>
                  <a:cubicBezTo>
                    <a:pt x="115" y="101"/>
                    <a:pt x="120" y="97"/>
                    <a:pt x="121" y="91"/>
                  </a:cubicBezTo>
                  <a:cubicBezTo>
                    <a:pt x="126" y="39"/>
                    <a:pt x="101" y="7"/>
                    <a:pt x="71" y="0"/>
                  </a:cubicBezTo>
                  <a:cubicBezTo>
                    <a:pt x="64" y="8"/>
                    <a:pt x="64" y="8"/>
                    <a:pt x="64" y="8"/>
                  </a:cubicBezTo>
                  <a:cubicBezTo>
                    <a:pt x="57" y="0"/>
                    <a:pt x="57" y="0"/>
                    <a:pt x="57" y="0"/>
                  </a:cubicBezTo>
                  <a:cubicBezTo>
                    <a:pt x="57" y="0"/>
                    <a:pt x="57" y="0"/>
                    <a:pt x="57" y="0"/>
                  </a:cubicBezTo>
                  <a:cubicBezTo>
                    <a:pt x="47" y="3"/>
                    <a:pt x="0" y="20"/>
                    <a:pt x="8" y="92"/>
                  </a:cubicBezTo>
                  <a:cubicBezTo>
                    <a:pt x="8" y="98"/>
                    <a:pt x="13" y="103"/>
                    <a:pt x="19" y="103"/>
                  </a:cubicBezTo>
                  <a:close/>
                  <a:moveTo>
                    <a:pt x="19" y="103"/>
                  </a:moveTo>
                  <a:cubicBezTo>
                    <a:pt x="19" y="103"/>
                    <a:pt x="19" y="103"/>
                    <a:pt x="19" y="103"/>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10" name="Group 224"/>
          <p:cNvGrpSpPr/>
          <p:nvPr/>
        </p:nvGrpSpPr>
        <p:grpSpPr>
          <a:xfrm>
            <a:off x="764894" y="1219218"/>
            <a:ext cx="1184870" cy="1210816"/>
            <a:chOff x="-9525" y="3198813"/>
            <a:chExt cx="882650" cy="901700"/>
          </a:xfrm>
          <a:solidFill>
            <a:schemeClr val="accent1"/>
          </a:solidFill>
        </p:grpSpPr>
        <p:sp>
          <p:nvSpPr>
            <p:cNvPr id="19" name="Freeform 15"/>
            <p:cNvSpPr>
              <a:spLocks noEditPoints="1"/>
            </p:cNvSpPr>
            <p:nvPr/>
          </p:nvSpPr>
          <p:spPr bwMode="auto">
            <a:xfrm>
              <a:off x="249238" y="3581400"/>
              <a:ext cx="254000" cy="109538"/>
            </a:xfrm>
            <a:custGeom>
              <a:avLst/>
              <a:gdLst/>
              <a:ahLst/>
              <a:cxnLst>
                <a:cxn ang="0">
                  <a:pos x="73" y="13"/>
                </a:cxn>
                <a:cxn ang="0">
                  <a:pos x="20" y="4"/>
                </a:cxn>
                <a:cxn ang="0">
                  <a:pos x="4" y="4"/>
                </a:cxn>
                <a:cxn ang="0">
                  <a:pos x="4" y="20"/>
                </a:cxn>
                <a:cxn ang="0">
                  <a:pos x="55" y="38"/>
                </a:cxn>
                <a:cxn ang="0">
                  <a:pos x="78" y="36"/>
                </a:cxn>
                <a:cxn ang="0">
                  <a:pos x="86" y="22"/>
                </a:cxn>
                <a:cxn ang="0">
                  <a:pos x="73" y="13"/>
                </a:cxn>
                <a:cxn ang="0">
                  <a:pos x="73" y="13"/>
                </a:cxn>
                <a:cxn ang="0">
                  <a:pos x="73" y="13"/>
                </a:cxn>
              </a:cxnLst>
              <a:rect l="0" t="0" r="r" b="b"/>
              <a:pathLst>
                <a:path w="88" h="38">
                  <a:moveTo>
                    <a:pt x="73" y="13"/>
                  </a:moveTo>
                  <a:cubicBezTo>
                    <a:pt x="38" y="21"/>
                    <a:pt x="21" y="5"/>
                    <a:pt x="20" y="4"/>
                  </a:cubicBezTo>
                  <a:cubicBezTo>
                    <a:pt x="16" y="0"/>
                    <a:pt x="9" y="0"/>
                    <a:pt x="4" y="4"/>
                  </a:cubicBezTo>
                  <a:cubicBezTo>
                    <a:pt x="0" y="8"/>
                    <a:pt x="0" y="15"/>
                    <a:pt x="4" y="20"/>
                  </a:cubicBezTo>
                  <a:cubicBezTo>
                    <a:pt x="5" y="21"/>
                    <a:pt x="22" y="38"/>
                    <a:pt x="55" y="38"/>
                  </a:cubicBezTo>
                  <a:cubicBezTo>
                    <a:pt x="62" y="38"/>
                    <a:pt x="70" y="37"/>
                    <a:pt x="78" y="36"/>
                  </a:cubicBezTo>
                  <a:cubicBezTo>
                    <a:pt x="84" y="34"/>
                    <a:pt x="88" y="28"/>
                    <a:pt x="86" y="22"/>
                  </a:cubicBezTo>
                  <a:cubicBezTo>
                    <a:pt x="85" y="16"/>
                    <a:pt x="79" y="12"/>
                    <a:pt x="73" y="13"/>
                  </a:cubicBezTo>
                  <a:close/>
                  <a:moveTo>
                    <a:pt x="73" y="13"/>
                  </a:moveTo>
                  <a:cubicBezTo>
                    <a:pt x="73" y="13"/>
                    <a:pt x="73" y="13"/>
                    <a:pt x="73" y="13"/>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0" name="Freeform 16"/>
            <p:cNvSpPr>
              <a:spLocks noEditPoints="1"/>
            </p:cNvSpPr>
            <p:nvPr/>
          </p:nvSpPr>
          <p:spPr bwMode="auto">
            <a:xfrm>
              <a:off x="88900" y="3462338"/>
              <a:ext cx="147638" cy="144463"/>
            </a:xfrm>
            <a:custGeom>
              <a:avLst/>
              <a:gdLst/>
              <a:ahLst/>
              <a:cxnLst>
                <a:cxn ang="0">
                  <a:pos x="51" y="25"/>
                </a:cxn>
                <a:cxn ang="0">
                  <a:pos x="25" y="50"/>
                </a:cxn>
                <a:cxn ang="0">
                  <a:pos x="0" y="25"/>
                </a:cxn>
                <a:cxn ang="0">
                  <a:pos x="25" y="0"/>
                </a:cxn>
                <a:cxn ang="0">
                  <a:pos x="51" y="25"/>
                </a:cxn>
                <a:cxn ang="0">
                  <a:pos x="51" y="25"/>
                </a:cxn>
                <a:cxn ang="0">
                  <a:pos x="51" y="25"/>
                </a:cxn>
              </a:cxnLst>
              <a:rect l="0" t="0" r="r" b="b"/>
              <a:pathLst>
                <a:path w="51" h="50">
                  <a:moveTo>
                    <a:pt x="51" y="25"/>
                  </a:moveTo>
                  <a:cubicBezTo>
                    <a:pt x="51" y="39"/>
                    <a:pt x="40" y="50"/>
                    <a:pt x="25" y="50"/>
                  </a:cubicBezTo>
                  <a:cubicBezTo>
                    <a:pt x="11" y="50"/>
                    <a:pt x="0" y="39"/>
                    <a:pt x="0" y="25"/>
                  </a:cubicBezTo>
                  <a:cubicBezTo>
                    <a:pt x="0" y="11"/>
                    <a:pt x="11" y="0"/>
                    <a:pt x="25" y="0"/>
                  </a:cubicBezTo>
                  <a:cubicBezTo>
                    <a:pt x="40" y="0"/>
                    <a:pt x="51" y="11"/>
                    <a:pt x="51" y="25"/>
                  </a:cubicBezTo>
                  <a:close/>
                  <a:moveTo>
                    <a:pt x="51" y="25"/>
                  </a:moveTo>
                  <a:cubicBezTo>
                    <a:pt x="51" y="25"/>
                    <a:pt x="51" y="25"/>
                    <a:pt x="51" y="25"/>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1" name="Freeform 17"/>
            <p:cNvSpPr>
              <a:spLocks noEditPoints="1"/>
            </p:cNvSpPr>
            <p:nvPr/>
          </p:nvSpPr>
          <p:spPr bwMode="auto">
            <a:xfrm>
              <a:off x="-9525" y="3549650"/>
              <a:ext cx="882650" cy="550863"/>
            </a:xfrm>
            <a:custGeom>
              <a:avLst/>
              <a:gdLst/>
              <a:ahLst/>
              <a:cxnLst>
                <a:cxn ang="0">
                  <a:pos x="295" y="99"/>
                </a:cxn>
                <a:cxn ang="0">
                  <a:pos x="247" y="80"/>
                </a:cxn>
                <a:cxn ang="0">
                  <a:pos x="242" y="79"/>
                </a:cxn>
                <a:cxn ang="0">
                  <a:pos x="230" y="79"/>
                </a:cxn>
                <a:cxn ang="0">
                  <a:pos x="230" y="76"/>
                </a:cxn>
                <a:cxn ang="0">
                  <a:pos x="229" y="73"/>
                </a:cxn>
                <a:cxn ang="0">
                  <a:pos x="274" y="85"/>
                </a:cxn>
                <a:cxn ang="0">
                  <a:pos x="277" y="85"/>
                </a:cxn>
                <a:cxn ang="0">
                  <a:pos x="290" y="75"/>
                </a:cxn>
                <a:cxn ang="0">
                  <a:pos x="281" y="59"/>
                </a:cxn>
                <a:cxn ang="0">
                  <a:pos x="222" y="43"/>
                </a:cxn>
                <a:cxn ang="0">
                  <a:pos x="218" y="42"/>
                </a:cxn>
                <a:cxn ang="0">
                  <a:pos x="178" y="42"/>
                </a:cxn>
                <a:cxn ang="0">
                  <a:pos x="167" y="51"/>
                </a:cxn>
                <a:cxn ang="0">
                  <a:pos x="147" y="54"/>
                </a:cxn>
                <a:cxn ang="0">
                  <a:pos x="91" y="35"/>
                </a:cxn>
                <a:cxn ang="0">
                  <a:pos x="85" y="25"/>
                </a:cxn>
                <a:cxn ang="0">
                  <a:pos x="88" y="14"/>
                </a:cxn>
                <a:cxn ang="0">
                  <a:pos x="100" y="8"/>
                </a:cxn>
                <a:cxn ang="0">
                  <a:pos x="110" y="11"/>
                </a:cxn>
                <a:cxn ang="0">
                  <a:pos x="133" y="21"/>
                </a:cxn>
                <a:cxn ang="0">
                  <a:pos x="108" y="5"/>
                </a:cxn>
                <a:cxn ang="0">
                  <a:pos x="82" y="10"/>
                </a:cxn>
                <a:cxn ang="0">
                  <a:pos x="79" y="14"/>
                </a:cxn>
                <a:cxn ang="0">
                  <a:pos x="76" y="19"/>
                </a:cxn>
                <a:cxn ang="0">
                  <a:pos x="76" y="19"/>
                </a:cxn>
                <a:cxn ang="0">
                  <a:pos x="83" y="45"/>
                </a:cxn>
                <a:cxn ang="0">
                  <a:pos x="130" y="75"/>
                </a:cxn>
                <a:cxn ang="0">
                  <a:pos x="132" y="76"/>
                </a:cxn>
                <a:cxn ang="0">
                  <a:pos x="132" y="76"/>
                </a:cxn>
                <a:cxn ang="0">
                  <a:pos x="132" y="79"/>
                </a:cxn>
                <a:cxn ang="0">
                  <a:pos x="118" y="79"/>
                </a:cxn>
                <a:cxn ang="0">
                  <a:pos x="55" y="35"/>
                </a:cxn>
                <a:cxn ang="0">
                  <a:pos x="56" y="34"/>
                </a:cxn>
                <a:cxn ang="0">
                  <a:pos x="54" y="23"/>
                </a:cxn>
                <a:cxn ang="0">
                  <a:pos x="32" y="10"/>
                </a:cxn>
                <a:cxn ang="0">
                  <a:pos x="22" y="12"/>
                </a:cxn>
                <a:cxn ang="0">
                  <a:pos x="4" y="17"/>
                </a:cxn>
                <a:cxn ang="0">
                  <a:pos x="8" y="36"/>
                </a:cxn>
                <a:cxn ang="0">
                  <a:pos x="106" y="104"/>
                </a:cxn>
                <a:cxn ang="0">
                  <a:pos x="114" y="107"/>
                </a:cxn>
                <a:cxn ang="0">
                  <a:pos x="132" y="107"/>
                </a:cxn>
                <a:cxn ang="0">
                  <a:pos x="140" y="112"/>
                </a:cxn>
                <a:cxn ang="0">
                  <a:pos x="157" y="112"/>
                </a:cxn>
                <a:cxn ang="0">
                  <a:pos x="157" y="177"/>
                </a:cxn>
                <a:cxn ang="0">
                  <a:pos x="149" y="177"/>
                </a:cxn>
                <a:cxn ang="0">
                  <a:pos x="142" y="184"/>
                </a:cxn>
                <a:cxn ang="0">
                  <a:pos x="149" y="190"/>
                </a:cxn>
                <a:cxn ang="0">
                  <a:pos x="214" y="190"/>
                </a:cxn>
                <a:cxn ang="0">
                  <a:pos x="220" y="184"/>
                </a:cxn>
                <a:cxn ang="0">
                  <a:pos x="214" y="177"/>
                </a:cxn>
                <a:cxn ang="0">
                  <a:pos x="204" y="177"/>
                </a:cxn>
                <a:cxn ang="0">
                  <a:pos x="204" y="112"/>
                </a:cxn>
                <a:cxn ang="0">
                  <a:pos x="221" y="112"/>
                </a:cxn>
                <a:cxn ang="0">
                  <a:pos x="229" y="107"/>
                </a:cxn>
                <a:cxn ang="0">
                  <a:pos x="239" y="107"/>
                </a:cxn>
                <a:cxn ang="0">
                  <a:pos x="284" y="125"/>
                </a:cxn>
                <a:cxn ang="0">
                  <a:pos x="289" y="126"/>
                </a:cxn>
                <a:cxn ang="0">
                  <a:pos x="302" y="117"/>
                </a:cxn>
                <a:cxn ang="0">
                  <a:pos x="295" y="99"/>
                </a:cxn>
                <a:cxn ang="0">
                  <a:pos x="295" y="99"/>
                </a:cxn>
                <a:cxn ang="0">
                  <a:pos x="295" y="99"/>
                </a:cxn>
              </a:cxnLst>
              <a:rect l="0" t="0" r="r" b="b"/>
              <a:pathLst>
                <a:path w="305" h="190">
                  <a:moveTo>
                    <a:pt x="295" y="99"/>
                  </a:moveTo>
                  <a:cubicBezTo>
                    <a:pt x="247" y="80"/>
                    <a:pt x="247" y="80"/>
                    <a:pt x="247" y="80"/>
                  </a:cubicBezTo>
                  <a:cubicBezTo>
                    <a:pt x="245" y="79"/>
                    <a:pt x="244" y="79"/>
                    <a:pt x="242" y="79"/>
                  </a:cubicBezTo>
                  <a:cubicBezTo>
                    <a:pt x="230" y="79"/>
                    <a:pt x="230" y="79"/>
                    <a:pt x="230" y="79"/>
                  </a:cubicBezTo>
                  <a:cubicBezTo>
                    <a:pt x="230" y="76"/>
                    <a:pt x="230" y="76"/>
                    <a:pt x="230" y="76"/>
                  </a:cubicBezTo>
                  <a:cubicBezTo>
                    <a:pt x="230" y="75"/>
                    <a:pt x="229" y="74"/>
                    <a:pt x="229" y="73"/>
                  </a:cubicBezTo>
                  <a:cubicBezTo>
                    <a:pt x="274" y="85"/>
                    <a:pt x="274" y="85"/>
                    <a:pt x="274" y="85"/>
                  </a:cubicBezTo>
                  <a:cubicBezTo>
                    <a:pt x="275" y="85"/>
                    <a:pt x="276" y="85"/>
                    <a:pt x="277" y="85"/>
                  </a:cubicBezTo>
                  <a:cubicBezTo>
                    <a:pt x="283" y="85"/>
                    <a:pt x="289" y="81"/>
                    <a:pt x="290" y="75"/>
                  </a:cubicBezTo>
                  <a:cubicBezTo>
                    <a:pt x="292" y="68"/>
                    <a:pt x="288" y="61"/>
                    <a:pt x="281" y="59"/>
                  </a:cubicBezTo>
                  <a:cubicBezTo>
                    <a:pt x="222" y="43"/>
                    <a:pt x="222" y="43"/>
                    <a:pt x="222" y="43"/>
                  </a:cubicBezTo>
                  <a:cubicBezTo>
                    <a:pt x="220" y="42"/>
                    <a:pt x="219" y="42"/>
                    <a:pt x="218" y="42"/>
                  </a:cubicBezTo>
                  <a:cubicBezTo>
                    <a:pt x="178" y="42"/>
                    <a:pt x="178" y="42"/>
                    <a:pt x="178" y="42"/>
                  </a:cubicBezTo>
                  <a:cubicBezTo>
                    <a:pt x="176" y="47"/>
                    <a:pt x="172" y="50"/>
                    <a:pt x="167" y="51"/>
                  </a:cubicBezTo>
                  <a:cubicBezTo>
                    <a:pt x="160" y="53"/>
                    <a:pt x="153" y="54"/>
                    <a:pt x="147" y="54"/>
                  </a:cubicBezTo>
                  <a:cubicBezTo>
                    <a:pt x="114" y="54"/>
                    <a:pt x="92" y="36"/>
                    <a:pt x="91" y="35"/>
                  </a:cubicBezTo>
                  <a:cubicBezTo>
                    <a:pt x="87" y="33"/>
                    <a:pt x="85" y="29"/>
                    <a:pt x="85" y="25"/>
                  </a:cubicBezTo>
                  <a:cubicBezTo>
                    <a:pt x="85" y="21"/>
                    <a:pt x="86" y="17"/>
                    <a:pt x="88" y="14"/>
                  </a:cubicBezTo>
                  <a:cubicBezTo>
                    <a:pt x="91" y="10"/>
                    <a:pt x="96" y="8"/>
                    <a:pt x="100" y="8"/>
                  </a:cubicBezTo>
                  <a:cubicBezTo>
                    <a:pt x="104" y="8"/>
                    <a:pt x="107" y="9"/>
                    <a:pt x="110" y="11"/>
                  </a:cubicBezTo>
                  <a:cubicBezTo>
                    <a:pt x="110" y="12"/>
                    <a:pt x="119" y="18"/>
                    <a:pt x="133" y="21"/>
                  </a:cubicBezTo>
                  <a:cubicBezTo>
                    <a:pt x="108" y="5"/>
                    <a:pt x="108" y="5"/>
                    <a:pt x="108" y="5"/>
                  </a:cubicBezTo>
                  <a:cubicBezTo>
                    <a:pt x="99" y="0"/>
                    <a:pt x="89" y="4"/>
                    <a:pt x="82" y="10"/>
                  </a:cubicBezTo>
                  <a:cubicBezTo>
                    <a:pt x="82" y="10"/>
                    <a:pt x="80" y="11"/>
                    <a:pt x="79" y="14"/>
                  </a:cubicBezTo>
                  <a:cubicBezTo>
                    <a:pt x="77" y="16"/>
                    <a:pt x="76" y="19"/>
                    <a:pt x="76" y="19"/>
                  </a:cubicBezTo>
                  <a:cubicBezTo>
                    <a:pt x="76" y="19"/>
                    <a:pt x="76" y="19"/>
                    <a:pt x="76" y="19"/>
                  </a:cubicBezTo>
                  <a:cubicBezTo>
                    <a:pt x="73" y="27"/>
                    <a:pt x="74" y="39"/>
                    <a:pt x="83" y="45"/>
                  </a:cubicBezTo>
                  <a:cubicBezTo>
                    <a:pt x="130" y="75"/>
                    <a:pt x="130" y="75"/>
                    <a:pt x="130" y="75"/>
                  </a:cubicBezTo>
                  <a:cubicBezTo>
                    <a:pt x="131" y="75"/>
                    <a:pt x="131" y="76"/>
                    <a:pt x="132" y="76"/>
                  </a:cubicBezTo>
                  <a:cubicBezTo>
                    <a:pt x="132" y="76"/>
                    <a:pt x="132" y="76"/>
                    <a:pt x="132" y="76"/>
                  </a:cubicBezTo>
                  <a:cubicBezTo>
                    <a:pt x="132" y="79"/>
                    <a:pt x="132" y="79"/>
                    <a:pt x="132" y="79"/>
                  </a:cubicBezTo>
                  <a:cubicBezTo>
                    <a:pt x="118" y="79"/>
                    <a:pt x="118" y="79"/>
                    <a:pt x="118" y="79"/>
                  </a:cubicBezTo>
                  <a:cubicBezTo>
                    <a:pt x="55" y="35"/>
                    <a:pt x="55" y="35"/>
                    <a:pt x="55" y="35"/>
                  </a:cubicBezTo>
                  <a:cubicBezTo>
                    <a:pt x="56" y="35"/>
                    <a:pt x="56" y="35"/>
                    <a:pt x="56" y="34"/>
                  </a:cubicBezTo>
                  <a:cubicBezTo>
                    <a:pt x="59" y="31"/>
                    <a:pt x="58" y="26"/>
                    <a:pt x="54" y="23"/>
                  </a:cubicBezTo>
                  <a:cubicBezTo>
                    <a:pt x="32" y="10"/>
                    <a:pt x="32" y="10"/>
                    <a:pt x="32" y="10"/>
                  </a:cubicBezTo>
                  <a:cubicBezTo>
                    <a:pt x="29" y="8"/>
                    <a:pt x="24" y="9"/>
                    <a:pt x="22" y="12"/>
                  </a:cubicBezTo>
                  <a:cubicBezTo>
                    <a:pt x="16" y="9"/>
                    <a:pt x="8" y="11"/>
                    <a:pt x="4" y="17"/>
                  </a:cubicBezTo>
                  <a:cubicBezTo>
                    <a:pt x="0" y="23"/>
                    <a:pt x="2" y="32"/>
                    <a:pt x="8" y="36"/>
                  </a:cubicBezTo>
                  <a:cubicBezTo>
                    <a:pt x="106" y="104"/>
                    <a:pt x="106" y="104"/>
                    <a:pt x="106" y="104"/>
                  </a:cubicBezTo>
                  <a:cubicBezTo>
                    <a:pt x="108" y="106"/>
                    <a:pt x="111" y="107"/>
                    <a:pt x="114" y="107"/>
                  </a:cubicBezTo>
                  <a:cubicBezTo>
                    <a:pt x="132" y="107"/>
                    <a:pt x="132" y="107"/>
                    <a:pt x="132" y="107"/>
                  </a:cubicBezTo>
                  <a:cubicBezTo>
                    <a:pt x="133" y="110"/>
                    <a:pt x="136" y="112"/>
                    <a:pt x="140" y="112"/>
                  </a:cubicBezTo>
                  <a:cubicBezTo>
                    <a:pt x="157" y="112"/>
                    <a:pt x="157" y="112"/>
                    <a:pt x="157" y="112"/>
                  </a:cubicBezTo>
                  <a:cubicBezTo>
                    <a:pt x="157" y="177"/>
                    <a:pt x="157" y="177"/>
                    <a:pt x="157" y="177"/>
                  </a:cubicBezTo>
                  <a:cubicBezTo>
                    <a:pt x="149" y="177"/>
                    <a:pt x="149" y="177"/>
                    <a:pt x="149" y="177"/>
                  </a:cubicBezTo>
                  <a:cubicBezTo>
                    <a:pt x="145" y="177"/>
                    <a:pt x="142" y="180"/>
                    <a:pt x="142" y="184"/>
                  </a:cubicBezTo>
                  <a:cubicBezTo>
                    <a:pt x="142" y="187"/>
                    <a:pt x="145" y="190"/>
                    <a:pt x="149" y="190"/>
                  </a:cubicBezTo>
                  <a:cubicBezTo>
                    <a:pt x="214" y="190"/>
                    <a:pt x="214" y="190"/>
                    <a:pt x="214" y="190"/>
                  </a:cubicBezTo>
                  <a:cubicBezTo>
                    <a:pt x="217" y="190"/>
                    <a:pt x="220" y="187"/>
                    <a:pt x="220" y="184"/>
                  </a:cubicBezTo>
                  <a:cubicBezTo>
                    <a:pt x="220" y="180"/>
                    <a:pt x="217" y="177"/>
                    <a:pt x="214" y="177"/>
                  </a:cubicBezTo>
                  <a:cubicBezTo>
                    <a:pt x="204" y="177"/>
                    <a:pt x="204" y="177"/>
                    <a:pt x="204" y="177"/>
                  </a:cubicBezTo>
                  <a:cubicBezTo>
                    <a:pt x="204" y="112"/>
                    <a:pt x="204" y="112"/>
                    <a:pt x="204" y="112"/>
                  </a:cubicBezTo>
                  <a:cubicBezTo>
                    <a:pt x="221" y="112"/>
                    <a:pt x="221" y="112"/>
                    <a:pt x="221" y="112"/>
                  </a:cubicBezTo>
                  <a:cubicBezTo>
                    <a:pt x="225" y="112"/>
                    <a:pt x="228" y="110"/>
                    <a:pt x="229" y="107"/>
                  </a:cubicBezTo>
                  <a:cubicBezTo>
                    <a:pt x="239" y="107"/>
                    <a:pt x="239" y="107"/>
                    <a:pt x="239" y="107"/>
                  </a:cubicBezTo>
                  <a:cubicBezTo>
                    <a:pt x="284" y="125"/>
                    <a:pt x="284" y="125"/>
                    <a:pt x="284" y="125"/>
                  </a:cubicBezTo>
                  <a:cubicBezTo>
                    <a:pt x="286" y="126"/>
                    <a:pt x="288" y="126"/>
                    <a:pt x="289" y="126"/>
                  </a:cubicBezTo>
                  <a:cubicBezTo>
                    <a:pt x="295" y="126"/>
                    <a:pt x="300" y="123"/>
                    <a:pt x="302" y="117"/>
                  </a:cubicBezTo>
                  <a:cubicBezTo>
                    <a:pt x="305" y="110"/>
                    <a:pt x="302" y="102"/>
                    <a:pt x="295" y="99"/>
                  </a:cubicBezTo>
                  <a:close/>
                  <a:moveTo>
                    <a:pt x="295" y="99"/>
                  </a:moveTo>
                  <a:cubicBezTo>
                    <a:pt x="295" y="99"/>
                    <a:pt x="295" y="99"/>
                    <a:pt x="295" y="99"/>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2" name="Freeform 18"/>
            <p:cNvSpPr>
              <a:spLocks noEditPoints="1"/>
            </p:cNvSpPr>
            <p:nvPr/>
          </p:nvSpPr>
          <p:spPr bwMode="auto">
            <a:xfrm>
              <a:off x="295275" y="3370263"/>
              <a:ext cx="415925" cy="295275"/>
            </a:xfrm>
            <a:custGeom>
              <a:avLst/>
              <a:gdLst/>
              <a:ahLst/>
              <a:cxnLst>
                <a:cxn ang="0">
                  <a:pos x="11" y="62"/>
                </a:cxn>
                <a:cxn ang="0">
                  <a:pos x="59" y="47"/>
                </a:cxn>
                <a:cxn ang="0">
                  <a:pos x="59" y="65"/>
                </a:cxn>
                <a:cxn ang="0">
                  <a:pos x="55" y="83"/>
                </a:cxn>
                <a:cxn ang="0">
                  <a:pos x="57" y="82"/>
                </a:cxn>
                <a:cxn ang="0">
                  <a:pos x="60" y="82"/>
                </a:cxn>
                <a:cxn ang="0">
                  <a:pos x="75" y="94"/>
                </a:cxn>
                <a:cxn ang="0">
                  <a:pos x="75" y="100"/>
                </a:cxn>
                <a:cxn ang="0">
                  <a:pos x="114" y="100"/>
                </a:cxn>
                <a:cxn ang="0">
                  <a:pos x="118" y="101"/>
                </a:cxn>
                <a:cxn ang="0">
                  <a:pos x="124" y="102"/>
                </a:cxn>
                <a:cxn ang="0">
                  <a:pos x="116" y="65"/>
                </a:cxn>
                <a:cxn ang="0">
                  <a:pos x="116" y="44"/>
                </a:cxn>
                <a:cxn ang="0">
                  <a:pos x="122" y="84"/>
                </a:cxn>
                <a:cxn ang="0">
                  <a:pos x="133" y="95"/>
                </a:cxn>
                <a:cxn ang="0">
                  <a:pos x="133" y="95"/>
                </a:cxn>
                <a:cxn ang="0">
                  <a:pos x="144" y="84"/>
                </a:cxn>
                <a:cxn ang="0">
                  <a:pos x="94" y="0"/>
                </a:cxn>
                <a:cxn ang="0">
                  <a:pos x="94" y="0"/>
                </a:cxn>
                <a:cxn ang="0">
                  <a:pos x="87" y="7"/>
                </a:cxn>
                <a:cxn ang="0">
                  <a:pos x="80" y="0"/>
                </a:cxn>
                <a:cxn ang="0">
                  <a:pos x="69" y="5"/>
                </a:cxn>
                <a:cxn ang="0">
                  <a:pos x="53" y="21"/>
                </a:cxn>
                <a:cxn ang="0">
                  <a:pos x="11" y="41"/>
                </a:cxn>
                <a:cxn ang="0">
                  <a:pos x="0" y="51"/>
                </a:cxn>
                <a:cxn ang="0">
                  <a:pos x="11" y="62"/>
                </a:cxn>
                <a:cxn ang="0">
                  <a:pos x="11" y="62"/>
                </a:cxn>
                <a:cxn ang="0">
                  <a:pos x="11" y="62"/>
                </a:cxn>
              </a:cxnLst>
              <a:rect l="0" t="0" r="r" b="b"/>
              <a:pathLst>
                <a:path w="144" h="102">
                  <a:moveTo>
                    <a:pt x="11" y="62"/>
                  </a:moveTo>
                  <a:cubicBezTo>
                    <a:pt x="36" y="62"/>
                    <a:pt x="50" y="55"/>
                    <a:pt x="59" y="47"/>
                  </a:cubicBezTo>
                  <a:cubicBezTo>
                    <a:pt x="59" y="65"/>
                    <a:pt x="59" y="65"/>
                    <a:pt x="59" y="65"/>
                  </a:cubicBezTo>
                  <a:cubicBezTo>
                    <a:pt x="58" y="68"/>
                    <a:pt x="57" y="75"/>
                    <a:pt x="55" y="83"/>
                  </a:cubicBezTo>
                  <a:cubicBezTo>
                    <a:pt x="55" y="83"/>
                    <a:pt x="56" y="82"/>
                    <a:pt x="57" y="82"/>
                  </a:cubicBezTo>
                  <a:cubicBezTo>
                    <a:pt x="58" y="82"/>
                    <a:pt x="59" y="82"/>
                    <a:pt x="60" y="82"/>
                  </a:cubicBezTo>
                  <a:cubicBezTo>
                    <a:pt x="67" y="82"/>
                    <a:pt x="74" y="87"/>
                    <a:pt x="75" y="94"/>
                  </a:cubicBezTo>
                  <a:cubicBezTo>
                    <a:pt x="76" y="96"/>
                    <a:pt x="76" y="98"/>
                    <a:pt x="75" y="100"/>
                  </a:cubicBezTo>
                  <a:cubicBezTo>
                    <a:pt x="114" y="100"/>
                    <a:pt x="114" y="100"/>
                    <a:pt x="114" y="100"/>
                  </a:cubicBezTo>
                  <a:cubicBezTo>
                    <a:pt x="115" y="100"/>
                    <a:pt x="117" y="100"/>
                    <a:pt x="118" y="101"/>
                  </a:cubicBezTo>
                  <a:cubicBezTo>
                    <a:pt x="124" y="102"/>
                    <a:pt x="124" y="102"/>
                    <a:pt x="124" y="102"/>
                  </a:cubicBezTo>
                  <a:cubicBezTo>
                    <a:pt x="121" y="86"/>
                    <a:pt x="117" y="71"/>
                    <a:pt x="116" y="65"/>
                  </a:cubicBezTo>
                  <a:cubicBezTo>
                    <a:pt x="116" y="44"/>
                    <a:pt x="116" y="44"/>
                    <a:pt x="116" y="44"/>
                  </a:cubicBezTo>
                  <a:cubicBezTo>
                    <a:pt x="120" y="53"/>
                    <a:pt x="122" y="65"/>
                    <a:pt x="122" y="84"/>
                  </a:cubicBezTo>
                  <a:cubicBezTo>
                    <a:pt x="122" y="90"/>
                    <a:pt x="127" y="95"/>
                    <a:pt x="133" y="95"/>
                  </a:cubicBezTo>
                  <a:cubicBezTo>
                    <a:pt x="133" y="95"/>
                    <a:pt x="133" y="95"/>
                    <a:pt x="133" y="95"/>
                  </a:cubicBezTo>
                  <a:cubicBezTo>
                    <a:pt x="139" y="95"/>
                    <a:pt x="144" y="90"/>
                    <a:pt x="144" y="84"/>
                  </a:cubicBezTo>
                  <a:cubicBezTo>
                    <a:pt x="144" y="33"/>
                    <a:pt x="119" y="9"/>
                    <a:pt x="94" y="0"/>
                  </a:cubicBezTo>
                  <a:cubicBezTo>
                    <a:pt x="94" y="0"/>
                    <a:pt x="94" y="0"/>
                    <a:pt x="94" y="0"/>
                  </a:cubicBezTo>
                  <a:cubicBezTo>
                    <a:pt x="87" y="7"/>
                    <a:pt x="87" y="7"/>
                    <a:pt x="87" y="7"/>
                  </a:cubicBezTo>
                  <a:cubicBezTo>
                    <a:pt x="80" y="0"/>
                    <a:pt x="80" y="0"/>
                    <a:pt x="80" y="0"/>
                  </a:cubicBezTo>
                  <a:cubicBezTo>
                    <a:pt x="76" y="1"/>
                    <a:pt x="73" y="3"/>
                    <a:pt x="69" y="5"/>
                  </a:cubicBezTo>
                  <a:cubicBezTo>
                    <a:pt x="69" y="5"/>
                    <a:pt x="60" y="12"/>
                    <a:pt x="53" y="21"/>
                  </a:cubicBezTo>
                  <a:cubicBezTo>
                    <a:pt x="46" y="32"/>
                    <a:pt x="39" y="41"/>
                    <a:pt x="11" y="41"/>
                  </a:cubicBezTo>
                  <a:cubicBezTo>
                    <a:pt x="5" y="41"/>
                    <a:pt x="0" y="45"/>
                    <a:pt x="0" y="51"/>
                  </a:cubicBezTo>
                  <a:cubicBezTo>
                    <a:pt x="0" y="57"/>
                    <a:pt x="5" y="62"/>
                    <a:pt x="11" y="62"/>
                  </a:cubicBezTo>
                  <a:close/>
                  <a:moveTo>
                    <a:pt x="11" y="62"/>
                  </a:moveTo>
                  <a:cubicBezTo>
                    <a:pt x="11" y="62"/>
                    <a:pt x="11" y="62"/>
                    <a:pt x="11" y="62"/>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3" name="Freeform 19"/>
            <p:cNvSpPr>
              <a:spLocks noEditPoints="1"/>
            </p:cNvSpPr>
            <p:nvPr/>
          </p:nvSpPr>
          <p:spPr bwMode="auto">
            <a:xfrm>
              <a:off x="474663" y="3198813"/>
              <a:ext cx="149225" cy="165100"/>
            </a:xfrm>
            <a:custGeom>
              <a:avLst/>
              <a:gdLst/>
              <a:ahLst/>
              <a:cxnLst>
                <a:cxn ang="0">
                  <a:pos x="26" y="57"/>
                </a:cxn>
                <a:cxn ang="0">
                  <a:pos x="52" y="31"/>
                </a:cxn>
                <a:cxn ang="0">
                  <a:pos x="46" y="15"/>
                </a:cxn>
                <a:cxn ang="0">
                  <a:pos x="38" y="15"/>
                </a:cxn>
                <a:cxn ang="0">
                  <a:pos x="38" y="11"/>
                </a:cxn>
                <a:cxn ang="0">
                  <a:pos x="42" y="11"/>
                </a:cxn>
                <a:cxn ang="0">
                  <a:pos x="37" y="7"/>
                </a:cxn>
                <a:cxn ang="0">
                  <a:pos x="26" y="0"/>
                </a:cxn>
                <a:cxn ang="0">
                  <a:pos x="14" y="7"/>
                </a:cxn>
                <a:cxn ang="0">
                  <a:pos x="9" y="11"/>
                </a:cxn>
                <a:cxn ang="0">
                  <a:pos x="14" y="11"/>
                </a:cxn>
                <a:cxn ang="0">
                  <a:pos x="14" y="15"/>
                </a:cxn>
                <a:cxn ang="0">
                  <a:pos x="5" y="15"/>
                </a:cxn>
                <a:cxn ang="0">
                  <a:pos x="0" y="31"/>
                </a:cxn>
                <a:cxn ang="0">
                  <a:pos x="26" y="57"/>
                </a:cxn>
                <a:cxn ang="0">
                  <a:pos x="26" y="5"/>
                </a:cxn>
                <a:cxn ang="0">
                  <a:pos x="33" y="12"/>
                </a:cxn>
                <a:cxn ang="0">
                  <a:pos x="26" y="20"/>
                </a:cxn>
                <a:cxn ang="0">
                  <a:pos x="19" y="12"/>
                </a:cxn>
                <a:cxn ang="0">
                  <a:pos x="26" y="5"/>
                </a:cxn>
                <a:cxn ang="0">
                  <a:pos x="26" y="5"/>
                </a:cxn>
                <a:cxn ang="0">
                  <a:pos x="26" y="5"/>
                </a:cxn>
              </a:cxnLst>
              <a:rect l="0" t="0" r="r" b="b"/>
              <a:pathLst>
                <a:path w="52" h="57">
                  <a:moveTo>
                    <a:pt x="26" y="57"/>
                  </a:moveTo>
                  <a:cubicBezTo>
                    <a:pt x="40" y="57"/>
                    <a:pt x="52" y="45"/>
                    <a:pt x="52" y="31"/>
                  </a:cubicBezTo>
                  <a:cubicBezTo>
                    <a:pt x="52" y="25"/>
                    <a:pt x="50" y="19"/>
                    <a:pt x="46" y="15"/>
                  </a:cubicBezTo>
                  <a:cubicBezTo>
                    <a:pt x="38" y="15"/>
                    <a:pt x="38" y="15"/>
                    <a:pt x="38" y="15"/>
                  </a:cubicBezTo>
                  <a:cubicBezTo>
                    <a:pt x="38" y="11"/>
                    <a:pt x="38" y="11"/>
                    <a:pt x="38" y="11"/>
                  </a:cubicBezTo>
                  <a:cubicBezTo>
                    <a:pt x="42" y="11"/>
                    <a:pt x="42" y="11"/>
                    <a:pt x="42" y="11"/>
                  </a:cubicBezTo>
                  <a:cubicBezTo>
                    <a:pt x="41" y="9"/>
                    <a:pt x="39" y="8"/>
                    <a:pt x="37" y="7"/>
                  </a:cubicBezTo>
                  <a:cubicBezTo>
                    <a:pt x="35" y="3"/>
                    <a:pt x="31" y="0"/>
                    <a:pt x="26" y="0"/>
                  </a:cubicBezTo>
                  <a:cubicBezTo>
                    <a:pt x="21" y="0"/>
                    <a:pt x="16" y="3"/>
                    <a:pt x="14" y="7"/>
                  </a:cubicBezTo>
                  <a:cubicBezTo>
                    <a:pt x="12" y="8"/>
                    <a:pt x="11" y="9"/>
                    <a:pt x="9" y="11"/>
                  </a:cubicBezTo>
                  <a:cubicBezTo>
                    <a:pt x="14" y="11"/>
                    <a:pt x="14" y="11"/>
                    <a:pt x="14" y="11"/>
                  </a:cubicBezTo>
                  <a:cubicBezTo>
                    <a:pt x="14" y="15"/>
                    <a:pt x="14" y="15"/>
                    <a:pt x="14" y="15"/>
                  </a:cubicBezTo>
                  <a:cubicBezTo>
                    <a:pt x="5" y="15"/>
                    <a:pt x="5" y="15"/>
                    <a:pt x="5" y="15"/>
                  </a:cubicBezTo>
                  <a:cubicBezTo>
                    <a:pt x="2" y="19"/>
                    <a:pt x="0" y="25"/>
                    <a:pt x="0" y="31"/>
                  </a:cubicBezTo>
                  <a:cubicBezTo>
                    <a:pt x="0" y="45"/>
                    <a:pt x="11" y="57"/>
                    <a:pt x="26" y="57"/>
                  </a:cubicBezTo>
                  <a:close/>
                  <a:moveTo>
                    <a:pt x="26" y="5"/>
                  </a:moveTo>
                  <a:cubicBezTo>
                    <a:pt x="30" y="5"/>
                    <a:pt x="33" y="9"/>
                    <a:pt x="33" y="12"/>
                  </a:cubicBezTo>
                  <a:cubicBezTo>
                    <a:pt x="33" y="16"/>
                    <a:pt x="30" y="20"/>
                    <a:pt x="26" y="20"/>
                  </a:cubicBezTo>
                  <a:cubicBezTo>
                    <a:pt x="22" y="20"/>
                    <a:pt x="19" y="16"/>
                    <a:pt x="19" y="12"/>
                  </a:cubicBezTo>
                  <a:cubicBezTo>
                    <a:pt x="19" y="9"/>
                    <a:pt x="22" y="5"/>
                    <a:pt x="26" y="5"/>
                  </a:cubicBezTo>
                  <a:close/>
                  <a:moveTo>
                    <a:pt x="26" y="5"/>
                  </a:moveTo>
                  <a:cubicBezTo>
                    <a:pt x="26" y="5"/>
                    <a:pt x="26" y="5"/>
                    <a:pt x="26" y="5"/>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18" name="Group 231"/>
          <p:cNvGrpSpPr/>
          <p:nvPr/>
        </p:nvGrpSpPr>
        <p:grpSpPr>
          <a:xfrm>
            <a:off x="3063541" y="1320685"/>
            <a:ext cx="935208" cy="1151819"/>
            <a:chOff x="6259513" y="2459038"/>
            <a:chExt cx="782637" cy="963612"/>
          </a:xfrm>
          <a:solidFill>
            <a:schemeClr val="accent2"/>
          </a:solidFill>
        </p:grpSpPr>
        <p:sp>
          <p:nvSpPr>
            <p:cNvPr id="25" name="Freeform 22"/>
            <p:cNvSpPr>
              <a:spLocks noEditPoints="1"/>
            </p:cNvSpPr>
            <p:nvPr/>
          </p:nvSpPr>
          <p:spPr bwMode="auto">
            <a:xfrm>
              <a:off x="6473825" y="2678113"/>
              <a:ext cx="568325" cy="744537"/>
            </a:xfrm>
            <a:custGeom>
              <a:avLst/>
              <a:gdLst/>
              <a:ahLst/>
              <a:cxnLst>
                <a:cxn ang="0">
                  <a:pos x="99" y="114"/>
                </a:cxn>
                <a:cxn ang="0">
                  <a:pos x="76" y="60"/>
                </a:cxn>
                <a:cxn ang="0">
                  <a:pos x="64" y="55"/>
                </a:cxn>
                <a:cxn ang="0">
                  <a:pos x="60" y="55"/>
                </a:cxn>
                <a:cxn ang="0">
                  <a:pos x="64" y="40"/>
                </a:cxn>
                <a:cxn ang="0">
                  <a:pos x="34" y="7"/>
                </a:cxn>
                <a:cxn ang="0">
                  <a:pos x="32" y="5"/>
                </a:cxn>
                <a:cxn ang="0">
                  <a:pos x="26" y="2"/>
                </a:cxn>
                <a:cxn ang="0">
                  <a:pos x="7" y="13"/>
                </a:cxn>
                <a:cxn ang="0">
                  <a:pos x="1" y="59"/>
                </a:cxn>
                <a:cxn ang="0">
                  <a:pos x="1" y="61"/>
                </a:cxn>
                <a:cxn ang="0">
                  <a:pos x="10" y="75"/>
                </a:cxn>
                <a:cxn ang="0">
                  <a:pos x="61" y="75"/>
                </a:cxn>
                <a:cxn ang="0">
                  <a:pos x="81" y="123"/>
                </a:cxn>
                <a:cxn ang="0">
                  <a:pos x="99" y="114"/>
                </a:cxn>
                <a:cxn ang="0">
                  <a:pos x="33" y="55"/>
                </a:cxn>
                <a:cxn ang="0">
                  <a:pos x="35" y="36"/>
                </a:cxn>
                <a:cxn ang="0">
                  <a:pos x="51" y="53"/>
                </a:cxn>
                <a:cxn ang="0">
                  <a:pos x="54" y="55"/>
                </a:cxn>
                <a:cxn ang="0">
                  <a:pos x="33" y="55"/>
                </a:cxn>
                <a:cxn ang="0">
                  <a:pos x="33" y="55"/>
                </a:cxn>
                <a:cxn ang="0">
                  <a:pos x="33" y="55"/>
                </a:cxn>
              </a:cxnLst>
              <a:rect l="0" t="0" r="r" b="b"/>
              <a:pathLst>
                <a:path w="103" h="136">
                  <a:moveTo>
                    <a:pt x="99" y="114"/>
                  </a:moveTo>
                  <a:cubicBezTo>
                    <a:pt x="92" y="96"/>
                    <a:pt x="85" y="77"/>
                    <a:pt x="76" y="60"/>
                  </a:cubicBezTo>
                  <a:cubicBezTo>
                    <a:pt x="73" y="55"/>
                    <a:pt x="68" y="54"/>
                    <a:pt x="64" y="55"/>
                  </a:cubicBezTo>
                  <a:cubicBezTo>
                    <a:pt x="63" y="55"/>
                    <a:pt x="62" y="55"/>
                    <a:pt x="60" y="55"/>
                  </a:cubicBezTo>
                  <a:cubicBezTo>
                    <a:pt x="66" y="53"/>
                    <a:pt x="70" y="45"/>
                    <a:pt x="64" y="40"/>
                  </a:cubicBezTo>
                  <a:cubicBezTo>
                    <a:pt x="53" y="30"/>
                    <a:pt x="43" y="19"/>
                    <a:pt x="34" y="7"/>
                  </a:cubicBezTo>
                  <a:cubicBezTo>
                    <a:pt x="33" y="6"/>
                    <a:pt x="33" y="6"/>
                    <a:pt x="32" y="5"/>
                  </a:cubicBezTo>
                  <a:cubicBezTo>
                    <a:pt x="31" y="4"/>
                    <a:pt x="29" y="3"/>
                    <a:pt x="26" y="2"/>
                  </a:cubicBezTo>
                  <a:cubicBezTo>
                    <a:pt x="19" y="0"/>
                    <a:pt x="8" y="5"/>
                    <a:pt x="7" y="13"/>
                  </a:cubicBezTo>
                  <a:cubicBezTo>
                    <a:pt x="4" y="28"/>
                    <a:pt x="2" y="44"/>
                    <a:pt x="1" y="59"/>
                  </a:cubicBezTo>
                  <a:cubicBezTo>
                    <a:pt x="1" y="60"/>
                    <a:pt x="1" y="61"/>
                    <a:pt x="1" y="61"/>
                  </a:cubicBezTo>
                  <a:cubicBezTo>
                    <a:pt x="0" y="67"/>
                    <a:pt x="3" y="75"/>
                    <a:pt x="10" y="75"/>
                  </a:cubicBezTo>
                  <a:cubicBezTo>
                    <a:pt x="27" y="77"/>
                    <a:pt x="44" y="76"/>
                    <a:pt x="61" y="75"/>
                  </a:cubicBezTo>
                  <a:cubicBezTo>
                    <a:pt x="68" y="91"/>
                    <a:pt x="75" y="107"/>
                    <a:pt x="81" y="123"/>
                  </a:cubicBezTo>
                  <a:cubicBezTo>
                    <a:pt x="85" y="136"/>
                    <a:pt x="103" y="126"/>
                    <a:pt x="99" y="114"/>
                  </a:cubicBezTo>
                  <a:close/>
                  <a:moveTo>
                    <a:pt x="33" y="55"/>
                  </a:moveTo>
                  <a:cubicBezTo>
                    <a:pt x="33" y="49"/>
                    <a:pt x="34" y="42"/>
                    <a:pt x="35" y="36"/>
                  </a:cubicBezTo>
                  <a:cubicBezTo>
                    <a:pt x="40" y="42"/>
                    <a:pt x="46" y="48"/>
                    <a:pt x="51" y="53"/>
                  </a:cubicBezTo>
                  <a:cubicBezTo>
                    <a:pt x="52" y="54"/>
                    <a:pt x="53" y="55"/>
                    <a:pt x="54" y="55"/>
                  </a:cubicBezTo>
                  <a:cubicBezTo>
                    <a:pt x="47" y="55"/>
                    <a:pt x="40" y="55"/>
                    <a:pt x="33" y="55"/>
                  </a:cubicBezTo>
                  <a:close/>
                  <a:moveTo>
                    <a:pt x="33" y="55"/>
                  </a:moveTo>
                  <a:cubicBezTo>
                    <a:pt x="33" y="55"/>
                    <a:pt x="33" y="55"/>
                    <a:pt x="33" y="55"/>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6" name="Freeform 23"/>
            <p:cNvSpPr>
              <a:spLocks noEditPoints="1"/>
            </p:cNvSpPr>
            <p:nvPr/>
          </p:nvSpPr>
          <p:spPr bwMode="auto">
            <a:xfrm>
              <a:off x="6524625" y="2459038"/>
              <a:ext cx="196850" cy="196850"/>
            </a:xfrm>
            <a:custGeom>
              <a:avLst/>
              <a:gdLst/>
              <a:ahLst/>
              <a:cxnLst>
                <a:cxn ang="0">
                  <a:pos x="36" y="18"/>
                </a:cxn>
                <a:cxn ang="0">
                  <a:pos x="18" y="36"/>
                </a:cxn>
                <a:cxn ang="0">
                  <a:pos x="0" y="18"/>
                </a:cxn>
                <a:cxn ang="0">
                  <a:pos x="18" y="0"/>
                </a:cxn>
                <a:cxn ang="0">
                  <a:pos x="36" y="18"/>
                </a:cxn>
                <a:cxn ang="0">
                  <a:pos x="36" y="18"/>
                </a:cxn>
                <a:cxn ang="0">
                  <a:pos x="36" y="18"/>
                </a:cxn>
              </a:cxnLst>
              <a:rect l="0" t="0" r="r" b="b"/>
              <a:pathLst>
                <a:path w="36" h="36">
                  <a:moveTo>
                    <a:pt x="36" y="18"/>
                  </a:moveTo>
                  <a:cubicBezTo>
                    <a:pt x="36" y="28"/>
                    <a:pt x="28" y="36"/>
                    <a:pt x="18" y="36"/>
                  </a:cubicBezTo>
                  <a:cubicBezTo>
                    <a:pt x="8" y="36"/>
                    <a:pt x="0" y="28"/>
                    <a:pt x="0" y="18"/>
                  </a:cubicBezTo>
                  <a:cubicBezTo>
                    <a:pt x="0" y="8"/>
                    <a:pt x="8" y="0"/>
                    <a:pt x="18" y="0"/>
                  </a:cubicBezTo>
                  <a:cubicBezTo>
                    <a:pt x="28" y="0"/>
                    <a:pt x="36" y="8"/>
                    <a:pt x="36" y="18"/>
                  </a:cubicBezTo>
                  <a:close/>
                  <a:moveTo>
                    <a:pt x="36" y="18"/>
                  </a:moveTo>
                  <a:cubicBezTo>
                    <a:pt x="36" y="18"/>
                    <a:pt x="36" y="18"/>
                    <a:pt x="36" y="18"/>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7" name="Freeform 24"/>
            <p:cNvSpPr>
              <a:spLocks noEditPoints="1"/>
            </p:cNvSpPr>
            <p:nvPr/>
          </p:nvSpPr>
          <p:spPr bwMode="auto">
            <a:xfrm>
              <a:off x="6259513" y="2738438"/>
              <a:ext cx="622300" cy="684212"/>
            </a:xfrm>
            <a:custGeom>
              <a:avLst/>
              <a:gdLst/>
              <a:ahLst/>
              <a:cxnLst>
                <a:cxn ang="0">
                  <a:pos x="111" y="96"/>
                </a:cxn>
                <a:cxn ang="0">
                  <a:pos x="106" y="97"/>
                </a:cxn>
                <a:cxn ang="0">
                  <a:pos x="68" y="118"/>
                </a:cxn>
                <a:cxn ang="0">
                  <a:pos x="24" y="74"/>
                </a:cxn>
                <a:cxn ang="0">
                  <a:pos x="37" y="43"/>
                </a:cxn>
                <a:cxn ang="0">
                  <a:pos x="37" y="38"/>
                </a:cxn>
                <a:cxn ang="0">
                  <a:pos x="33" y="37"/>
                </a:cxn>
                <a:cxn ang="0">
                  <a:pos x="32" y="14"/>
                </a:cxn>
                <a:cxn ang="0">
                  <a:pos x="30" y="11"/>
                </a:cxn>
                <a:cxn ang="0">
                  <a:pos x="5" y="1"/>
                </a:cxn>
                <a:cxn ang="0">
                  <a:pos x="0" y="3"/>
                </a:cxn>
                <a:cxn ang="0">
                  <a:pos x="2" y="8"/>
                </a:cxn>
                <a:cxn ang="0">
                  <a:pos x="25" y="17"/>
                </a:cxn>
                <a:cxn ang="0">
                  <a:pos x="26" y="44"/>
                </a:cxn>
                <a:cxn ang="0">
                  <a:pos x="17" y="74"/>
                </a:cxn>
                <a:cxn ang="0">
                  <a:pos x="68" y="125"/>
                </a:cxn>
                <a:cxn ang="0">
                  <a:pos x="112" y="101"/>
                </a:cxn>
                <a:cxn ang="0">
                  <a:pos x="111" y="96"/>
                </a:cxn>
                <a:cxn ang="0">
                  <a:pos x="111" y="96"/>
                </a:cxn>
                <a:cxn ang="0">
                  <a:pos x="111" y="96"/>
                </a:cxn>
              </a:cxnLst>
              <a:rect l="0" t="0" r="r" b="b"/>
              <a:pathLst>
                <a:path w="113" h="125">
                  <a:moveTo>
                    <a:pt x="111" y="96"/>
                  </a:moveTo>
                  <a:cubicBezTo>
                    <a:pt x="109" y="95"/>
                    <a:pt x="107" y="96"/>
                    <a:pt x="106" y="97"/>
                  </a:cubicBezTo>
                  <a:cubicBezTo>
                    <a:pt x="97" y="110"/>
                    <a:pt x="83" y="118"/>
                    <a:pt x="68" y="118"/>
                  </a:cubicBezTo>
                  <a:cubicBezTo>
                    <a:pt x="44" y="118"/>
                    <a:pt x="24" y="98"/>
                    <a:pt x="24" y="74"/>
                  </a:cubicBezTo>
                  <a:cubicBezTo>
                    <a:pt x="24" y="62"/>
                    <a:pt x="29" y="51"/>
                    <a:pt x="37" y="43"/>
                  </a:cubicBezTo>
                  <a:cubicBezTo>
                    <a:pt x="39" y="41"/>
                    <a:pt x="39" y="39"/>
                    <a:pt x="37" y="38"/>
                  </a:cubicBezTo>
                  <a:cubicBezTo>
                    <a:pt x="36" y="37"/>
                    <a:pt x="35" y="36"/>
                    <a:pt x="33" y="37"/>
                  </a:cubicBezTo>
                  <a:cubicBezTo>
                    <a:pt x="32" y="14"/>
                    <a:pt x="32" y="14"/>
                    <a:pt x="32" y="14"/>
                  </a:cubicBezTo>
                  <a:cubicBezTo>
                    <a:pt x="32" y="13"/>
                    <a:pt x="31" y="12"/>
                    <a:pt x="30" y="11"/>
                  </a:cubicBezTo>
                  <a:cubicBezTo>
                    <a:pt x="5" y="1"/>
                    <a:pt x="5" y="1"/>
                    <a:pt x="5" y="1"/>
                  </a:cubicBezTo>
                  <a:cubicBezTo>
                    <a:pt x="3" y="0"/>
                    <a:pt x="1" y="1"/>
                    <a:pt x="0" y="3"/>
                  </a:cubicBezTo>
                  <a:cubicBezTo>
                    <a:pt x="0" y="5"/>
                    <a:pt x="0" y="7"/>
                    <a:pt x="2" y="8"/>
                  </a:cubicBezTo>
                  <a:cubicBezTo>
                    <a:pt x="25" y="17"/>
                    <a:pt x="25" y="17"/>
                    <a:pt x="25" y="17"/>
                  </a:cubicBezTo>
                  <a:cubicBezTo>
                    <a:pt x="26" y="44"/>
                    <a:pt x="26" y="44"/>
                    <a:pt x="26" y="44"/>
                  </a:cubicBezTo>
                  <a:cubicBezTo>
                    <a:pt x="20" y="53"/>
                    <a:pt x="17" y="63"/>
                    <a:pt x="17" y="74"/>
                  </a:cubicBezTo>
                  <a:cubicBezTo>
                    <a:pt x="17" y="102"/>
                    <a:pt x="40" y="125"/>
                    <a:pt x="68" y="125"/>
                  </a:cubicBezTo>
                  <a:cubicBezTo>
                    <a:pt x="86" y="125"/>
                    <a:pt x="102" y="116"/>
                    <a:pt x="112" y="101"/>
                  </a:cubicBezTo>
                  <a:cubicBezTo>
                    <a:pt x="113" y="99"/>
                    <a:pt x="112" y="97"/>
                    <a:pt x="111" y="96"/>
                  </a:cubicBezTo>
                  <a:close/>
                  <a:moveTo>
                    <a:pt x="111" y="96"/>
                  </a:moveTo>
                  <a:cubicBezTo>
                    <a:pt x="111" y="96"/>
                    <a:pt x="111" y="96"/>
                    <a:pt x="111" y="96"/>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24" name="组合 27"/>
          <p:cNvGrpSpPr/>
          <p:nvPr/>
        </p:nvGrpSpPr>
        <p:grpSpPr>
          <a:xfrm>
            <a:off x="408567" y="2890069"/>
            <a:ext cx="2033344" cy="1071444"/>
            <a:chOff x="516650" y="4378369"/>
            <a:chExt cx="2710773" cy="1428482"/>
          </a:xfrm>
        </p:grpSpPr>
        <p:sp>
          <p:nvSpPr>
            <p:cNvPr id="29" name="TextBox 27"/>
            <p:cNvSpPr txBox="1"/>
            <p:nvPr/>
          </p:nvSpPr>
          <p:spPr>
            <a:xfrm>
              <a:off x="1133018" y="4378369"/>
              <a:ext cx="1477136" cy="369304"/>
            </a:xfrm>
            <a:prstGeom prst="rect">
              <a:avLst/>
            </a:prstGeom>
            <a:noFill/>
          </p:spPr>
          <p:txBody>
            <a:bodyPr wrap="none" rtlCol="0">
              <a:spAutoFit/>
            </a:bodyPr>
            <a:lstStyle/>
            <a:p>
              <a:pPr algn="ct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mn-ea"/>
                </a:rPr>
                <a:t>获得的成绩一</a:t>
              </a:r>
              <a:endParaRPr 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0" name="Rectangle 28"/>
            <p:cNvSpPr/>
            <p:nvPr/>
          </p:nvSpPr>
          <p:spPr>
            <a:xfrm>
              <a:off x="516650" y="4945143"/>
              <a:ext cx="2710773" cy="861708"/>
            </a:xfrm>
            <a:prstGeom prst="rect">
              <a:avLst/>
            </a:prstGeom>
          </p:spPr>
          <p:txBody>
            <a:bodyPr wrap="square">
              <a:spAutoFit/>
            </a:bodyPr>
            <a:lstStyle/>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28" name="组合 30"/>
          <p:cNvGrpSpPr/>
          <p:nvPr/>
        </p:nvGrpSpPr>
        <p:grpSpPr>
          <a:xfrm>
            <a:off x="2566559" y="2890069"/>
            <a:ext cx="2060893" cy="1056289"/>
            <a:chOff x="3393599" y="4378369"/>
            <a:chExt cx="2747500" cy="1408278"/>
          </a:xfrm>
        </p:grpSpPr>
        <p:sp>
          <p:nvSpPr>
            <p:cNvPr id="32" name="TextBox 27"/>
            <p:cNvSpPr txBox="1"/>
            <p:nvPr/>
          </p:nvSpPr>
          <p:spPr>
            <a:xfrm>
              <a:off x="4028782" y="4378369"/>
              <a:ext cx="1477136" cy="369304"/>
            </a:xfrm>
            <a:prstGeom prst="rect">
              <a:avLst/>
            </a:prstGeom>
            <a:noFill/>
          </p:spPr>
          <p:txBody>
            <a:bodyPr wrap="none" rtlCol="0">
              <a:spAutoFit/>
            </a:bodyPr>
            <a:lstStyle/>
            <a:p>
              <a:pPr algn="ct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mn-ea"/>
                </a:rPr>
                <a:t>获得的成绩二</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3" name="Rectangle 28"/>
            <p:cNvSpPr/>
            <p:nvPr/>
          </p:nvSpPr>
          <p:spPr>
            <a:xfrm>
              <a:off x="3393599" y="4924938"/>
              <a:ext cx="2747500" cy="861709"/>
            </a:xfrm>
            <a:prstGeom prst="rect">
              <a:avLst/>
            </a:prstGeom>
          </p:spPr>
          <p:txBody>
            <a:bodyPr wrap="square">
              <a:spAutoFit/>
            </a:bodyPr>
            <a:lstStyle/>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31" name="组合 33"/>
          <p:cNvGrpSpPr/>
          <p:nvPr/>
        </p:nvGrpSpPr>
        <p:grpSpPr>
          <a:xfrm>
            <a:off x="4678463" y="2890070"/>
            <a:ext cx="2072113" cy="1066818"/>
            <a:chOff x="6209104" y="4378366"/>
            <a:chExt cx="2762458" cy="1422315"/>
          </a:xfrm>
        </p:grpSpPr>
        <p:sp>
          <p:nvSpPr>
            <p:cNvPr id="35" name="TextBox 27"/>
            <p:cNvSpPr txBox="1"/>
            <p:nvPr/>
          </p:nvSpPr>
          <p:spPr>
            <a:xfrm>
              <a:off x="6893238" y="4378366"/>
              <a:ext cx="1477136" cy="369304"/>
            </a:xfrm>
            <a:prstGeom prst="rect">
              <a:avLst/>
            </a:prstGeom>
            <a:noFill/>
          </p:spPr>
          <p:txBody>
            <a:bodyPr wrap="none" rtlCol="0">
              <a:spAutoFit/>
            </a:bodyPr>
            <a:lstStyle/>
            <a:p>
              <a:pPr algn="ct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mn-ea"/>
                </a:rPr>
                <a:t>获得的成绩三</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6" name="Rectangle 28"/>
            <p:cNvSpPr/>
            <p:nvPr/>
          </p:nvSpPr>
          <p:spPr>
            <a:xfrm>
              <a:off x="6209104" y="4938972"/>
              <a:ext cx="2762458" cy="861709"/>
            </a:xfrm>
            <a:prstGeom prst="rect">
              <a:avLst/>
            </a:prstGeom>
          </p:spPr>
          <p:txBody>
            <a:bodyPr wrap="square">
              <a:spAutoFit/>
            </a:bodyPr>
            <a:lstStyle/>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34" name="组合 36"/>
          <p:cNvGrpSpPr/>
          <p:nvPr/>
        </p:nvGrpSpPr>
        <p:grpSpPr>
          <a:xfrm>
            <a:off x="6801861" y="2890069"/>
            <a:ext cx="2026842" cy="1071444"/>
            <a:chOff x="9039934" y="4378369"/>
            <a:chExt cx="2702104" cy="1428482"/>
          </a:xfrm>
        </p:grpSpPr>
        <p:sp>
          <p:nvSpPr>
            <p:cNvPr id="38" name="TextBox 27"/>
            <p:cNvSpPr txBox="1"/>
            <p:nvPr/>
          </p:nvSpPr>
          <p:spPr>
            <a:xfrm>
              <a:off x="9655696" y="4378369"/>
              <a:ext cx="1477136" cy="369304"/>
            </a:xfrm>
            <a:prstGeom prst="rect">
              <a:avLst/>
            </a:prstGeom>
            <a:noFill/>
          </p:spPr>
          <p:txBody>
            <a:bodyPr wrap="none" rtlCol="0">
              <a:spAutoFit/>
            </a:bodyPr>
            <a:lstStyle/>
            <a:p>
              <a:pPr algn="ct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mn-ea"/>
                </a:rPr>
                <a:t>获得的成绩四</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9" name="Rectangle 28"/>
            <p:cNvSpPr/>
            <p:nvPr/>
          </p:nvSpPr>
          <p:spPr>
            <a:xfrm>
              <a:off x="9039934" y="4945143"/>
              <a:ext cx="2702104" cy="861708"/>
            </a:xfrm>
            <a:prstGeom prst="rect">
              <a:avLst/>
            </a:prstGeom>
          </p:spPr>
          <p:txBody>
            <a:bodyPr wrap="square">
              <a:spAutoFit/>
            </a:bodyPr>
            <a:lstStyle/>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750" fill="hold"/>
                                        <p:tgtEl>
                                          <p:spTgt spid="18"/>
                                        </p:tgtEl>
                                        <p:attrNameLst>
                                          <p:attrName>ppt_w</p:attrName>
                                        </p:attrNameLst>
                                      </p:cBhvr>
                                      <p:tavLst>
                                        <p:tav tm="0">
                                          <p:val>
                                            <p:fltVal val="0"/>
                                          </p:val>
                                        </p:tav>
                                        <p:tav tm="100000">
                                          <p:val>
                                            <p:strVal val="#ppt_w"/>
                                          </p:val>
                                        </p:tav>
                                      </p:tavLst>
                                    </p:anim>
                                    <p:anim calcmode="lin" valueType="num">
                                      <p:cBhvr>
                                        <p:cTn id="21" dur="750" fill="hold"/>
                                        <p:tgtEl>
                                          <p:spTgt spid="18"/>
                                        </p:tgtEl>
                                        <p:attrNameLst>
                                          <p:attrName>ppt_h</p:attrName>
                                        </p:attrNameLst>
                                      </p:cBhvr>
                                      <p:tavLst>
                                        <p:tav tm="0">
                                          <p:val>
                                            <p:fltVal val="0"/>
                                          </p:val>
                                        </p:tav>
                                        <p:tav tm="100000">
                                          <p:val>
                                            <p:strVal val="#ppt_h"/>
                                          </p:val>
                                        </p:tav>
                                      </p:tavLst>
                                    </p:anim>
                                    <p:anim calcmode="lin" valueType="num">
                                      <p:cBhvr>
                                        <p:cTn id="22" dur="750" fill="hold"/>
                                        <p:tgtEl>
                                          <p:spTgt spid="18"/>
                                        </p:tgtEl>
                                        <p:attrNameLst>
                                          <p:attrName>style.rotation</p:attrName>
                                        </p:attrNameLst>
                                      </p:cBhvr>
                                      <p:tavLst>
                                        <p:tav tm="0">
                                          <p:val>
                                            <p:fltVal val="90"/>
                                          </p:val>
                                        </p:tav>
                                        <p:tav tm="100000">
                                          <p:val>
                                            <p:fltVal val="0"/>
                                          </p:val>
                                        </p:tav>
                                      </p:tavLst>
                                    </p:anim>
                                    <p:animEffect transition="in" filter="fade">
                                      <p:cBhvr>
                                        <p:cTn id="23" dur="750"/>
                                        <p:tgtEl>
                                          <p:spTgt spid="18"/>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750" fill="hold"/>
                                        <p:tgtEl>
                                          <p:spTgt spid="3"/>
                                        </p:tgtEl>
                                        <p:attrNameLst>
                                          <p:attrName>ppt_w</p:attrName>
                                        </p:attrNameLst>
                                      </p:cBhvr>
                                      <p:tavLst>
                                        <p:tav tm="0">
                                          <p:val>
                                            <p:fltVal val="0"/>
                                          </p:val>
                                        </p:tav>
                                        <p:tav tm="100000">
                                          <p:val>
                                            <p:strVal val="#ppt_w"/>
                                          </p:val>
                                        </p:tav>
                                      </p:tavLst>
                                    </p:anim>
                                    <p:anim calcmode="lin" valueType="num">
                                      <p:cBhvr>
                                        <p:cTn id="34" dur="750" fill="hold"/>
                                        <p:tgtEl>
                                          <p:spTgt spid="3"/>
                                        </p:tgtEl>
                                        <p:attrNameLst>
                                          <p:attrName>ppt_h</p:attrName>
                                        </p:attrNameLst>
                                      </p:cBhvr>
                                      <p:tavLst>
                                        <p:tav tm="0">
                                          <p:val>
                                            <p:fltVal val="0"/>
                                          </p:val>
                                        </p:tav>
                                        <p:tav tm="100000">
                                          <p:val>
                                            <p:strVal val="#ppt_h"/>
                                          </p:val>
                                        </p:tav>
                                      </p:tavLst>
                                    </p:anim>
                                    <p:anim calcmode="lin" valueType="num">
                                      <p:cBhvr>
                                        <p:cTn id="35" dur="750" fill="hold"/>
                                        <p:tgtEl>
                                          <p:spTgt spid="3"/>
                                        </p:tgtEl>
                                        <p:attrNameLst>
                                          <p:attrName>style.rotation</p:attrName>
                                        </p:attrNameLst>
                                      </p:cBhvr>
                                      <p:tavLst>
                                        <p:tav tm="0">
                                          <p:val>
                                            <p:fltVal val="90"/>
                                          </p:val>
                                        </p:tav>
                                        <p:tav tm="100000">
                                          <p:val>
                                            <p:fltVal val="0"/>
                                          </p:val>
                                        </p:tav>
                                      </p:tavLst>
                                    </p:anim>
                                    <p:animEffect transition="in" filter="fade">
                                      <p:cBhvr>
                                        <p:cTn id="36" dur="750"/>
                                        <p:tgtEl>
                                          <p:spTgt spid="3"/>
                                        </p:tgtEl>
                                      </p:cBhvr>
                                    </p:animEffect>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ppt_x</p:attrName>
                                        </p:attrNameLst>
                                      </p:cBhvr>
                                      <p:tavLst>
                                        <p:tav tm="0">
                                          <p:val>
                                            <p:strVal val="#ppt_x"/>
                                          </p:val>
                                        </p:tav>
                                        <p:tav tm="100000">
                                          <p:val>
                                            <p:strVal val="#ppt_x"/>
                                          </p:val>
                                        </p:tav>
                                      </p:tavLst>
                                    </p:anim>
                                    <p:anim calcmode="lin" valueType="num">
                                      <p:cBhvr>
                                        <p:cTn id="42" dur="500" fill="hold"/>
                                        <p:tgtEl>
                                          <p:spTgt spid="31"/>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31"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750" fill="hold"/>
                                        <p:tgtEl>
                                          <p:spTgt spid="6"/>
                                        </p:tgtEl>
                                        <p:attrNameLst>
                                          <p:attrName>ppt_w</p:attrName>
                                        </p:attrNameLst>
                                      </p:cBhvr>
                                      <p:tavLst>
                                        <p:tav tm="0">
                                          <p:val>
                                            <p:fltVal val="0"/>
                                          </p:val>
                                        </p:tav>
                                        <p:tav tm="100000">
                                          <p:val>
                                            <p:strVal val="#ppt_w"/>
                                          </p:val>
                                        </p:tav>
                                      </p:tavLst>
                                    </p:anim>
                                    <p:anim calcmode="lin" valueType="num">
                                      <p:cBhvr>
                                        <p:cTn id="47" dur="750" fill="hold"/>
                                        <p:tgtEl>
                                          <p:spTgt spid="6"/>
                                        </p:tgtEl>
                                        <p:attrNameLst>
                                          <p:attrName>ppt_h</p:attrName>
                                        </p:attrNameLst>
                                      </p:cBhvr>
                                      <p:tavLst>
                                        <p:tav tm="0">
                                          <p:val>
                                            <p:fltVal val="0"/>
                                          </p:val>
                                        </p:tav>
                                        <p:tav tm="100000">
                                          <p:val>
                                            <p:strVal val="#ppt_h"/>
                                          </p:val>
                                        </p:tav>
                                      </p:tavLst>
                                    </p:anim>
                                    <p:anim calcmode="lin" valueType="num">
                                      <p:cBhvr>
                                        <p:cTn id="48" dur="750" fill="hold"/>
                                        <p:tgtEl>
                                          <p:spTgt spid="6"/>
                                        </p:tgtEl>
                                        <p:attrNameLst>
                                          <p:attrName>style.rotation</p:attrName>
                                        </p:attrNameLst>
                                      </p:cBhvr>
                                      <p:tavLst>
                                        <p:tav tm="0">
                                          <p:val>
                                            <p:fltVal val="90"/>
                                          </p:val>
                                        </p:tav>
                                        <p:tav tm="100000">
                                          <p:val>
                                            <p:fltVal val="0"/>
                                          </p:val>
                                        </p:tav>
                                      </p:tavLst>
                                    </p:anim>
                                    <p:animEffect transition="in" filter="fade">
                                      <p:cBhvr>
                                        <p:cTn id="49" dur="750"/>
                                        <p:tgtEl>
                                          <p:spTgt spid="6"/>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anim calcmode="lin" valueType="num">
                                      <p:cBhvr>
                                        <p:cTn id="54" dur="500" fill="hold"/>
                                        <p:tgtEl>
                                          <p:spTgt spid="34"/>
                                        </p:tgtEl>
                                        <p:attrNameLst>
                                          <p:attrName>ppt_x</p:attrName>
                                        </p:attrNameLst>
                                      </p:cBhvr>
                                      <p:tavLst>
                                        <p:tav tm="0">
                                          <p:val>
                                            <p:strVal val="#ppt_x"/>
                                          </p:val>
                                        </p:tav>
                                        <p:tav tm="100000">
                                          <p:val>
                                            <p:strVal val="#ppt_x"/>
                                          </p:val>
                                        </p:tav>
                                      </p:tavLst>
                                    </p:anim>
                                    <p:anim calcmode="lin" valueType="num">
                                      <p:cBhvr>
                                        <p:cTn id="55"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_2"/>
          <p:cNvSpPr>
            <a:spLocks noChangeArrowheads="1"/>
          </p:cNvSpPr>
          <p:nvPr/>
        </p:nvSpPr>
        <p:spPr bwMode="auto">
          <a:xfrm>
            <a:off x="2555776" y="2215338"/>
            <a:ext cx="451247" cy="433521"/>
          </a:xfrm>
          <a:custGeom>
            <a:avLst/>
            <a:gdLst>
              <a:gd name="T0" fmla="*/ 0 w 580231"/>
              <a:gd name="T1" fmla="*/ 0 h 469900"/>
              <a:gd name="T2" fmla="*/ 523918 w 580231"/>
              <a:gd name="T3" fmla="*/ 0 h 469900"/>
              <a:gd name="T4" fmla="*/ 523918 w 580231"/>
              <a:gd name="T5" fmla="*/ 261771 h 469900"/>
              <a:gd name="T6" fmla="*/ 646932 w 580231"/>
              <a:gd name="T7" fmla="*/ 436923 h 469900"/>
              <a:gd name="T8" fmla="*/ 523918 w 580231"/>
              <a:gd name="T9" fmla="*/ 612075 h 469900"/>
              <a:gd name="T10" fmla="*/ 523918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en-US" altLang="zh-CN" sz="2700" dirty="0" smtClean="0">
                <a:solidFill>
                  <a:srgbClr val="FFFFFF"/>
                </a:solidFill>
                <a:latin typeface="Impact" panose="020B0806030902050204" pitchFamily="34" charset="0"/>
                <a:ea typeface="幼圆" pitchFamily="49" charset="-122"/>
                <a:sym typeface="Impact" panose="020B0806030902050204" pitchFamily="34" charset="0"/>
              </a:rPr>
              <a:t>4</a:t>
            </a:r>
            <a:endParaRPr lang="zh-CN" altLang="en-US" sz="2700" dirty="0">
              <a:solidFill>
                <a:srgbClr val="FFFFFF"/>
              </a:solidFill>
              <a:latin typeface="Impact" panose="020B0806030902050204" pitchFamily="34" charset="0"/>
              <a:ea typeface="幼圆" pitchFamily="49" charset="-122"/>
              <a:sym typeface="Impact" panose="020B0806030902050204" pitchFamily="34" charset="0"/>
            </a:endParaRPr>
          </a:p>
        </p:txBody>
      </p:sp>
      <p:sp>
        <p:nvSpPr>
          <p:cNvPr id="4" name="矩形 34"/>
          <p:cNvSpPr>
            <a:spLocks noChangeArrowheads="1"/>
          </p:cNvSpPr>
          <p:nvPr/>
        </p:nvSpPr>
        <p:spPr bwMode="auto">
          <a:xfrm>
            <a:off x="3436452" y="2464532"/>
            <a:ext cx="3295788" cy="668003"/>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述这里输入简单的文字概述这里输入简单的文字概述</a:t>
            </a:r>
            <a:endParaRPr lang="en-US"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buFont typeface="Arial" panose="020B0604020202020204" pitchFamily="34" charset="0"/>
              <a:buNone/>
            </a:pP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a:spLocks noChangeArrowheads="1"/>
          </p:cNvSpPr>
          <p:nvPr/>
        </p:nvSpPr>
        <p:spPr bwMode="auto">
          <a:xfrm>
            <a:off x="3383868" y="1960476"/>
            <a:ext cx="2064035"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dirty="0">
                <a:solidFill>
                  <a:schemeClr val="accent2"/>
                </a:solidFill>
                <a:latin typeface="Franklin Gothic Book" pitchFamily="34" charset="0"/>
                <a:ea typeface="微软雅黑" panose="020B0503020204020204" pitchFamily="34" charset="-122"/>
                <a:sym typeface="Franklin Gothic Book" pitchFamily="34" charset="0"/>
              </a:rPr>
              <a:t>点</a:t>
            </a:r>
            <a:r>
              <a:rPr lang="zh-CN" altLang="en-US" dirty="0" smtClean="0">
                <a:solidFill>
                  <a:schemeClr val="accent2"/>
                </a:solidFill>
                <a:latin typeface="Franklin Gothic Book" pitchFamily="34" charset="0"/>
                <a:ea typeface="微软雅黑" panose="020B0503020204020204" pitchFamily="34" charset="-122"/>
                <a:sym typeface="Franklin Gothic Book" pitchFamily="34" charset="0"/>
              </a:rPr>
              <a:t>击此处添</a:t>
            </a:r>
            <a:r>
              <a:rPr lang="zh-CN" altLang="en-US" dirty="0">
                <a:solidFill>
                  <a:schemeClr val="accent2"/>
                </a:solidFill>
                <a:latin typeface="Franklin Gothic Book" pitchFamily="34" charset="0"/>
                <a:ea typeface="微软雅黑" panose="020B0503020204020204" pitchFamily="34" charset="-122"/>
                <a:sym typeface="Franklin Gothic Book" pitchFamily="34" charset="0"/>
              </a:rPr>
              <a:t>加标题</a:t>
            </a:r>
            <a:endParaRPr lang="en-US" altLang="en-US" dirty="0">
              <a:solidFill>
                <a:schemeClr val="accent2"/>
              </a:solidFill>
              <a:latin typeface="Franklin Gothic Book" pitchFamily="34" charset="0"/>
              <a:ea typeface="微软雅黑" panose="020B0503020204020204" pitchFamily="34" charset="-122"/>
              <a:sym typeface="Franklin Gothic Book" pitchFamily="34" charset="0"/>
            </a:endParaRPr>
          </a:p>
        </p:txBody>
      </p:sp>
      <p:cxnSp>
        <p:nvCxnSpPr>
          <p:cNvPr id="7" name="直接连接符 6"/>
          <p:cNvCxnSpPr/>
          <p:nvPr/>
        </p:nvCxnSpPr>
        <p:spPr>
          <a:xfrm flipV="1">
            <a:off x="2963228" y="2392524"/>
            <a:ext cx="4217640" cy="283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4"/>
          <p:cNvSpPr>
            <a:spLocks noChangeArrowheads="1"/>
          </p:cNvSpPr>
          <p:nvPr/>
        </p:nvSpPr>
        <p:spPr bwMode="auto">
          <a:xfrm>
            <a:off x="3688481" y="1476947"/>
            <a:ext cx="1351571" cy="555537"/>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en-US" altLang="zh-CN" sz="2400" dirty="0" smtClean="0">
                <a:solidFill>
                  <a:schemeClr val="accent2"/>
                </a:solidFill>
                <a:latin typeface="Franklin Gothic Book" pitchFamily="34" charset="0"/>
                <a:ea typeface="微软雅黑" panose="020B0503020204020204" pitchFamily="34" charset="-122"/>
                <a:sym typeface="Franklin Gothic Book" pitchFamily="34" charset="0"/>
              </a:rPr>
              <a:t>PART  1</a:t>
            </a:r>
            <a:endParaRPr lang="en-US" altLang="en-US" sz="2400" dirty="0">
              <a:solidFill>
                <a:schemeClr val="accent2"/>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MH_Others_2"/>
          <p:cNvSpPr>
            <a:spLocks noChangeArrowheads="1"/>
          </p:cNvSpPr>
          <p:nvPr/>
        </p:nvSpPr>
        <p:spPr bwMode="auto">
          <a:xfrm rot="-2743689">
            <a:off x="-665416" y="523537"/>
            <a:ext cx="2928651" cy="616744"/>
          </a:xfrm>
          <a:custGeom>
            <a:avLst/>
            <a:gdLst>
              <a:gd name="T0" fmla="*/ 7672241 w 2784501"/>
              <a:gd name="T1" fmla="*/ 1616707 h 586015"/>
              <a:gd name="T2" fmla="*/ 0 w 2784501"/>
              <a:gd name="T3" fmla="*/ 1619247 h 586015"/>
              <a:gd name="T4" fmla="*/ 1654735 w 2784501"/>
              <a:gd name="T5" fmla="*/ 1473 h 586015"/>
              <a:gd name="T6" fmla="*/ 6100564 w 2784501"/>
              <a:gd name="T7" fmla="*/ 0 h 586015"/>
              <a:gd name="T8" fmla="*/ 0 60000 65536"/>
              <a:gd name="T9" fmla="*/ 0 60000 65536"/>
              <a:gd name="T10" fmla="*/ 0 60000 65536"/>
              <a:gd name="T11" fmla="*/ 0 60000 65536"/>
              <a:gd name="T12" fmla="*/ 0 w 2784501"/>
              <a:gd name="T13" fmla="*/ 0 h 586015"/>
              <a:gd name="T14" fmla="*/ 2784501 w 2784501"/>
              <a:gd name="T15" fmla="*/ 586015 h 586015"/>
            </a:gdLst>
            <a:ahLst/>
            <a:cxnLst>
              <a:cxn ang="T8">
                <a:pos x="T0" y="T1"/>
              </a:cxn>
              <a:cxn ang="T9">
                <a:pos x="T2" y="T3"/>
              </a:cxn>
              <a:cxn ang="T10">
                <a:pos x="T4" y="T5"/>
              </a:cxn>
              <a:cxn ang="T11">
                <a:pos x="T6" y="T7"/>
              </a:cxn>
            </a:cxnLst>
            <a:rect l="T12" t="T13" r="T14" b="T15"/>
            <a:pathLst>
              <a:path w="2784501" h="586015">
                <a:moveTo>
                  <a:pt x="2784501" y="585096"/>
                </a:moveTo>
                <a:lnTo>
                  <a:pt x="0" y="586015"/>
                </a:lnTo>
                <a:lnTo>
                  <a:pt x="600556" y="533"/>
                </a:lnTo>
                <a:lnTo>
                  <a:pt x="2214090" y="0"/>
                </a:lnTo>
                <a:lnTo>
                  <a:pt x="2784501" y="585096"/>
                </a:lnTo>
                <a:close/>
              </a:path>
            </a:pathLst>
          </a:custGeom>
          <a:solidFill>
            <a:schemeClr val="accent1"/>
          </a:solidFill>
          <a:ln w="9525">
            <a:noFill/>
            <a:bevel/>
          </a:ln>
        </p:spPr>
        <p:txBody>
          <a:bodyPr lIns="0" tIns="0" rIns="0" bIns="0" anchor="ctr"/>
          <a:lstStyle/>
          <a:p>
            <a:pPr algn="ctr">
              <a:spcBef>
                <a:spcPts val="565"/>
              </a:spcBef>
            </a:pPr>
            <a:r>
              <a:rPr lang="zh-CN" altLang="en-US"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dirty="0"/>
          </a:p>
        </p:txBody>
      </p:sp>
      <p:sp>
        <p:nvSpPr>
          <p:cNvPr id="3078" name="MH_Number_2"/>
          <p:cNvSpPr>
            <a:spLocks noChangeArrowheads="1"/>
          </p:cNvSpPr>
          <p:nvPr/>
        </p:nvSpPr>
        <p:spPr bwMode="auto">
          <a:xfrm>
            <a:off x="4219576" y="2179334"/>
            <a:ext cx="451247" cy="433521"/>
          </a:xfrm>
          <a:custGeom>
            <a:avLst/>
            <a:gdLst>
              <a:gd name="T0" fmla="*/ 0 w 580231"/>
              <a:gd name="T1" fmla="*/ 0 h 469900"/>
              <a:gd name="T2" fmla="*/ 523918 w 580231"/>
              <a:gd name="T3" fmla="*/ 0 h 469900"/>
              <a:gd name="T4" fmla="*/ 523918 w 580231"/>
              <a:gd name="T5" fmla="*/ 261771 h 469900"/>
              <a:gd name="T6" fmla="*/ 646932 w 580231"/>
              <a:gd name="T7" fmla="*/ 436923 h 469900"/>
              <a:gd name="T8" fmla="*/ 523918 w 580231"/>
              <a:gd name="T9" fmla="*/ 612075 h 469900"/>
              <a:gd name="T10" fmla="*/ 523918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en-US" altLang="zh-CN" sz="2700" dirty="0">
                <a:solidFill>
                  <a:srgbClr val="FFFFFF"/>
                </a:solidFill>
                <a:latin typeface="Impact" panose="020B0806030902050204" pitchFamily="34" charset="0"/>
                <a:ea typeface="幼圆" pitchFamily="49" charset="-122"/>
                <a:sym typeface="Impact" panose="020B0806030902050204" pitchFamily="34" charset="0"/>
              </a:rPr>
              <a:t>2</a:t>
            </a:r>
            <a:endParaRPr lang="zh-CN" altLang="en-US" sz="2700" dirty="0">
              <a:solidFill>
                <a:srgbClr val="FFFFFF"/>
              </a:solidFill>
              <a:latin typeface="Impact" panose="020B0806030902050204" pitchFamily="34" charset="0"/>
              <a:ea typeface="幼圆" pitchFamily="49" charset="-122"/>
              <a:sym typeface="Impact" panose="020B0806030902050204" pitchFamily="34" charset="0"/>
            </a:endParaRPr>
          </a:p>
        </p:txBody>
      </p:sp>
      <p:sp>
        <p:nvSpPr>
          <p:cNvPr id="3079" name="MH_Number_1"/>
          <p:cNvSpPr>
            <a:spLocks noChangeArrowheads="1"/>
          </p:cNvSpPr>
          <p:nvPr/>
        </p:nvSpPr>
        <p:spPr bwMode="auto">
          <a:xfrm flipH="1">
            <a:off x="4546997" y="1427817"/>
            <a:ext cx="452438" cy="433521"/>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108000" tIns="0" rIns="0" bIns="54000" anchor="ctr"/>
          <a:lstStyle/>
          <a:p>
            <a:pPr algn="ctr" eaLnBrk="1" hangingPunct="1">
              <a:buFont typeface="Arial" panose="020B0604020202020204" pitchFamily="34" charset="0"/>
              <a:buNone/>
            </a:pPr>
            <a:r>
              <a:rPr lang="en-US" altLang="zh-CN" sz="2400" dirty="0">
                <a:solidFill>
                  <a:srgbClr val="FFFFFF"/>
                </a:solidFill>
                <a:latin typeface="Impact" panose="020B0806030902050204" pitchFamily="34" charset="0"/>
                <a:ea typeface="幼圆" pitchFamily="49" charset="-122"/>
                <a:sym typeface="Impact" panose="020B0806030902050204" pitchFamily="34" charset="0"/>
              </a:rPr>
              <a:t>1</a:t>
            </a:r>
            <a:endParaRPr lang="zh-CN" altLang="en-US" sz="2400" dirty="0">
              <a:solidFill>
                <a:srgbClr val="FFFFFF"/>
              </a:solidFill>
              <a:latin typeface="Impact" panose="020B0806030902050204" pitchFamily="34" charset="0"/>
              <a:ea typeface="幼圆" pitchFamily="49" charset="-122"/>
              <a:sym typeface="Impact" panose="020B0806030902050204" pitchFamily="34" charset="0"/>
            </a:endParaRPr>
          </a:p>
        </p:txBody>
      </p:sp>
      <p:sp>
        <p:nvSpPr>
          <p:cNvPr id="3080" name="MH_Number_2"/>
          <p:cNvSpPr>
            <a:spLocks noChangeArrowheads="1"/>
          </p:cNvSpPr>
          <p:nvPr/>
        </p:nvSpPr>
        <p:spPr bwMode="auto">
          <a:xfrm>
            <a:off x="4269581" y="3690703"/>
            <a:ext cx="452438" cy="433521"/>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en-US" altLang="zh-CN" sz="2700" dirty="0">
                <a:solidFill>
                  <a:srgbClr val="FFFFFF"/>
                </a:solidFill>
                <a:latin typeface="Impact" panose="020B0806030902050204" pitchFamily="34" charset="0"/>
                <a:ea typeface="幼圆" pitchFamily="49" charset="-122"/>
                <a:sym typeface="Impact" panose="020B0806030902050204" pitchFamily="34" charset="0"/>
              </a:rPr>
              <a:t>4</a:t>
            </a:r>
            <a:endParaRPr lang="zh-CN" altLang="en-US" sz="2700" dirty="0">
              <a:solidFill>
                <a:srgbClr val="FFFFFF"/>
              </a:solidFill>
              <a:latin typeface="Impact" panose="020B0806030902050204" pitchFamily="34" charset="0"/>
              <a:ea typeface="幼圆" pitchFamily="49" charset="-122"/>
              <a:sym typeface="Impact" panose="020B0806030902050204" pitchFamily="34" charset="0"/>
            </a:endParaRPr>
          </a:p>
        </p:txBody>
      </p:sp>
      <p:sp>
        <p:nvSpPr>
          <p:cNvPr id="3081" name="MH_Number_1"/>
          <p:cNvSpPr>
            <a:spLocks noChangeArrowheads="1"/>
          </p:cNvSpPr>
          <p:nvPr/>
        </p:nvSpPr>
        <p:spPr bwMode="auto">
          <a:xfrm flipH="1">
            <a:off x="4597003" y="2948715"/>
            <a:ext cx="452438" cy="433521"/>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108000" tIns="0" rIns="0" bIns="54000" anchor="ctr"/>
          <a:lstStyle/>
          <a:p>
            <a:pPr algn="ctr" eaLnBrk="1" hangingPunct="1">
              <a:buFont typeface="Arial" panose="020B0604020202020204" pitchFamily="34" charset="0"/>
              <a:buNone/>
            </a:pPr>
            <a:r>
              <a:rPr lang="en-US" altLang="zh-CN" sz="2700" dirty="0">
                <a:solidFill>
                  <a:srgbClr val="FFFFFF"/>
                </a:solidFill>
                <a:latin typeface="Impact" panose="020B0806030902050204" pitchFamily="34" charset="0"/>
                <a:ea typeface="幼圆" pitchFamily="49" charset="-122"/>
                <a:sym typeface="Impact" panose="020B0806030902050204" pitchFamily="34" charset="0"/>
              </a:rPr>
              <a:t>3</a:t>
            </a:r>
            <a:endParaRPr lang="zh-CN" altLang="en-US" sz="2700" dirty="0">
              <a:solidFill>
                <a:srgbClr val="FFFFFF"/>
              </a:solidFill>
              <a:latin typeface="Impact" panose="020B0806030902050204" pitchFamily="34" charset="0"/>
              <a:ea typeface="幼圆" pitchFamily="49" charset="-122"/>
              <a:sym typeface="Impact" panose="020B0806030902050204" pitchFamily="34" charset="0"/>
            </a:endParaRPr>
          </a:p>
        </p:txBody>
      </p:sp>
      <p:sp>
        <p:nvSpPr>
          <p:cNvPr id="3084" name="矩形 1"/>
          <p:cNvSpPr>
            <a:spLocks noChangeArrowheads="1"/>
          </p:cNvSpPr>
          <p:nvPr/>
        </p:nvSpPr>
        <p:spPr bwMode="auto">
          <a:xfrm>
            <a:off x="4925721" y="3984498"/>
            <a:ext cx="1986539" cy="460254"/>
          </a:xfrm>
          <a:prstGeom prst="rect">
            <a:avLst/>
          </a:prstGeom>
          <a:noFill/>
          <a:ln w="9525">
            <a:noFill/>
            <a:miter lim="800000"/>
          </a:ln>
        </p:spPr>
        <p:txBody>
          <a:bodyPr wrap="square" lIns="68580" tIns="34290" rIns="68580" bIns="34290">
            <a:spAutoFit/>
          </a:bodyPr>
          <a:lstStyle/>
          <a:p>
            <a:pP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5" name="TextBox 4"/>
          <p:cNvSpPr>
            <a:spLocks noChangeArrowheads="1"/>
          </p:cNvSpPr>
          <p:nvPr/>
        </p:nvSpPr>
        <p:spPr bwMode="auto">
          <a:xfrm>
            <a:off x="4848224" y="3543569"/>
            <a:ext cx="1667991"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2"/>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2"/>
              </a:solidFill>
              <a:latin typeface="Franklin Gothic Book" pitchFamily="34" charset="0"/>
              <a:ea typeface="微软雅黑" panose="020B0503020204020204" pitchFamily="34" charset="-122"/>
              <a:sym typeface="Franklin Gothic Book" pitchFamily="34" charset="0"/>
            </a:endParaRPr>
          </a:p>
        </p:txBody>
      </p:sp>
      <p:sp>
        <p:nvSpPr>
          <p:cNvPr id="3086" name="矩形 34"/>
          <p:cNvSpPr>
            <a:spLocks noChangeArrowheads="1"/>
          </p:cNvSpPr>
          <p:nvPr/>
        </p:nvSpPr>
        <p:spPr bwMode="auto">
          <a:xfrm>
            <a:off x="5137935" y="2455656"/>
            <a:ext cx="2134365" cy="460254"/>
          </a:xfrm>
          <a:prstGeom prst="rect">
            <a:avLst/>
          </a:prstGeom>
          <a:noFill/>
          <a:ln w="9525">
            <a:noFill/>
            <a:miter lim="800000"/>
          </a:ln>
        </p:spPr>
        <p:txBody>
          <a:bodyPr wrap="square" lIns="68580" tIns="34290" rIns="68580" bIns="34290">
            <a:spAutoFit/>
          </a:bodyPr>
          <a:lstStyle/>
          <a:p>
            <a:pP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7" name="TextBox 4"/>
          <p:cNvSpPr>
            <a:spLocks noChangeArrowheads="1"/>
          </p:cNvSpPr>
          <p:nvPr/>
        </p:nvSpPr>
        <p:spPr bwMode="auto">
          <a:xfrm>
            <a:off x="4848224" y="2032484"/>
            <a:ext cx="2064035"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2"/>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2"/>
              </a:solidFill>
              <a:latin typeface="Franklin Gothic Book" pitchFamily="34" charset="0"/>
              <a:ea typeface="微软雅黑" panose="020B0503020204020204" pitchFamily="34" charset="-122"/>
              <a:sym typeface="Franklin Gothic Book" pitchFamily="34" charset="0"/>
            </a:endParaRPr>
          </a:p>
        </p:txBody>
      </p:sp>
      <p:sp>
        <p:nvSpPr>
          <p:cNvPr id="3090" name="矩形 38"/>
          <p:cNvSpPr>
            <a:spLocks noChangeArrowheads="1"/>
          </p:cNvSpPr>
          <p:nvPr/>
        </p:nvSpPr>
        <p:spPr bwMode="auto">
          <a:xfrm>
            <a:off x="2159732" y="1548588"/>
            <a:ext cx="1969356" cy="484748"/>
          </a:xfrm>
          <a:prstGeom prst="rect">
            <a:avLst/>
          </a:prstGeom>
          <a:noFill/>
          <a:ln w="9525">
            <a:noFill/>
            <a:miter lim="800000"/>
          </a:ln>
        </p:spPr>
        <p:txBody>
          <a:bodyPr wrap="square" lIns="68580" tIns="34290" rIns="68580" bIns="34290">
            <a:spAutoFit/>
          </a:bodyPr>
          <a:lstStyle/>
          <a:p>
            <a:pPr algn="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1" name="TextBox 4"/>
          <p:cNvSpPr>
            <a:spLocks noChangeArrowheads="1"/>
          </p:cNvSpPr>
          <p:nvPr/>
        </p:nvSpPr>
        <p:spPr bwMode="auto">
          <a:xfrm>
            <a:off x="2483769" y="1204392"/>
            <a:ext cx="1683420"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1"/>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1"/>
              </a:solidFill>
              <a:latin typeface="Franklin Gothic Book" pitchFamily="34" charset="0"/>
              <a:ea typeface="微软雅黑" panose="020B0503020204020204" pitchFamily="34" charset="-122"/>
              <a:sym typeface="Franklin Gothic Book" pitchFamily="34" charset="0"/>
            </a:endParaRPr>
          </a:p>
        </p:txBody>
      </p:sp>
      <p:sp>
        <p:nvSpPr>
          <p:cNvPr id="3092" name="矩形 40"/>
          <p:cNvSpPr>
            <a:spLocks noChangeArrowheads="1"/>
          </p:cNvSpPr>
          <p:nvPr/>
        </p:nvSpPr>
        <p:spPr bwMode="auto">
          <a:xfrm>
            <a:off x="2038576" y="3228414"/>
            <a:ext cx="2018504" cy="460254"/>
          </a:xfrm>
          <a:prstGeom prst="rect">
            <a:avLst/>
          </a:prstGeom>
          <a:noFill/>
          <a:ln w="9525">
            <a:noFill/>
            <a:miter lim="800000"/>
          </a:ln>
        </p:spPr>
        <p:txBody>
          <a:bodyPr wrap="square" lIns="68580" tIns="34290" rIns="68580" bIns="34290">
            <a:spAutoFit/>
          </a:bodyPr>
          <a:lstStyle/>
          <a:p>
            <a:pPr algn="r" eaLnBrk="1" hangingPunct="1">
              <a:lnSpc>
                <a:spcPct val="150000"/>
              </a:lnSpc>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里输入简单的文字概述</a:t>
            </a: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3" name="TextBox 4"/>
          <p:cNvSpPr>
            <a:spLocks noChangeArrowheads="1"/>
          </p:cNvSpPr>
          <p:nvPr/>
        </p:nvSpPr>
        <p:spPr bwMode="auto">
          <a:xfrm>
            <a:off x="2339753" y="2792336"/>
            <a:ext cx="1719424"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b="1" dirty="0">
                <a:solidFill>
                  <a:schemeClr val="accent1"/>
                </a:solidFill>
                <a:latin typeface="Franklin Gothic Book" pitchFamily="34" charset="0"/>
                <a:ea typeface="微软雅黑" panose="020B0503020204020204" pitchFamily="34" charset="-122"/>
                <a:sym typeface="Franklin Gothic Book" pitchFamily="34" charset="0"/>
              </a:rPr>
              <a:t>点击添加标题</a:t>
            </a:r>
            <a:endParaRPr lang="en-US" altLang="en-US" b="1" dirty="0">
              <a:solidFill>
                <a:schemeClr val="accent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1"/>
                                          </p:val>
                                        </p:tav>
                                        <p:tav tm="100000">
                                          <p:val>
                                            <p:strVal val="#ppt_x"/>
                                          </p:val>
                                        </p:tav>
                                      </p:tavLst>
                                    </p:anim>
                                    <p:anim calcmode="lin" valueType="num">
                                      <p:cBhvr>
                                        <p:cTn id="9" dur="1000" fill="hold"/>
                                        <p:tgtEl>
                                          <p:spTgt spid="3076"/>
                                        </p:tgtEl>
                                        <p:attrNameLst>
                                          <p:attrName>ppt_y</p:attrName>
                                        </p:attrNameLst>
                                      </p:cBhvr>
                                      <p:tavLst>
                                        <p:tav tm="0">
                                          <p:val>
                                            <p:strVal val="#ppt_y"/>
                                          </p:val>
                                        </p:tav>
                                        <p:tav tm="100000">
                                          <p:val>
                                            <p:strVal val="#ppt_y"/>
                                          </p:val>
                                        </p:tav>
                                      </p:tavLst>
                                    </p:anim>
                                  </p:childTnLst>
                                </p:cTn>
                              </p:par>
                            </p:childTnLst>
                          </p:cTn>
                        </p:par>
                        <p:par>
                          <p:cTn id="10" fill="hold">
                            <p:stCondLst>
                              <p:cond delay="1200"/>
                            </p:stCondLst>
                            <p:childTnLst>
                              <p:par>
                                <p:cTn id="11" presetID="2" presetClass="entr" presetSubtype="2" fill="hold" grpId="0" nodeType="after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additive="base">
                                        <p:cTn id="13" dur="500" fill="hold"/>
                                        <p:tgtEl>
                                          <p:spTgt spid="3079"/>
                                        </p:tgtEl>
                                        <p:attrNameLst>
                                          <p:attrName>ppt_x</p:attrName>
                                        </p:attrNameLst>
                                      </p:cBhvr>
                                      <p:tavLst>
                                        <p:tav tm="0">
                                          <p:val>
                                            <p:strVal val="1+#ppt_w/2"/>
                                          </p:val>
                                        </p:tav>
                                        <p:tav tm="100000">
                                          <p:val>
                                            <p:strVal val="#ppt_x"/>
                                          </p:val>
                                        </p:tav>
                                      </p:tavLst>
                                    </p:anim>
                                    <p:anim calcmode="lin" valueType="num">
                                      <p:cBhvr additive="base">
                                        <p:cTn id="14" dur="500" fill="hold"/>
                                        <p:tgtEl>
                                          <p:spTgt spid="307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500" fill="hold"/>
                                        <p:tgtEl>
                                          <p:spTgt spid="3078"/>
                                        </p:tgtEl>
                                        <p:attrNameLst>
                                          <p:attrName>ppt_x</p:attrName>
                                        </p:attrNameLst>
                                      </p:cBhvr>
                                      <p:tavLst>
                                        <p:tav tm="0">
                                          <p:val>
                                            <p:strVal val="0-#ppt_w/2"/>
                                          </p:val>
                                        </p:tav>
                                        <p:tav tm="100000">
                                          <p:val>
                                            <p:strVal val="#ppt_x"/>
                                          </p:val>
                                        </p:tav>
                                      </p:tavLst>
                                    </p:anim>
                                    <p:anim calcmode="lin" valueType="num">
                                      <p:cBhvr additive="base">
                                        <p:cTn id="18" dur="500" fill="hold"/>
                                        <p:tgtEl>
                                          <p:spTgt spid="3078"/>
                                        </p:tgtEl>
                                        <p:attrNameLst>
                                          <p:attrName>ppt_y</p:attrName>
                                        </p:attrNameLst>
                                      </p:cBhvr>
                                      <p:tavLst>
                                        <p:tav tm="0">
                                          <p:val>
                                            <p:strVal val="#ppt_y"/>
                                          </p:val>
                                        </p:tav>
                                        <p:tav tm="100000">
                                          <p:val>
                                            <p:strVal val="#ppt_y"/>
                                          </p:val>
                                        </p:tav>
                                      </p:tavLst>
                                    </p:anim>
                                  </p:childTnLst>
                                </p:cTn>
                              </p:par>
                            </p:childTnLst>
                          </p:cTn>
                        </p:par>
                        <p:par>
                          <p:cTn id="19" fill="hold">
                            <p:stCondLst>
                              <p:cond delay="1700"/>
                            </p:stCondLst>
                            <p:childTnLst>
                              <p:par>
                                <p:cTn id="20" presetID="2" presetClass="entr" presetSubtype="2" fill="hold" grpId="0" nodeType="afterEffect">
                                  <p:stCondLst>
                                    <p:cond delay="0"/>
                                  </p:stCondLst>
                                  <p:childTnLst>
                                    <p:set>
                                      <p:cBhvr>
                                        <p:cTn id="21" dur="1" fill="hold">
                                          <p:stCondLst>
                                            <p:cond delay="0"/>
                                          </p:stCondLst>
                                        </p:cTn>
                                        <p:tgtEl>
                                          <p:spTgt spid="3081"/>
                                        </p:tgtEl>
                                        <p:attrNameLst>
                                          <p:attrName>style.visibility</p:attrName>
                                        </p:attrNameLst>
                                      </p:cBhvr>
                                      <p:to>
                                        <p:strVal val="visible"/>
                                      </p:to>
                                    </p:set>
                                    <p:anim calcmode="lin" valueType="num">
                                      <p:cBhvr additive="base">
                                        <p:cTn id="22" dur="500" fill="hold"/>
                                        <p:tgtEl>
                                          <p:spTgt spid="3081"/>
                                        </p:tgtEl>
                                        <p:attrNameLst>
                                          <p:attrName>ppt_x</p:attrName>
                                        </p:attrNameLst>
                                      </p:cBhvr>
                                      <p:tavLst>
                                        <p:tav tm="0">
                                          <p:val>
                                            <p:strVal val="1+#ppt_w/2"/>
                                          </p:val>
                                        </p:tav>
                                        <p:tav tm="100000">
                                          <p:val>
                                            <p:strVal val="#ppt_x"/>
                                          </p:val>
                                        </p:tav>
                                      </p:tavLst>
                                    </p:anim>
                                    <p:anim calcmode="lin" valueType="num">
                                      <p:cBhvr additive="base">
                                        <p:cTn id="23" dur="500" fill="hold"/>
                                        <p:tgtEl>
                                          <p:spTgt spid="308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080"/>
                                        </p:tgtEl>
                                        <p:attrNameLst>
                                          <p:attrName>style.visibility</p:attrName>
                                        </p:attrNameLst>
                                      </p:cBhvr>
                                      <p:to>
                                        <p:strVal val="visible"/>
                                      </p:to>
                                    </p:set>
                                    <p:anim calcmode="lin" valueType="num">
                                      <p:cBhvr additive="base">
                                        <p:cTn id="26" dur="500" fill="hold"/>
                                        <p:tgtEl>
                                          <p:spTgt spid="3080"/>
                                        </p:tgtEl>
                                        <p:attrNameLst>
                                          <p:attrName>ppt_x</p:attrName>
                                        </p:attrNameLst>
                                      </p:cBhvr>
                                      <p:tavLst>
                                        <p:tav tm="0">
                                          <p:val>
                                            <p:strVal val="0-#ppt_w/2"/>
                                          </p:val>
                                        </p:tav>
                                        <p:tav tm="100000">
                                          <p:val>
                                            <p:strVal val="#ppt_x"/>
                                          </p:val>
                                        </p:tav>
                                      </p:tavLst>
                                    </p:anim>
                                    <p:anim calcmode="lin" valueType="num">
                                      <p:cBhvr additive="base">
                                        <p:cTn id="27" dur="500" fill="hold"/>
                                        <p:tgtEl>
                                          <p:spTgt spid="3080"/>
                                        </p:tgtEl>
                                        <p:attrNameLst>
                                          <p:attrName>ppt_y</p:attrName>
                                        </p:attrNameLst>
                                      </p:cBhvr>
                                      <p:tavLst>
                                        <p:tav tm="0">
                                          <p:val>
                                            <p:strVal val="#ppt_y"/>
                                          </p:val>
                                        </p:tav>
                                        <p:tav tm="100000">
                                          <p:val>
                                            <p:strVal val="#ppt_y"/>
                                          </p:val>
                                        </p:tav>
                                      </p:tavLst>
                                    </p:anim>
                                  </p:childTnLst>
                                </p:cTn>
                              </p:par>
                            </p:childTnLst>
                          </p:cTn>
                        </p:par>
                        <p:par>
                          <p:cTn id="28" fill="hold">
                            <p:stCondLst>
                              <p:cond delay="2200"/>
                            </p:stCondLst>
                            <p:childTnLst>
                              <p:par>
                                <p:cTn id="29" presetID="2" presetClass="entr" presetSubtype="8" fill="hold" grpId="0" nodeType="afterEffect">
                                  <p:stCondLst>
                                    <p:cond delay="0"/>
                                  </p:stCondLst>
                                  <p:childTnLst>
                                    <p:set>
                                      <p:cBhvr>
                                        <p:cTn id="30" dur="1" fill="hold">
                                          <p:stCondLst>
                                            <p:cond delay="0"/>
                                          </p:stCondLst>
                                        </p:cTn>
                                        <p:tgtEl>
                                          <p:spTgt spid="3091"/>
                                        </p:tgtEl>
                                        <p:attrNameLst>
                                          <p:attrName>style.visibility</p:attrName>
                                        </p:attrNameLst>
                                      </p:cBhvr>
                                      <p:to>
                                        <p:strVal val="visible"/>
                                      </p:to>
                                    </p:set>
                                    <p:anim calcmode="lin" valueType="num">
                                      <p:cBhvr additive="base">
                                        <p:cTn id="31" dur="500" fill="hold"/>
                                        <p:tgtEl>
                                          <p:spTgt spid="3091"/>
                                        </p:tgtEl>
                                        <p:attrNameLst>
                                          <p:attrName>ppt_x</p:attrName>
                                        </p:attrNameLst>
                                      </p:cBhvr>
                                      <p:tavLst>
                                        <p:tav tm="0">
                                          <p:val>
                                            <p:strVal val="0-#ppt_w/2"/>
                                          </p:val>
                                        </p:tav>
                                        <p:tav tm="100000">
                                          <p:val>
                                            <p:strVal val="#ppt_x"/>
                                          </p:val>
                                        </p:tav>
                                      </p:tavLst>
                                    </p:anim>
                                    <p:anim calcmode="lin" valueType="num">
                                      <p:cBhvr additive="base">
                                        <p:cTn id="32" dur="500" fill="hold"/>
                                        <p:tgtEl>
                                          <p:spTgt spid="309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90"/>
                                        </p:tgtEl>
                                        <p:attrNameLst>
                                          <p:attrName>style.visibility</p:attrName>
                                        </p:attrNameLst>
                                      </p:cBhvr>
                                      <p:to>
                                        <p:strVal val="visible"/>
                                      </p:to>
                                    </p:set>
                                    <p:anim calcmode="lin" valueType="num">
                                      <p:cBhvr additive="base">
                                        <p:cTn id="35" dur="500" fill="hold"/>
                                        <p:tgtEl>
                                          <p:spTgt spid="3090"/>
                                        </p:tgtEl>
                                        <p:attrNameLst>
                                          <p:attrName>ppt_x</p:attrName>
                                        </p:attrNameLst>
                                      </p:cBhvr>
                                      <p:tavLst>
                                        <p:tav tm="0">
                                          <p:val>
                                            <p:strVal val="0-#ppt_w/2"/>
                                          </p:val>
                                        </p:tav>
                                        <p:tav tm="100000">
                                          <p:val>
                                            <p:strVal val="#ppt_x"/>
                                          </p:val>
                                        </p:tav>
                                      </p:tavLst>
                                    </p:anim>
                                    <p:anim calcmode="lin" valueType="num">
                                      <p:cBhvr additive="base">
                                        <p:cTn id="36" dur="500" fill="hold"/>
                                        <p:tgtEl>
                                          <p:spTgt spid="309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087"/>
                                        </p:tgtEl>
                                        <p:attrNameLst>
                                          <p:attrName>style.visibility</p:attrName>
                                        </p:attrNameLst>
                                      </p:cBhvr>
                                      <p:to>
                                        <p:strVal val="visible"/>
                                      </p:to>
                                    </p:set>
                                    <p:anim calcmode="lin" valueType="num">
                                      <p:cBhvr additive="base">
                                        <p:cTn id="39" dur="500" fill="hold"/>
                                        <p:tgtEl>
                                          <p:spTgt spid="3087"/>
                                        </p:tgtEl>
                                        <p:attrNameLst>
                                          <p:attrName>ppt_x</p:attrName>
                                        </p:attrNameLst>
                                      </p:cBhvr>
                                      <p:tavLst>
                                        <p:tav tm="0">
                                          <p:val>
                                            <p:strVal val="1+#ppt_w/2"/>
                                          </p:val>
                                        </p:tav>
                                        <p:tav tm="100000">
                                          <p:val>
                                            <p:strVal val="#ppt_x"/>
                                          </p:val>
                                        </p:tav>
                                      </p:tavLst>
                                    </p:anim>
                                    <p:anim calcmode="lin" valueType="num">
                                      <p:cBhvr additive="base">
                                        <p:cTn id="40" dur="500" fill="hold"/>
                                        <p:tgtEl>
                                          <p:spTgt spid="308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086"/>
                                        </p:tgtEl>
                                        <p:attrNameLst>
                                          <p:attrName>style.visibility</p:attrName>
                                        </p:attrNameLst>
                                      </p:cBhvr>
                                      <p:to>
                                        <p:strVal val="visible"/>
                                      </p:to>
                                    </p:set>
                                    <p:anim calcmode="lin" valueType="num">
                                      <p:cBhvr additive="base">
                                        <p:cTn id="43" dur="500" fill="hold"/>
                                        <p:tgtEl>
                                          <p:spTgt spid="3086"/>
                                        </p:tgtEl>
                                        <p:attrNameLst>
                                          <p:attrName>ppt_x</p:attrName>
                                        </p:attrNameLst>
                                      </p:cBhvr>
                                      <p:tavLst>
                                        <p:tav tm="0">
                                          <p:val>
                                            <p:strVal val="1+#ppt_w/2"/>
                                          </p:val>
                                        </p:tav>
                                        <p:tav tm="100000">
                                          <p:val>
                                            <p:strVal val="#ppt_x"/>
                                          </p:val>
                                        </p:tav>
                                      </p:tavLst>
                                    </p:anim>
                                    <p:anim calcmode="lin" valueType="num">
                                      <p:cBhvr additive="base">
                                        <p:cTn id="44" dur="500" fill="hold"/>
                                        <p:tgtEl>
                                          <p:spTgt spid="3086"/>
                                        </p:tgtEl>
                                        <p:attrNameLst>
                                          <p:attrName>ppt_y</p:attrName>
                                        </p:attrNameLst>
                                      </p:cBhvr>
                                      <p:tavLst>
                                        <p:tav tm="0">
                                          <p:val>
                                            <p:strVal val="#ppt_y"/>
                                          </p:val>
                                        </p:tav>
                                        <p:tav tm="100000">
                                          <p:val>
                                            <p:strVal val="#ppt_y"/>
                                          </p:val>
                                        </p:tav>
                                      </p:tavLst>
                                    </p:anim>
                                  </p:childTnLst>
                                </p:cTn>
                              </p:par>
                            </p:childTnLst>
                          </p:cTn>
                        </p:par>
                        <p:par>
                          <p:cTn id="45" fill="hold">
                            <p:stCondLst>
                              <p:cond delay="2700"/>
                            </p:stCondLst>
                            <p:childTnLst>
                              <p:par>
                                <p:cTn id="46" presetID="2" presetClass="entr" presetSubtype="8" fill="hold" grpId="0" nodeType="afterEffect">
                                  <p:stCondLst>
                                    <p:cond delay="0"/>
                                  </p:stCondLst>
                                  <p:childTnLst>
                                    <p:set>
                                      <p:cBhvr>
                                        <p:cTn id="47" dur="1" fill="hold">
                                          <p:stCondLst>
                                            <p:cond delay="0"/>
                                          </p:stCondLst>
                                        </p:cTn>
                                        <p:tgtEl>
                                          <p:spTgt spid="3093"/>
                                        </p:tgtEl>
                                        <p:attrNameLst>
                                          <p:attrName>style.visibility</p:attrName>
                                        </p:attrNameLst>
                                      </p:cBhvr>
                                      <p:to>
                                        <p:strVal val="visible"/>
                                      </p:to>
                                    </p:set>
                                    <p:anim calcmode="lin" valueType="num">
                                      <p:cBhvr additive="base">
                                        <p:cTn id="48" dur="500" fill="hold"/>
                                        <p:tgtEl>
                                          <p:spTgt spid="3093"/>
                                        </p:tgtEl>
                                        <p:attrNameLst>
                                          <p:attrName>ppt_x</p:attrName>
                                        </p:attrNameLst>
                                      </p:cBhvr>
                                      <p:tavLst>
                                        <p:tav tm="0">
                                          <p:val>
                                            <p:strVal val="0-#ppt_w/2"/>
                                          </p:val>
                                        </p:tav>
                                        <p:tav tm="100000">
                                          <p:val>
                                            <p:strVal val="#ppt_x"/>
                                          </p:val>
                                        </p:tav>
                                      </p:tavLst>
                                    </p:anim>
                                    <p:anim calcmode="lin" valueType="num">
                                      <p:cBhvr additive="base">
                                        <p:cTn id="49" dur="500" fill="hold"/>
                                        <p:tgtEl>
                                          <p:spTgt spid="309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3092"/>
                                        </p:tgtEl>
                                        <p:attrNameLst>
                                          <p:attrName>style.visibility</p:attrName>
                                        </p:attrNameLst>
                                      </p:cBhvr>
                                      <p:to>
                                        <p:strVal val="visible"/>
                                      </p:to>
                                    </p:set>
                                    <p:anim calcmode="lin" valueType="num">
                                      <p:cBhvr additive="base">
                                        <p:cTn id="52" dur="500" fill="hold"/>
                                        <p:tgtEl>
                                          <p:spTgt spid="3092"/>
                                        </p:tgtEl>
                                        <p:attrNameLst>
                                          <p:attrName>ppt_x</p:attrName>
                                        </p:attrNameLst>
                                      </p:cBhvr>
                                      <p:tavLst>
                                        <p:tav tm="0">
                                          <p:val>
                                            <p:strVal val="0-#ppt_w/2"/>
                                          </p:val>
                                        </p:tav>
                                        <p:tav tm="100000">
                                          <p:val>
                                            <p:strVal val="#ppt_x"/>
                                          </p:val>
                                        </p:tav>
                                      </p:tavLst>
                                    </p:anim>
                                    <p:anim calcmode="lin" valueType="num">
                                      <p:cBhvr additive="base">
                                        <p:cTn id="53" dur="500" fill="hold"/>
                                        <p:tgtEl>
                                          <p:spTgt spid="309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085"/>
                                        </p:tgtEl>
                                        <p:attrNameLst>
                                          <p:attrName>style.visibility</p:attrName>
                                        </p:attrNameLst>
                                      </p:cBhvr>
                                      <p:to>
                                        <p:strVal val="visible"/>
                                      </p:to>
                                    </p:set>
                                    <p:anim calcmode="lin" valueType="num">
                                      <p:cBhvr additive="base">
                                        <p:cTn id="56" dur="500" fill="hold"/>
                                        <p:tgtEl>
                                          <p:spTgt spid="3085"/>
                                        </p:tgtEl>
                                        <p:attrNameLst>
                                          <p:attrName>ppt_x</p:attrName>
                                        </p:attrNameLst>
                                      </p:cBhvr>
                                      <p:tavLst>
                                        <p:tav tm="0">
                                          <p:val>
                                            <p:strVal val="1+#ppt_w/2"/>
                                          </p:val>
                                        </p:tav>
                                        <p:tav tm="100000">
                                          <p:val>
                                            <p:strVal val="#ppt_x"/>
                                          </p:val>
                                        </p:tav>
                                      </p:tavLst>
                                    </p:anim>
                                    <p:anim calcmode="lin" valueType="num">
                                      <p:cBhvr additive="base">
                                        <p:cTn id="57" dur="500" fill="hold"/>
                                        <p:tgtEl>
                                          <p:spTgt spid="308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084"/>
                                        </p:tgtEl>
                                        <p:attrNameLst>
                                          <p:attrName>style.visibility</p:attrName>
                                        </p:attrNameLst>
                                      </p:cBhvr>
                                      <p:to>
                                        <p:strVal val="visible"/>
                                      </p:to>
                                    </p:set>
                                    <p:anim calcmode="lin" valueType="num">
                                      <p:cBhvr additive="base">
                                        <p:cTn id="60" dur="500" fill="hold"/>
                                        <p:tgtEl>
                                          <p:spTgt spid="3084"/>
                                        </p:tgtEl>
                                        <p:attrNameLst>
                                          <p:attrName>ppt_x</p:attrName>
                                        </p:attrNameLst>
                                      </p:cBhvr>
                                      <p:tavLst>
                                        <p:tav tm="0">
                                          <p:val>
                                            <p:strVal val="1+#ppt_w/2"/>
                                          </p:val>
                                        </p:tav>
                                        <p:tav tm="100000">
                                          <p:val>
                                            <p:strVal val="#ppt_x"/>
                                          </p:val>
                                        </p:tav>
                                      </p:tavLst>
                                    </p:anim>
                                    <p:anim calcmode="lin" valueType="num">
                                      <p:cBhvr additive="base">
                                        <p:cTn id="61"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8" grpId="0" animBg="1"/>
      <p:bldP spid="3079" grpId="0" animBg="1"/>
      <p:bldP spid="3080" grpId="0" animBg="1"/>
      <p:bldP spid="3081" grpId="0" animBg="1"/>
      <p:bldP spid="3084" grpId="0"/>
      <p:bldP spid="3085" grpId="0"/>
      <p:bldP spid="3086" grpId="0"/>
      <p:bldP spid="3087" grpId="0"/>
      <p:bldP spid="3090" grpId="0"/>
      <p:bldP spid="3091" grpId="0"/>
      <p:bldP spid="3092" grpId="0"/>
      <p:bldP spid="30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7753" y="1168280"/>
            <a:ext cx="3078521" cy="187579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3" name="组合 6"/>
          <p:cNvGrpSpPr/>
          <p:nvPr/>
        </p:nvGrpSpPr>
        <p:grpSpPr>
          <a:xfrm>
            <a:off x="586756" y="3246136"/>
            <a:ext cx="3618501" cy="734057"/>
            <a:chOff x="782240" y="4471463"/>
            <a:chExt cx="4824040" cy="978667"/>
          </a:xfrm>
        </p:grpSpPr>
        <p:sp>
          <p:nvSpPr>
            <p:cNvPr id="8" name="文本框 9"/>
            <p:cNvSpPr txBox="1"/>
            <p:nvPr/>
          </p:nvSpPr>
          <p:spPr>
            <a:xfrm>
              <a:off x="782240" y="4916698"/>
              <a:ext cx="4824040" cy="533432"/>
            </a:xfrm>
            <a:prstGeom prst="rect">
              <a:avLst/>
            </a:prstGeom>
            <a:noFill/>
          </p:spPr>
          <p:txBody>
            <a:bodyPr wrap="square" lIns="121917" tIns="60958" rIns="121917" bIns="60958" rtlCol="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9" name="文本框 9"/>
            <p:cNvSpPr txBox="1"/>
            <p:nvPr/>
          </p:nvSpPr>
          <p:spPr>
            <a:xfrm>
              <a:off x="782240" y="4471463"/>
              <a:ext cx="4824040" cy="457521"/>
            </a:xfrm>
            <a:prstGeom prst="rect">
              <a:avLst/>
            </a:prstGeom>
            <a:noFill/>
          </p:spPr>
          <p:txBody>
            <a:bodyPr wrap="square" lIns="121917" tIns="60958" rIns="121917" bIns="60958" rtlCol="0">
              <a:spAutoFit/>
            </a:bodyPr>
            <a:lstStyle/>
            <a:p>
              <a:pPr algn="just">
                <a:lnSpc>
                  <a:spcPct val="130000"/>
                </a:lnSpc>
              </a:pPr>
              <a:r>
                <a:rPr lang="zh-CN" altLang="en-US" sz="1100" b="1" spc="300" dirty="0">
                  <a:solidFill>
                    <a:schemeClr val="tx1">
                      <a:lumMod val="50000"/>
                      <a:lumOff val="50000"/>
                    </a:schemeClr>
                  </a:solidFill>
                  <a:latin typeface="微软雅黑" panose="020B0503020204020204" pitchFamily="34" charset="-122"/>
                  <a:ea typeface="微软雅黑" panose="020B0503020204020204" pitchFamily="34" charset="-122"/>
                  <a:cs typeface="+mn-ea"/>
                </a:rPr>
                <a:t>添加文本标题</a:t>
              </a:r>
              <a:endParaRPr lang="zh-CN" altLang="en-US" sz="1100" b="1" spc="3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7" name="组合 9"/>
          <p:cNvGrpSpPr/>
          <p:nvPr/>
        </p:nvGrpSpPr>
        <p:grpSpPr>
          <a:xfrm>
            <a:off x="4505104" y="1171185"/>
            <a:ext cx="4021953" cy="576178"/>
            <a:chOff x="6006023" y="1705075"/>
            <a:chExt cx="5361906" cy="768178"/>
          </a:xfrm>
        </p:grpSpPr>
        <p:grpSp>
          <p:nvGrpSpPr>
            <p:cNvPr id="10" name="组合 10"/>
            <p:cNvGrpSpPr/>
            <p:nvPr/>
          </p:nvGrpSpPr>
          <p:grpSpPr>
            <a:xfrm>
              <a:off x="6183332" y="1705075"/>
              <a:ext cx="5184597" cy="768178"/>
              <a:chOff x="4616068" y="1278510"/>
              <a:chExt cx="3888954" cy="576000"/>
            </a:xfrm>
          </p:grpSpPr>
          <p:sp>
            <p:nvSpPr>
              <p:cNvPr id="13" name="五边形 12"/>
              <p:cNvSpPr/>
              <p:nvPr/>
            </p:nvSpPr>
            <p:spPr>
              <a:xfrm>
                <a:off x="4616068" y="1278510"/>
                <a:ext cx="742114" cy="576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cs typeface="+mn-ea"/>
                </a:endParaRPr>
              </a:p>
            </p:txBody>
          </p:sp>
          <p:sp>
            <p:nvSpPr>
              <p:cNvPr id="14" name="燕尾形箭头 16"/>
              <p:cNvSpPr/>
              <p:nvPr/>
            </p:nvSpPr>
            <p:spPr>
              <a:xfrm>
                <a:off x="5126030" y="1278510"/>
                <a:ext cx="3378992" cy="576000"/>
              </a:xfrm>
              <a:custGeom>
                <a:avLst/>
                <a:gdLst/>
                <a:ahLst/>
                <a:cxnLst/>
                <a:rect l="l" t="t" r="r" b="b"/>
                <a:pathLst>
                  <a:path w="2194173" h="375163">
                    <a:moveTo>
                      <a:pt x="0" y="0"/>
                    </a:moveTo>
                    <a:lnTo>
                      <a:pt x="2194173" y="0"/>
                    </a:lnTo>
                    <a:lnTo>
                      <a:pt x="2194173" y="375163"/>
                    </a:lnTo>
                    <a:lnTo>
                      <a:pt x="0" y="375163"/>
                    </a:lnTo>
                    <a:lnTo>
                      <a:pt x="187581" y="1875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100" dirty="0">
                  <a:latin typeface="微软雅黑" panose="020B0503020204020204" pitchFamily="34" charset="-122"/>
                  <a:ea typeface="微软雅黑" panose="020B0503020204020204" pitchFamily="34" charset="-122"/>
                  <a:cs typeface="+mn-ea"/>
                </a:endParaRPr>
              </a:p>
            </p:txBody>
          </p:sp>
          <p:sp>
            <p:nvSpPr>
              <p:cNvPr id="15" name="矩形 14"/>
              <p:cNvSpPr/>
              <p:nvPr/>
            </p:nvSpPr>
            <p:spPr>
              <a:xfrm>
                <a:off x="5368540" y="1283183"/>
                <a:ext cx="3118901" cy="369218"/>
              </a:xfrm>
              <a:prstGeom prst="rect">
                <a:avLst/>
              </a:prstGeom>
            </p:spPr>
            <p:txBody>
              <a:bodyPr wrap="square">
                <a:spAutoFit/>
              </a:bodyPr>
              <a:lstStyle/>
              <a:p>
                <a:pPr lvl="0"/>
                <a:r>
                  <a:rPr lang="zh-CN" altLang="en-US" sz="9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900" dirty="0">
                  <a:solidFill>
                    <a:schemeClr val="bg1"/>
                  </a:solidFill>
                  <a:latin typeface="微软雅黑" panose="020B0503020204020204" pitchFamily="34" charset="-122"/>
                  <a:ea typeface="微软雅黑" panose="020B0503020204020204" pitchFamily="34" charset="-122"/>
                  <a:cs typeface="+mn-ea"/>
                </a:endParaRPr>
              </a:p>
            </p:txBody>
          </p:sp>
        </p:grpSp>
        <p:sp>
          <p:nvSpPr>
            <p:cNvPr id="12" name="TextBox 11"/>
            <p:cNvSpPr txBox="1"/>
            <p:nvPr/>
          </p:nvSpPr>
          <p:spPr>
            <a:xfrm>
              <a:off x="6006023" y="1852397"/>
              <a:ext cx="1343974" cy="348786"/>
            </a:xfrm>
            <a:prstGeom prst="rect">
              <a:avLst/>
            </a:prstGeom>
            <a:noFill/>
          </p:spPr>
          <p:txBody>
            <a:bodyPr wrap="squar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cs typeface="+mn-ea"/>
                </a:rPr>
                <a:t>文本</a:t>
              </a:r>
              <a:endParaRPr lang="zh-CN" altLang="en-US" sz="1100" dirty="0">
                <a:solidFill>
                  <a:schemeClr val="bg1"/>
                </a:solidFill>
                <a:latin typeface="微软雅黑" panose="020B0503020204020204" pitchFamily="34" charset="-122"/>
                <a:ea typeface="微软雅黑" panose="020B0503020204020204" pitchFamily="34" charset="-122"/>
                <a:cs typeface="+mn-ea"/>
              </a:endParaRPr>
            </a:p>
          </p:txBody>
        </p:sp>
      </p:grpSp>
      <p:grpSp>
        <p:nvGrpSpPr>
          <p:cNvPr id="11" name="组合 15"/>
          <p:cNvGrpSpPr/>
          <p:nvPr/>
        </p:nvGrpSpPr>
        <p:grpSpPr>
          <a:xfrm>
            <a:off x="4505104" y="2023559"/>
            <a:ext cx="4021953" cy="576178"/>
            <a:chOff x="6006023" y="2841486"/>
            <a:chExt cx="5361906" cy="768178"/>
          </a:xfrm>
        </p:grpSpPr>
        <p:grpSp>
          <p:nvGrpSpPr>
            <p:cNvPr id="16" name="组合 16"/>
            <p:cNvGrpSpPr/>
            <p:nvPr/>
          </p:nvGrpSpPr>
          <p:grpSpPr>
            <a:xfrm>
              <a:off x="6183332" y="2841486"/>
              <a:ext cx="5184597" cy="768178"/>
              <a:chOff x="4616068" y="1278510"/>
              <a:chExt cx="3888954" cy="576000"/>
            </a:xfrm>
          </p:grpSpPr>
          <p:sp>
            <p:nvSpPr>
              <p:cNvPr id="19" name="五边形 18"/>
              <p:cNvSpPr/>
              <p:nvPr/>
            </p:nvSpPr>
            <p:spPr>
              <a:xfrm>
                <a:off x="4616068" y="1278510"/>
                <a:ext cx="742114" cy="576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cs typeface="+mn-ea"/>
                </a:endParaRPr>
              </a:p>
            </p:txBody>
          </p:sp>
          <p:sp>
            <p:nvSpPr>
              <p:cNvPr id="20" name="燕尾形箭头 16"/>
              <p:cNvSpPr/>
              <p:nvPr/>
            </p:nvSpPr>
            <p:spPr>
              <a:xfrm>
                <a:off x="5126030" y="1278510"/>
                <a:ext cx="3378992" cy="576000"/>
              </a:xfrm>
              <a:custGeom>
                <a:avLst/>
                <a:gdLst/>
                <a:ahLst/>
                <a:cxnLst/>
                <a:rect l="l" t="t" r="r" b="b"/>
                <a:pathLst>
                  <a:path w="2194173" h="375163">
                    <a:moveTo>
                      <a:pt x="0" y="0"/>
                    </a:moveTo>
                    <a:lnTo>
                      <a:pt x="2194173" y="0"/>
                    </a:lnTo>
                    <a:lnTo>
                      <a:pt x="2194173" y="375163"/>
                    </a:lnTo>
                    <a:lnTo>
                      <a:pt x="0" y="375163"/>
                    </a:lnTo>
                    <a:lnTo>
                      <a:pt x="187581" y="1875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100" dirty="0">
                  <a:latin typeface="微软雅黑" panose="020B0503020204020204" pitchFamily="34" charset="-122"/>
                  <a:ea typeface="微软雅黑" panose="020B0503020204020204" pitchFamily="34" charset="-122"/>
                  <a:cs typeface="+mn-ea"/>
                </a:endParaRPr>
              </a:p>
            </p:txBody>
          </p:sp>
          <p:sp>
            <p:nvSpPr>
              <p:cNvPr id="21" name="矩形 20"/>
              <p:cNvSpPr/>
              <p:nvPr/>
            </p:nvSpPr>
            <p:spPr>
              <a:xfrm>
                <a:off x="5368540" y="1283183"/>
                <a:ext cx="3118901" cy="369218"/>
              </a:xfrm>
              <a:prstGeom prst="rect">
                <a:avLst/>
              </a:prstGeom>
            </p:spPr>
            <p:txBody>
              <a:bodyPr wrap="square">
                <a:spAutoFit/>
              </a:bodyPr>
              <a:lstStyle/>
              <a:p>
                <a:pPr lvl="0"/>
                <a:r>
                  <a:rPr lang="zh-CN" altLang="en-US" sz="9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900" dirty="0">
                  <a:solidFill>
                    <a:schemeClr val="bg1"/>
                  </a:solidFill>
                  <a:latin typeface="微软雅黑" panose="020B0503020204020204" pitchFamily="34" charset="-122"/>
                  <a:ea typeface="微软雅黑" panose="020B0503020204020204" pitchFamily="34" charset="-122"/>
                  <a:cs typeface="+mn-ea"/>
                </a:endParaRPr>
              </a:p>
            </p:txBody>
          </p:sp>
        </p:grpSp>
        <p:sp>
          <p:nvSpPr>
            <p:cNvPr id="18" name="TextBox 17"/>
            <p:cNvSpPr txBox="1"/>
            <p:nvPr/>
          </p:nvSpPr>
          <p:spPr>
            <a:xfrm>
              <a:off x="6006023" y="2999820"/>
              <a:ext cx="1343974" cy="348786"/>
            </a:xfrm>
            <a:prstGeom prst="rect">
              <a:avLst/>
            </a:prstGeom>
            <a:noFill/>
          </p:spPr>
          <p:txBody>
            <a:bodyPr wrap="squar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cs typeface="+mn-ea"/>
                </a:rPr>
                <a:t>文本</a:t>
              </a:r>
              <a:endParaRPr lang="zh-CN" altLang="en-US" sz="1100" dirty="0">
                <a:solidFill>
                  <a:schemeClr val="bg1"/>
                </a:solidFill>
                <a:latin typeface="微软雅黑" panose="020B0503020204020204" pitchFamily="34" charset="-122"/>
                <a:ea typeface="微软雅黑" panose="020B0503020204020204" pitchFamily="34" charset="-122"/>
                <a:cs typeface="+mn-ea"/>
              </a:endParaRPr>
            </a:p>
          </p:txBody>
        </p:sp>
      </p:grpSp>
      <p:grpSp>
        <p:nvGrpSpPr>
          <p:cNvPr id="17" name="组合 21"/>
          <p:cNvGrpSpPr/>
          <p:nvPr/>
        </p:nvGrpSpPr>
        <p:grpSpPr>
          <a:xfrm>
            <a:off x="4505104" y="2875933"/>
            <a:ext cx="4021953" cy="576178"/>
            <a:chOff x="6006023" y="3977897"/>
            <a:chExt cx="5361906" cy="768178"/>
          </a:xfrm>
        </p:grpSpPr>
        <p:grpSp>
          <p:nvGrpSpPr>
            <p:cNvPr id="22" name="组合 22"/>
            <p:cNvGrpSpPr/>
            <p:nvPr/>
          </p:nvGrpSpPr>
          <p:grpSpPr>
            <a:xfrm>
              <a:off x="6183332" y="3977897"/>
              <a:ext cx="5184597" cy="768178"/>
              <a:chOff x="4616068" y="1278510"/>
              <a:chExt cx="3888954" cy="576000"/>
            </a:xfrm>
          </p:grpSpPr>
          <p:sp>
            <p:nvSpPr>
              <p:cNvPr id="25" name="五边形 24"/>
              <p:cNvSpPr/>
              <p:nvPr/>
            </p:nvSpPr>
            <p:spPr>
              <a:xfrm>
                <a:off x="4616068" y="1278510"/>
                <a:ext cx="742114" cy="576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cs typeface="+mn-ea"/>
                </a:endParaRPr>
              </a:p>
            </p:txBody>
          </p:sp>
          <p:sp>
            <p:nvSpPr>
              <p:cNvPr id="26" name="燕尾形箭头 16"/>
              <p:cNvSpPr/>
              <p:nvPr/>
            </p:nvSpPr>
            <p:spPr>
              <a:xfrm>
                <a:off x="5126030" y="1278510"/>
                <a:ext cx="3378992" cy="576000"/>
              </a:xfrm>
              <a:custGeom>
                <a:avLst/>
                <a:gdLst/>
                <a:ahLst/>
                <a:cxnLst/>
                <a:rect l="l" t="t" r="r" b="b"/>
                <a:pathLst>
                  <a:path w="2194173" h="375163">
                    <a:moveTo>
                      <a:pt x="0" y="0"/>
                    </a:moveTo>
                    <a:lnTo>
                      <a:pt x="2194173" y="0"/>
                    </a:lnTo>
                    <a:lnTo>
                      <a:pt x="2194173" y="375163"/>
                    </a:lnTo>
                    <a:lnTo>
                      <a:pt x="0" y="375163"/>
                    </a:lnTo>
                    <a:lnTo>
                      <a:pt x="187581" y="1875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100" dirty="0">
                  <a:latin typeface="微软雅黑" panose="020B0503020204020204" pitchFamily="34" charset="-122"/>
                  <a:ea typeface="微软雅黑" panose="020B0503020204020204" pitchFamily="34" charset="-122"/>
                  <a:cs typeface="+mn-ea"/>
                </a:endParaRPr>
              </a:p>
            </p:txBody>
          </p:sp>
          <p:sp>
            <p:nvSpPr>
              <p:cNvPr id="27" name="矩形 26"/>
              <p:cNvSpPr/>
              <p:nvPr/>
            </p:nvSpPr>
            <p:spPr>
              <a:xfrm>
                <a:off x="5368540" y="1283183"/>
                <a:ext cx="3118901" cy="369218"/>
              </a:xfrm>
              <a:prstGeom prst="rect">
                <a:avLst/>
              </a:prstGeom>
            </p:spPr>
            <p:txBody>
              <a:bodyPr wrap="square">
                <a:spAutoFit/>
              </a:bodyPr>
              <a:lstStyle/>
              <a:p>
                <a:pPr lvl="0"/>
                <a:r>
                  <a:rPr lang="zh-CN" altLang="en-US" sz="9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900" dirty="0">
                  <a:solidFill>
                    <a:schemeClr val="bg1"/>
                  </a:solidFill>
                  <a:latin typeface="微软雅黑" panose="020B0503020204020204" pitchFamily="34" charset="-122"/>
                  <a:ea typeface="微软雅黑" panose="020B0503020204020204" pitchFamily="34" charset="-122"/>
                  <a:cs typeface="+mn-ea"/>
                </a:endParaRPr>
              </a:p>
            </p:txBody>
          </p:sp>
        </p:grpSp>
        <p:sp>
          <p:nvSpPr>
            <p:cNvPr id="24" name="TextBox 23"/>
            <p:cNvSpPr txBox="1"/>
            <p:nvPr/>
          </p:nvSpPr>
          <p:spPr>
            <a:xfrm>
              <a:off x="6006023" y="4136231"/>
              <a:ext cx="1343974" cy="348786"/>
            </a:xfrm>
            <a:prstGeom prst="rect">
              <a:avLst/>
            </a:prstGeom>
            <a:noFill/>
          </p:spPr>
          <p:txBody>
            <a:bodyPr wrap="squar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cs typeface="+mn-ea"/>
                </a:rPr>
                <a:t>文本</a:t>
              </a:r>
              <a:endParaRPr lang="zh-CN" altLang="en-US" sz="1100" dirty="0">
                <a:solidFill>
                  <a:schemeClr val="bg1"/>
                </a:solidFill>
                <a:latin typeface="微软雅黑" panose="020B0503020204020204" pitchFamily="34" charset="-122"/>
                <a:ea typeface="微软雅黑" panose="020B0503020204020204" pitchFamily="34" charset="-122"/>
                <a:cs typeface="+mn-ea"/>
              </a:endParaRPr>
            </a:p>
          </p:txBody>
        </p:sp>
      </p:grpSp>
      <p:grpSp>
        <p:nvGrpSpPr>
          <p:cNvPr id="23" name="组合 27"/>
          <p:cNvGrpSpPr/>
          <p:nvPr/>
        </p:nvGrpSpPr>
        <p:grpSpPr>
          <a:xfrm>
            <a:off x="4505104" y="3728307"/>
            <a:ext cx="4021953" cy="576178"/>
            <a:chOff x="6006023" y="5114308"/>
            <a:chExt cx="5361906" cy="768178"/>
          </a:xfrm>
        </p:grpSpPr>
        <p:grpSp>
          <p:nvGrpSpPr>
            <p:cNvPr id="28" name="组合 28"/>
            <p:cNvGrpSpPr/>
            <p:nvPr/>
          </p:nvGrpSpPr>
          <p:grpSpPr>
            <a:xfrm>
              <a:off x="6183332" y="5114308"/>
              <a:ext cx="5184597" cy="768178"/>
              <a:chOff x="4616068" y="1278510"/>
              <a:chExt cx="3888954" cy="576000"/>
            </a:xfrm>
          </p:grpSpPr>
          <p:sp>
            <p:nvSpPr>
              <p:cNvPr id="31" name="五边形 30"/>
              <p:cNvSpPr/>
              <p:nvPr/>
            </p:nvSpPr>
            <p:spPr>
              <a:xfrm>
                <a:off x="4616068" y="1278510"/>
                <a:ext cx="742114" cy="576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cs typeface="+mn-ea"/>
                </a:endParaRPr>
              </a:p>
            </p:txBody>
          </p:sp>
          <p:sp>
            <p:nvSpPr>
              <p:cNvPr id="32" name="燕尾形箭头 16"/>
              <p:cNvSpPr/>
              <p:nvPr/>
            </p:nvSpPr>
            <p:spPr>
              <a:xfrm>
                <a:off x="5126030" y="1278510"/>
                <a:ext cx="3378992" cy="576000"/>
              </a:xfrm>
              <a:custGeom>
                <a:avLst/>
                <a:gdLst/>
                <a:ahLst/>
                <a:cxnLst/>
                <a:rect l="l" t="t" r="r" b="b"/>
                <a:pathLst>
                  <a:path w="2194173" h="375163">
                    <a:moveTo>
                      <a:pt x="0" y="0"/>
                    </a:moveTo>
                    <a:lnTo>
                      <a:pt x="2194173" y="0"/>
                    </a:lnTo>
                    <a:lnTo>
                      <a:pt x="2194173" y="375163"/>
                    </a:lnTo>
                    <a:lnTo>
                      <a:pt x="0" y="375163"/>
                    </a:lnTo>
                    <a:lnTo>
                      <a:pt x="187581" y="1875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100" dirty="0">
                  <a:latin typeface="微软雅黑" panose="020B0503020204020204" pitchFamily="34" charset="-122"/>
                  <a:ea typeface="微软雅黑" panose="020B0503020204020204" pitchFamily="34" charset="-122"/>
                  <a:cs typeface="+mn-ea"/>
                </a:endParaRPr>
              </a:p>
            </p:txBody>
          </p:sp>
          <p:sp>
            <p:nvSpPr>
              <p:cNvPr id="33" name="矩形 32"/>
              <p:cNvSpPr/>
              <p:nvPr/>
            </p:nvSpPr>
            <p:spPr>
              <a:xfrm>
                <a:off x="5368540" y="1283183"/>
                <a:ext cx="3118901" cy="369218"/>
              </a:xfrm>
              <a:prstGeom prst="rect">
                <a:avLst/>
              </a:prstGeom>
            </p:spPr>
            <p:txBody>
              <a:bodyPr wrap="square">
                <a:spAutoFit/>
              </a:bodyPr>
              <a:lstStyle/>
              <a:p>
                <a:pPr lvl="0"/>
                <a:r>
                  <a:rPr lang="zh-CN" altLang="en-US" sz="9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900" dirty="0">
                  <a:solidFill>
                    <a:schemeClr val="bg1"/>
                  </a:solidFill>
                  <a:latin typeface="微软雅黑" panose="020B0503020204020204" pitchFamily="34" charset="-122"/>
                  <a:ea typeface="微软雅黑" panose="020B0503020204020204" pitchFamily="34" charset="-122"/>
                  <a:cs typeface="+mn-ea"/>
                </a:endParaRPr>
              </a:p>
            </p:txBody>
          </p:sp>
        </p:grpSp>
        <p:sp>
          <p:nvSpPr>
            <p:cNvPr id="30" name="TextBox 29"/>
            <p:cNvSpPr txBox="1"/>
            <p:nvPr/>
          </p:nvSpPr>
          <p:spPr>
            <a:xfrm>
              <a:off x="6006023" y="5276515"/>
              <a:ext cx="1343974" cy="348786"/>
            </a:xfrm>
            <a:prstGeom prst="rect">
              <a:avLst/>
            </a:prstGeom>
            <a:noFill/>
          </p:spPr>
          <p:txBody>
            <a:bodyPr wrap="squar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cs typeface="+mn-ea"/>
                </a:rPr>
                <a:t>文本</a:t>
              </a:r>
              <a:endParaRPr lang="zh-CN" altLang="en-US" sz="1100" dirty="0">
                <a:solidFill>
                  <a:schemeClr val="bg1"/>
                </a:solidFill>
                <a:latin typeface="微软雅黑" panose="020B0503020204020204" pitchFamily="34" charset="-122"/>
                <a:ea typeface="微软雅黑" panose="020B0503020204020204" pitchFamily="34" charset="-122"/>
                <a:cs typeface="+mn-ea"/>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anim calcmode="lin" valueType="num">
                                      <p:cBhvr>
                                        <p:cTn id="18" dur="750" fill="hold"/>
                                        <p:tgtEl>
                                          <p:spTgt spid="7"/>
                                        </p:tgtEl>
                                        <p:attrNameLst>
                                          <p:attrName>ppt_x</p:attrName>
                                        </p:attrNameLst>
                                      </p:cBhvr>
                                      <p:tavLst>
                                        <p:tav tm="0">
                                          <p:val>
                                            <p:strVal val="#ppt_x"/>
                                          </p:val>
                                        </p:tav>
                                        <p:tav tm="100000">
                                          <p:val>
                                            <p:strVal val="#ppt_x"/>
                                          </p:val>
                                        </p:tav>
                                      </p:tavLst>
                                    </p:anim>
                                    <p:anim calcmode="lin" valueType="num">
                                      <p:cBhvr>
                                        <p:cTn id="19" dur="7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anim calcmode="lin" valueType="num">
                                      <p:cBhvr>
                                        <p:cTn id="24" dur="750" fill="hold"/>
                                        <p:tgtEl>
                                          <p:spTgt spid="11"/>
                                        </p:tgtEl>
                                        <p:attrNameLst>
                                          <p:attrName>ppt_x</p:attrName>
                                        </p:attrNameLst>
                                      </p:cBhvr>
                                      <p:tavLst>
                                        <p:tav tm="0">
                                          <p:val>
                                            <p:strVal val="#ppt_x"/>
                                          </p:val>
                                        </p:tav>
                                        <p:tav tm="100000">
                                          <p:val>
                                            <p:strVal val="#ppt_x"/>
                                          </p:val>
                                        </p:tav>
                                      </p:tavLst>
                                    </p:anim>
                                    <p:anim calcmode="lin" valueType="num">
                                      <p:cBhvr>
                                        <p:cTn id="25" dur="75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750"/>
                                        <p:tgtEl>
                                          <p:spTgt spid="17"/>
                                        </p:tgtEl>
                                      </p:cBhvr>
                                    </p:animEffect>
                                    <p:anim calcmode="lin" valueType="num">
                                      <p:cBhvr>
                                        <p:cTn id="30" dur="750" fill="hold"/>
                                        <p:tgtEl>
                                          <p:spTgt spid="17"/>
                                        </p:tgtEl>
                                        <p:attrNameLst>
                                          <p:attrName>ppt_x</p:attrName>
                                        </p:attrNameLst>
                                      </p:cBhvr>
                                      <p:tavLst>
                                        <p:tav tm="0">
                                          <p:val>
                                            <p:strVal val="#ppt_x"/>
                                          </p:val>
                                        </p:tav>
                                        <p:tav tm="100000">
                                          <p:val>
                                            <p:strVal val="#ppt_x"/>
                                          </p:val>
                                        </p:tav>
                                      </p:tavLst>
                                    </p:anim>
                                    <p:anim calcmode="lin" valueType="num">
                                      <p:cBhvr>
                                        <p:cTn id="31" dur="75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750"/>
                                        <p:tgtEl>
                                          <p:spTgt spid="23"/>
                                        </p:tgtEl>
                                      </p:cBhvr>
                                    </p:animEffect>
                                    <p:anim calcmode="lin" valueType="num">
                                      <p:cBhvr>
                                        <p:cTn id="36" dur="750" fill="hold"/>
                                        <p:tgtEl>
                                          <p:spTgt spid="23"/>
                                        </p:tgtEl>
                                        <p:attrNameLst>
                                          <p:attrName>ppt_x</p:attrName>
                                        </p:attrNameLst>
                                      </p:cBhvr>
                                      <p:tavLst>
                                        <p:tav tm="0">
                                          <p:val>
                                            <p:strVal val="#ppt_x"/>
                                          </p:val>
                                        </p:tav>
                                        <p:tav tm="100000">
                                          <p:val>
                                            <p:strVal val="#ppt_x"/>
                                          </p:val>
                                        </p:tav>
                                      </p:tavLst>
                                    </p:anim>
                                    <p:anim calcmode="lin" valueType="num">
                                      <p:cBhvr>
                                        <p:cTn id="37"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3"/>
          <p:cNvGrpSpPr/>
          <p:nvPr/>
        </p:nvGrpSpPr>
        <p:grpSpPr>
          <a:xfrm>
            <a:off x="2981470" y="1703521"/>
            <a:ext cx="1465969" cy="1466422"/>
            <a:chOff x="5443217" y="1567820"/>
            <a:chExt cx="1664341" cy="1664341"/>
          </a:xfrm>
          <a:solidFill>
            <a:schemeClr val="accent1"/>
          </a:solidFill>
          <a:effectLst/>
        </p:grpSpPr>
        <p:sp>
          <p:nvSpPr>
            <p:cNvPr id="85" name="任意多边形 84"/>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86" name="椭圆 85"/>
            <p:cNvSpPr/>
            <p:nvPr/>
          </p:nvSpPr>
          <p:spPr>
            <a:xfrm>
              <a:off x="5666551" y="1791154"/>
              <a:ext cx="1217673" cy="1217673"/>
            </a:xfrm>
            <a:prstGeom prst="ellipse">
              <a:avLst/>
            </a:prstGeom>
            <a:grp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 name="组合 96"/>
          <p:cNvGrpSpPr/>
          <p:nvPr/>
        </p:nvGrpSpPr>
        <p:grpSpPr>
          <a:xfrm>
            <a:off x="4877622" y="2524909"/>
            <a:ext cx="1654000" cy="1695470"/>
            <a:chOff x="6757495" y="3182626"/>
            <a:chExt cx="2205333" cy="2259929"/>
          </a:xfrm>
        </p:grpSpPr>
        <p:sp>
          <p:nvSpPr>
            <p:cNvPr id="98" name="任意多边形 97"/>
            <p:cNvSpPr/>
            <p:nvPr/>
          </p:nvSpPr>
          <p:spPr>
            <a:xfrm flipH="1" flipV="1">
              <a:off x="6908444" y="3182626"/>
              <a:ext cx="2034903" cy="2259929"/>
            </a:xfrm>
            <a:custGeom>
              <a:avLst/>
              <a:gdLst>
                <a:gd name="connsiteX0" fmla="*/ 432059 w 2034903"/>
                <a:gd name="connsiteY0" fmla="*/ 855851 h 2259929"/>
                <a:gd name="connsiteX1" fmla="*/ 826326 w 2034903"/>
                <a:gd name="connsiteY1" fmla="*/ 1116590 h 2259929"/>
                <a:gd name="connsiteX2" fmla="*/ 798423 w 2034903"/>
                <a:gd name="connsiteY2" fmla="*/ 1167442 h 2259929"/>
                <a:gd name="connsiteX3" fmla="*/ 688905 w 2034903"/>
                <a:gd name="connsiteY3" fmla="*/ 1516473 h 2259929"/>
                <a:gd name="connsiteX4" fmla="*/ 684891 w 2034903"/>
                <a:gd name="connsiteY4" fmla="*/ 1554395 h 2259929"/>
                <a:gd name="connsiteX5" fmla="*/ 834518 w 2034903"/>
                <a:gd name="connsiteY5" fmla="*/ 1562155 h 2259929"/>
                <a:gd name="connsiteX6" fmla="*/ 379949 w 2034903"/>
                <a:gd name="connsiteY6" fmla="*/ 2259929 h 2259929"/>
                <a:gd name="connsiteX7" fmla="*/ 0 w 2034903"/>
                <a:gd name="connsiteY7" fmla="*/ 1518876 h 2259929"/>
                <a:gd name="connsiteX8" fmla="*/ 213782 w 2034903"/>
                <a:gd name="connsiteY8" fmla="*/ 1529963 h 2259929"/>
                <a:gd name="connsiteX9" fmla="*/ 222945 w 2034903"/>
                <a:gd name="connsiteY9" fmla="*/ 1443400 h 2259929"/>
                <a:gd name="connsiteX10" fmla="*/ 374243 w 2034903"/>
                <a:gd name="connsiteY10" fmla="*/ 961220 h 2259929"/>
                <a:gd name="connsiteX11" fmla="*/ 1059736 w 2034903"/>
                <a:gd name="connsiteY11" fmla="*/ 226906 h 2259929"/>
                <a:gd name="connsiteX12" fmla="*/ 1310159 w 2034903"/>
                <a:gd name="connsiteY12" fmla="*/ 627969 h 2259929"/>
                <a:gd name="connsiteX13" fmla="*/ 1294213 w 2034903"/>
                <a:gd name="connsiteY13" fmla="*/ 636113 h 2259929"/>
                <a:gd name="connsiteX14" fmla="*/ 1094003 w 2034903"/>
                <a:gd name="connsiteY14" fmla="*/ 779485 h 2259929"/>
                <a:gd name="connsiteX15" fmla="*/ 1005275 w 2034903"/>
                <a:gd name="connsiteY15" fmla="*/ 865732 h 2259929"/>
                <a:gd name="connsiteX16" fmla="*/ 939125 w 2034903"/>
                <a:gd name="connsiteY16" fmla="*/ 944299 h 2259929"/>
                <a:gd name="connsiteX17" fmla="*/ 544484 w 2034903"/>
                <a:gd name="connsiteY17" fmla="*/ 683314 h 2259929"/>
                <a:gd name="connsiteX18" fmla="*/ 550724 w 2034903"/>
                <a:gd name="connsiteY18" fmla="*/ 674206 h 2259929"/>
                <a:gd name="connsiteX19" fmla="*/ 782581 w 2034903"/>
                <a:gd name="connsiteY19" fmla="*/ 425263 h 2259929"/>
                <a:gd name="connsiteX20" fmla="*/ 1059167 w 2034903"/>
                <a:gd name="connsiteY20" fmla="*/ 227197 h 2259929"/>
                <a:gd name="connsiteX21" fmla="*/ 1864005 w 2034903"/>
                <a:gd name="connsiteY21" fmla="*/ 626 h 2259929"/>
                <a:gd name="connsiteX22" fmla="*/ 2034903 w 2034903"/>
                <a:gd name="connsiteY22" fmla="*/ 4550 h 2259929"/>
                <a:gd name="connsiteX23" fmla="*/ 2000509 w 2034903"/>
                <a:gd name="connsiteY23" fmla="*/ 474948 h 2259929"/>
                <a:gd name="connsiteX24" fmla="*/ 1516621 w 2034903"/>
                <a:gd name="connsiteY24" fmla="*/ 536025 h 2259929"/>
                <a:gd name="connsiteX25" fmla="*/ 1499672 w 2034903"/>
                <a:gd name="connsiteY25" fmla="*/ 542666 h 2259929"/>
                <a:gd name="connsiteX26" fmla="*/ 1245853 w 2034903"/>
                <a:gd name="connsiteY26" fmla="*/ 136165 h 2259929"/>
                <a:gd name="connsiteX27" fmla="*/ 1366420 w 2034903"/>
                <a:gd name="connsiteY27" fmla="*/ 88927 h 2259929"/>
                <a:gd name="connsiteX28" fmla="*/ 1864005 w 2034903"/>
                <a:gd name="connsiteY28" fmla="*/ 626 h 225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34903" h="2259929">
                  <a:moveTo>
                    <a:pt x="432059" y="855851"/>
                  </a:moveTo>
                  <a:lnTo>
                    <a:pt x="826326" y="1116590"/>
                  </a:lnTo>
                  <a:lnTo>
                    <a:pt x="798423" y="1167442"/>
                  </a:lnTo>
                  <a:cubicBezTo>
                    <a:pt x="745100" y="1277123"/>
                    <a:pt x="707999" y="1394690"/>
                    <a:pt x="688905" y="1516473"/>
                  </a:cubicBezTo>
                  <a:lnTo>
                    <a:pt x="684891" y="1554395"/>
                  </a:lnTo>
                  <a:lnTo>
                    <a:pt x="834518" y="1562155"/>
                  </a:lnTo>
                  <a:lnTo>
                    <a:pt x="379949" y="2259929"/>
                  </a:lnTo>
                  <a:lnTo>
                    <a:pt x="0" y="1518876"/>
                  </a:lnTo>
                  <a:lnTo>
                    <a:pt x="213782" y="1529963"/>
                  </a:lnTo>
                  <a:lnTo>
                    <a:pt x="222945" y="1443400"/>
                  </a:lnTo>
                  <a:cubicBezTo>
                    <a:pt x="249323" y="1275160"/>
                    <a:pt x="300578" y="1112743"/>
                    <a:pt x="374243" y="961220"/>
                  </a:cubicBezTo>
                  <a:close/>
                  <a:moveTo>
                    <a:pt x="1059736" y="226906"/>
                  </a:moveTo>
                  <a:lnTo>
                    <a:pt x="1310159" y="627969"/>
                  </a:lnTo>
                  <a:lnTo>
                    <a:pt x="1294213" y="636113"/>
                  </a:lnTo>
                  <a:cubicBezTo>
                    <a:pt x="1223395" y="676818"/>
                    <a:pt x="1156276" y="724737"/>
                    <a:pt x="1094003" y="779485"/>
                  </a:cubicBezTo>
                  <a:cubicBezTo>
                    <a:pt x="1062867" y="806859"/>
                    <a:pt x="1033269" y="835653"/>
                    <a:pt x="1005275" y="865732"/>
                  </a:cubicBezTo>
                  <a:lnTo>
                    <a:pt x="939125" y="944299"/>
                  </a:lnTo>
                  <a:lnTo>
                    <a:pt x="544484" y="683314"/>
                  </a:lnTo>
                  <a:lnTo>
                    <a:pt x="550724" y="674206"/>
                  </a:lnTo>
                  <a:cubicBezTo>
                    <a:pt x="619023" y="584378"/>
                    <a:pt x="696553" y="500897"/>
                    <a:pt x="782581" y="425263"/>
                  </a:cubicBezTo>
                  <a:cubicBezTo>
                    <a:pt x="868609" y="349630"/>
                    <a:pt x="961333" y="283430"/>
                    <a:pt x="1059167" y="227197"/>
                  </a:cubicBezTo>
                  <a:close/>
                  <a:moveTo>
                    <a:pt x="1864005" y="626"/>
                  </a:moveTo>
                  <a:cubicBezTo>
                    <a:pt x="1920750" y="-912"/>
                    <a:pt x="1977782" y="374"/>
                    <a:pt x="2034903" y="4550"/>
                  </a:cubicBezTo>
                  <a:lnTo>
                    <a:pt x="2000509" y="474948"/>
                  </a:lnTo>
                  <a:cubicBezTo>
                    <a:pt x="1835117" y="462855"/>
                    <a:pt x="1670763" y="484241"/>
                    <a:pt x="1516621" y="536025"/>
                  </a:cubicBezTo>
                  <a:lnTo>
                    <a:pt x="1499672" y="542666"/>
                  </a:lnTo>
                  <a:lnTo>
                    <a:pt x="1245853" y="136165"/>
                  </a:lnTo>
                  <a:lnTo>
                    <a:pt x="1366420" y="88927"/>
                  </a:lnTo>
                  <a:cubicBezTo>
                    <a:pt x="1526128" y="35273"/>
                    <a:pt x="1693772" y="5241"/>
                    <a:pt x="1864005" y="626"/>
                  </a:cubicBezTo>
                  <a:close/>
                </a:path>
              </a:pathLst>
            </a:custGeom>
            <a:solidFill>
              <a:schemeClr val="accent2"/>
            </a:solidFill>
            <a:ln>
              <a:noFill/>
            </a:ln>
            <a:effectLst>
              <a:outerShdw blurRad="165100" dist="76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99" name="文本框 54"/>
            <p:cNvSpPr txBox="1"/>
            <p:nvPr/>
          </p:nvSpPr>
          <p:spPr>
            <a:xfrm>
              <a:off x="6757495" y="4956640"/>
              <a:ext cx="1000117" cy="410243"/>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04</a:t>
              </a:r>
              <a:endParaRPr lang="zh-CN" altLang="en-US" sz="1400" dirty="0">
                <a:solidFill>
                  <a:schemeClr val="bg1"/>
                </a:solidFill>
                <a:latin typeface="Impact" panose="020B0806030902050204" pitchFamily="34" charset="0"/>
              </a:endParaRPr>
            </a:p>
          </p:txBody>
        </p:sp>
        <p:sp>
          <p:nvSpPr>
            <p:cNvPr id="100" name="文本框 55"/>
            <p:cNvSpPr txBox="1"/>
            <p:nvPr/>
          </p:nvSpPr>
          <p:spPr>
            <a:xfrm>
              <a:off x="7486724" y="4632598"/>
              <a:ext cx="1000117" cy="410243"/>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05</a:t>
              </a:r>
              <a:endParaRPr lang="zh-CN" altLang="en-US" sz="1400" dirty="0">
                <a:solidFill>
                  <a:schemeClr val="bg1"/>
                </a:solidFill>
                <a:latin typeface="Impact" panose="020B0806030902050204" pitchFamily="34" charset="0"/>
              </a:endParaRPr>
            </a:p>
          </p:txBody>
        </p:sp>
        <p:sp>
          <p:nvSpPr>
            <p:cNvPr id="101" name="文本框 56"/>
            <p:cNvSpPr txBox="1"/>
            <p:nvPr/>
          </p:nvSpPr>
          <p:spPr>
            <a:xfrm>
              <a:off x="7962711" y="3927010"/>
              <a:ext cx="1000117" cy="410243"/>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06</a:t>
              </a:r>
              <a:endParaRPr lang="zh-CN" altLang="en-US" sz="1400" dirty="0">
                <a:solidFill>
                  <a:schemeClr val="bg1"/>
                </a:solidFill>
                <a:latin typeface="Impact" panose="020B0806030902050204" pitchFamily="34" charset="0"/>
              </a:endParaRPr>
            </a:p>
          </p:txBody>
        </p:sp>
      </p:grpSp>
      <p:grpSp>
        <p:nvGrpSpPr>
          <p:cNvPr id="4" name="组合 118"/>
          <p:cNvGrpSpPr/>
          <p:nvPr/>
        </p:nvGrpSpPr>
        <p:grpSpPr>
          <a:xfrm>
            <a:off x="2289230" y="1154238"/>
            <a:ext cx="1639043" cy="1695470"/>
            <a:chOff x="3306302" y="1355627"/>
            <a:chExt cx="2185391" cy="2259929"/>
          </a:xfrm>
        </p:grpSpPr>
        <p:sp>
          <p:nvSpPr>
            <p:cNvPr id="120" name="任意多边形 119"/>
            <p:cNvSpPr/>
            <p:nvPr/>
          </p:nvSpPr>
          <p:spPr>
            <a:xfrm>
              <a:off x="3306302" y="1355627"/>
              <a:ext cx="2034903" cy="2259929"/>
            </a:xfrm>
            <a:custGeom>
              <a:avLst/>
              <a:gdLst>
                <a:gd name="connsiteX0" fmla="*/ 432059 w 2034903"/>
                <a:gd name="connsiteY0" fmla="*/ 855851 h 2259929"/>
                <a:gd name="connsiteX1" fmla="*/ 826326 w 2034903"/>
                <a:gd name="connsiteY1" fmla="*/ 1116590 h 2259929"/>
                <a:gd name="connsiteX2" fmla="*/ 798423 w 2034903"/>
                <a:gd name="connsiteY2" fmla="*/ 1167442 h 2259929"/>
                <a:gd name="connsiteX3" fmla="*/ 688905 w 2034903"/>
                <a:gd name="connsiteY3" fmla="*/ 1516473 h 2259929"/>
                <a:gd name="connsiteX4" fmla="*/ 684891 w 2034903"/>
                <a:gd name="connsiteY4" fmla="*/ 1554395 h 2259929"/>
                <a:gd name="connsiteX5" fmla="*/ 834518 w 2034903"/>
                <a:gd name="connsiteY5" fmla="*/ 1562155 h 2259929"/>
                <a:gd name="connsiteX6" fmla="*/ 379949 w 2034903"/>
                <a:gd name="connsiteY6" fmla="*/ 2259929 h 2259929"/>
                <a:gd name="connsiteX7" fmla="*/ 0 w 2034903"/>
                <a:gd name="connsiteY7" fmla="*/ 1518876 h 2259929"/>
                <a:gd name="connsiteX8" fmla="*/ 213782 w 2034903"/>
                <a:gd name="connsiteY8" fmla="*/ 1529963 h 2259929"/>
                <a:gd name="connsiteX9" fmla="*/ 222945 w 2034903"/>
                <a:gd name="connsiteY9" fmla="*/ 1443400 h 2259929"/>
                <a:gd name="connsiteX10" fmla="*/ 374243 w 2034903"/>
                <a:gd name="connsiteY10" fmla="*/ 961220 h 2259929"/>
                <a:gd name="connsiteX11" fmla="*/ 1059736 w 2034903"/>
                <a:gd name="connsiteY11" fmla="*/ 226906 h 2259929"/>
                <a:gd name="connsiteX12" fmla="*/ 1310159 w 2034903"/>
                <a:gd name="connsiteY12" fmla="*/ 627969 h 2259929"/>
                <a:gd name="connsiteX13" fmla="*/ 1294213 w 2034903"/>
                <a:gd name="connsiteY13" fmla="*/ 636113 h 2259929"/>
                <a:gd name="connsiteX14" fmla="*/ 1094003 w 2034903"/>
                <a:gd name="connsiteY14" fmla="*/ 779485 h 2259929"/>
                <a:gd name="connsiteX15" fmla="*/ 1005275 w 2034903"/>
                <a:gd name="connsiteY15" fmla="*/ 865732 h 2259929"/>
                <a:gd name="connsiteX16" fmla="*/ 939125 w 2034903"/>
                <a:gd name="connsiteY16" fmla="*/ 944299 h 2259929"/>
                <a:gd name="connsiteX17" fmla="*/ 544484 w 2034903"/>
                <a:gd name="connsiteY17" fmla="*/ 683314 h 2259929"/>
                <a:gd name="connsiteX18" fmla="*/ 550724 w 2034903"/>
                <a:gd name="connsiteY18" fmla="*/ 674206 h 2259929"/>
                <a:gd name="connsiteX19" fmla="*/ 782581 w 2034903"/>
                <a:gd name="connsiteY19" fmla="*/ 425263 h 2259929"/>
                <a:gd name="connsiteX20" fmla="*/ 1059167 w 2034903"/>
                <a:gd name="connsiteY20" fmla="*/ 227197 h 2259929"/>
                <a:gd name="connsiteX21" fmla="*/ 1864005 w 2034903"/>
                <a:gd name="connsiteY21" fmla="*/ 626 h 2259929"/>
                <a:gd name="connsiteX22" fmla="*/ 2034903 w 2034903"/>
                <a:gd name="connsiteY22" fmla="*/ 4550 h 2259929"/>
                <a:gd name="connsiteX23" fmla="*/ 2000509 w 2034903"/>
                <a:gd name="connsiteY23" fmla="*/ 474948 h 2259929"/>
                <a:gd name="connsiteX24" fmla="*/ 1516621 w 2034903"/>
                <a:gd name="connsiteY24" fmla="*/ 536025 h 2259929"/>
                <a:gd name="connsiteX25" fmla="*/ 1499672 w 2034903"/>
                <a:gd name="connsiteY25" fmla="*/ 542666 h 2259929"/>
                <a:gd name="connsiteX26" fmla="*/ 1245853 w 2034903"/>
                <a:gd name="connsiteY26" fmla="*/ 136165 h 2259929"/>
                <a:gd name="connsiteX27" fmla="*/ 1366420 w 2034903"/>
                <a:gd name="connsiteY27" fmla="*/ 88927 h 2259929"/>
                <a:gd name="connsiteX28" fmla="*/ 1864005 w 2034903"/>
                <a:gd name="connsiteY28" fmla="*/ 626 h 225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34903" h="2259929">
                  <a:moveTo>
                    <a:pt x="432059" y="855851"/>
                  </a:moveTo>
                  <a:lnTo>
                    <a:pt x="826326" y="1116590"/>
                  </a:lnTo>
                  <a:lnTo>
                    <a:pt x="798423" y="1167442"/>
                  </a:lnTo>
                  <a:cubicBezTo>
                    <a:pt x="745100" y="1277123"/>
                    <a:pt x="707999" y="1394690"/>
                    <a:pt x="688905" y="1516473"/>
                  </a:cubicBezTo>
                  <a:lnTo>
                    <a:pt x="684891" y="1554395"/>
                  </a:lnTo>
                  <a:lnTo>
                    <a:pt x="834518" y="1562155"/>
                  </a:lnTo>
                  <a:lnTo>
                    <a:pt x="379949" y="2259929"/>
                  </a:lnTo>
                  <a:lnTo>
                    <a:pt x="0" y="1518876"/>
                  </a:lnTo>
                  <a:lnTo>
                    <a:pt x="213782" y="1529963"/>
                  </a:lnTo>
                  <a:lnTo>
                    <a:pt x="222945" y="1443400"/>
                  </a:lnTo>
                  <a:cubicBezTo>
                    <a:pt x="249323" y="1275160"/>
                    <a:pt x="300578" y="1112743"/>
                    <a:pt x="374243" y="961220"/>
                  </a:cubicBezTo>
                  <a:close/>
                  <a:moveTo>
                    <a:pt x="1059736" y="226906"/>
                  </a:moveTo>
                  <a:lnTo>
                    <a:pt x="1310159" y="627969"/>
                  </a:lnTo>
                  <a:lnTo>
                    <a:pt x="1294213" y="636113"/>
                  </a:lnTo>
                  <a:cubicBezTo>
                    <a:pt x="1223395" y="676818"/>
                    <a:pt x="1156276" y="724737"/>
                    <a:pt x="1094003" y="779485"/>
                  </a:cubicBezTo>
                  <a:cubicBezTo>
                    <a:pt x="1062867" y="806859"/>
                    <a:pt x="1033269" y="835653"/>
                    <a:pt x="1005275" y="865732"/>
                  </a:cubicBezTo>
                  <a:lnTo>
                    <a:pt x="939125" y="944299"/>
                  </a:lnTo>
                  <a:lnTo>
                    <a:pt x="544484" y="683314"/>
                  </a:lnTo>
                  <a:lnTo>
                    <a:pt x="550724" y="674206"/>
                  </a:lnTo>
                  <a:cubicBezTo>
                    <a:pt x="619023" y="584378"/>
                    <a:pt x="696553" y="500897"/>
                    <a:pt x="782581" y="425263"/>
                  </a:cubicBezTo>
                  <a:cubicBezTo>
                    <a:pt x="868609" y="349630"/>
                    <a:pt x="961333" y="283430"/>
                    <a:pt x="1059167" y="227197"/>
                  </a:cubicBezTo>
                  <a:close/>
                  <a:moveTo>
                    <a:pt x="1864005" y="626"/>
                  </a:moveTo>
                  <a:cubicBezTo>
                    <a:pt x="1920750" y="-912"/>
                    <a:pt x="1977782" y="374"/>
                    <a:pt x="2034903" y="4550"/>
                  </a:cubicBezTo>
                  <a:lnTo>
                    <a:pt x="2000509" y="474948"/>
                  </a:lnTo>
                  <a:cubicBezTo>
                    <a:pt x="1835117" y="462855"/>
                    <a:pt x="1670763" y="484241"/>
                    <a:pt x="1516621" y="536025"/>
                  </a:cubicBezTo>
                  <a:lnTo>
                    <a:pt x="1499672" y="542666"/>
                  </a:lnTo>
                  <a:lnTo>
                    <a:pt x="1245853" y="136165"/>
                  </a:lnTo>
                  <a:lnTo>
                    <a:pt x="1366420" y="88927"/>
                  </a:lnTo>
                  <a:cubicBezTo>
                    <a:pt x="1526128" y="35273"/>
                    <a:pt x="1693772" y="5241"/>
                    <a:pt x="1864005" y="626"/>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125" name="文本框 51"/>
            <p:cNvSpPr txBox="1"/>
            <p:nvPr/>
          </p:nvSpPr>
          <p:spPr>
            <a:xfrm>
              <a:off x="4491576" y="1394519"/>
              <a:ext cx="1000117" cy="410243"/>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01</a:t>
              </a:r>
              <a:endParaRPr lang="zh-CN" altLang="en-US" sz="1400" dirty="0">
                <a:solidFill>
                  <a:schemeClr val="bg1"/>
                </a:solidFill>
                <a:latin typeface="Impact" panose="020B0806030902050204" pitchFamily="34" charset="0"/>
              </a:endParaRPr>
            </a:p>
          </p:txBody>
        </p:sp>
        <p:sp>
          <p:nvSpPr>
            <p:cNvPr id="126" name="文本框 52"/>
            <p:cNvSpPr txBox="1"/>
            <p:nvPr/>
          </p:nvSpPr>
          <p:spPr>
            <a:xfrm>
              <a:off x="3761435" y="1723839"/>
              <a:ext cx="1000117" cy="410243"/>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02</a:t>
              </a:r>
              <a:endParaRPr lang="zh-CN" altLang="en-US" sz="1400" dirty="0">
                <a:solidFill>
                  <a:schemeClr val="bg1"/>
                </a:solidFill>
                <a:latin typeface="Impact" panose="020B0806030902050204" pitchFamily="34" charset="0"/>
              </a:endParaRPr>
            </a:p>
          </p:txBody>
        </p:sp>
        <p:sp>
          <p:nvSpPr>
            <p:cNvPr id="127" name="文本框 53"/>
            <p:cNvSpPr txBox="1"/>
            <p:nvPr/>
          </p:nvSpPr>
          <p:spPr>
            <a:xfrm>
              <a:off x="3315946" y="2428628"/>
              <a:ext cx="1000117" cy="410243"/>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03</a:t>
              </a:r>
              <a:endParaRPr lang="zh-CN" altLang="en-US" sz="1400" dirty="0">
                <a:solidFill>
                  <a:schemeClr val="bg1"/>
                </a:solidFill>
                <a:latin typeface="Impact" panose="020B0806030902050204" pitchFamily="34" charset="0"/>
              </a:endParaRPr>
            </a:p>
          </p:txBody>
        </p:sp>
      </p:grpSp>
      <p:grpSp>
        <p:nvGrpSpPr>
          <p:cNvPr id="5" name="组合 130"/>
          <p:cNvGrpSpPr/>
          <p:nvPr/>
        </p:nvGrpSpPr>
        <p:grpSpPr>
          <a:xfrm>
            <a:off x="3238183" y="1959237"/>
            <a:ext cx="952539" cy="952834"/>
            <a:chOff x="4571575" y="2428628"/>
            <a:chExt cx="1270052" cy="1270053"/>
          </a:xfrm>
        </p:grpSpPr>
        <p:sp>
          <p:nvSpPr>
            <p:cNvPr id="151" name="椭圆 150"/>
            <p:cNvSpPr/>
            <p:nvPr/>
          </p:nvSpPr>
          <p:spPr>
            <a:xfrm>
              <a:off x="4571575" y="2428628"/>
              <a:ext cx="1270052" cy="1270053"/>
            </a:xfrm>
            <a:prstGeom prst="ellipse">
              <a:avLst/>
            </a:prstGeom>
            <a:solidFill>
              <a:schemeClr val="accent1"/>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146" name="文本框 65"/>
            <p:cNvSpPr txBox="1"/>
            <p:nvPr/>
          </p:nvSpPr>
          <p:spPr>
            <a:xfrm>
              <a:off x="4760738" y="2728127"/>
              <a:ext cx="917188" cy="615363"/>
            </a:xfrm>
            <a:prstGeom prst="rect">
              <a:avLst/>
            </a:prstGeom>
            <a:noFill/>
          </p:spPr>
          <p:txBody>
            <a:bodyPr wrap="square"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单击添加标题</a:t>
              </a:r>
              <a:endParaRPr lang="id-ID"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159"/>
          <p:cNvGrpSpPr/>
          <p:nvPr/>
        </p:nvGrpSpPr>
        <p:grpSpPr>
          <a:xfrm>
            <a:off x="1829048" y="2973044"/>
            <a:ext cx="1878856" cy="643587"/>
            <a:chOff x="1811883" y="3526000"/>
            <a:chExt cx="2005938" cy="857850"/>
          </a:xfrm>
        </p:grpSpPr>
        <p:sp>
          <p:nvSpPr>
            <p:cNvPr id="161" name="文本框 76"/>
            <p:cNvSpPr txBox="1"/>
            <p:nvPr/>
          </p:nvSpPr>
          <p:spPr>
            <a:xfrm flipH="1">
              <a:off x="1811883" y="3526000"/>
              <a:ext cx="1780467"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77"/>
            <p:cNvSpPr txBox="1"/>
            <p:nvPr/>
          </p:nvSpPr>
          <p:spPr>
            <a:xfrm flipH="1">
              <a:off x="1811883" y="3780794"/>
              <a:ext cx="2005938" cy="603056"/>
            </a:xfrm>
            <a:prstGeom prst="rect">
              <a:avLst/>
            </a:prstGeom>
            <a:noFill/>
          </p:spPr>
          <p:txBody>
            <a:bodyPr wrap="square"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162"/>
          <p:cNvGrpSpPr/>
          <p:nvPr/>
        </p:nvGrpSpPr>
        <p:grpSpPr>
          <a:xfrm>
            <a:off x="1829048" y="3585112"/>
            <a:ext cx="1878856" cy="643587"/>
            <a:chOff x="1811883" y="3526000"/>
            <a:chExt cx="2005938" cy="857850"/>
          </a:xfrm>
        </p:grpSpPr>
        <p:sp>
          <p:nvSpPr>
            <p:cNvPr id="164" name="文本框 89"/>
            <p:cNvSpPr txBox="1"/>
            <p:nvPr/>
          </p:nvSpPr>
          <p:spPr>
            <a:xfrm flipH="1">
              <a:off x="1811883" y="3526000"/>
              <a:ext cx="1780467"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5" name="文本框 90"/>
            <p:cNvSpPr txBox="1"/>
            <p:nvPr/>
          </p:nvSpPr>
          <p:spPr>
            <a:xfrm flipH="1">
              <a:off x="1811883" y="3780794"/>
              <a:ext cx="2005938" cy="603056"/>
            </a:xfrm>
            <a:prstGeom prst="rect">
              <a:avLst/>
            </a:prstGeom>
            <a:noFill/>
          </p:spPr>
          <p:txBody>
            <a:bodyPr wrap="square"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组合 165"/>
          <p:cNvGrpSpPr/>
          <p:nvPr/>
        </p:nvGrpSpPr>
        <p:grpSpPr>
          <a:xfrm>
            <a:off x="1829048" y="4156721"/>
            <a:ext cx="1878856" cy="643587"/>
            <a:chOff x="1811883" y="3526000"/>
            <a:chExt cx="2005938" cy="857850"/>
          </a:xfrm>
        </p:grpSpPr>
        <p:sp>
          <p:nvSpPr>
            <p:cNvPr id="167" name="文本框 92"/>
            <p:cNvSpPr txBox="1"/>
            <p:nvPr/>
          </p:nvSpPr>
          <p:spPr>
            <a:xfrm flipH="1">
              <a:off x="1811883" y="3526000"/>
              <a:ext cx="1780467"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8" name="文本框 93"/>
            <p:cNvSpPr txBox="1"/>
            <p:nvPr/>
          </p:nvSpPr>
          <p:spPr>
            <a:xfrm flipH="1">
              <a:off x="1811883" y="3780794"/>
              <a:ext cx="2005938" cy="603056"/>
            </a:xfrm>
            <a:prstGeom prst="rect">
              <a:avLst/>
            </a:prstGeom>
            <a:noFill/>
          </p:spPr>
          <p:txBody>
            <a:bodyPr wrap="square"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168"/>
          <p:cNvGrpSpPr/>
          <p:nvPr/>
        </p:nvGrpSpPr>
        <p:grpSpPr>
          <a:xfrm>
            <a:off x="1229624" y="3004592"/>
            <a:ext cx="750088" cy="446806"/>
            <a:chOff x="1893498" y="3917947"/>
            <a:chExt cx="1000117" cy="595558"/>
          </a:xfrm>
          <a:effectLst/>
        </p:grpSpPr>
        <p:sp>
          <p:nvSpPr>
            <p:cNvPr id="172" name="椭圆 171"/>
            <p:cNvSpPr/>
            <p:nvPr/>
          </p:nvSpPr>
          <p:spPr>
            <a:xfrm>
              <a:off x="2089821" y="3917947"/>
              <a:ext cx="595558" cy="595558"/>
            </a:xfrm>
            <a:prstGeom prst="ellipse">
              <a:avLst/>
            </a:prstGeom>
            <a:solidFill>
              <a:schemeClr val="accent1"/>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1" name="文本框 102"/>
            <p:cNvSpPr txBox="1"/>
            <p:nvPr/>
          </p:nvSpPr>
          <p:spPr>
            <a:xfrm>
              <a:off x="1893498" y="4035600"/>
              <a:ext cx="1000117" cy="410243"/>
            </a:xfrm>
            <a:prstGeom prst="rect">
              <a:avLst/>
            </a:prstGeom>
            <a:noFill/>
          </p:spPr>
          <p:txBody>
            <a:bodyPr wrap="square" rtlCol="0">
              <a:spAutoFit/>
            </a:bodyPr>
            <a:lstStyle/>
            <a:p>
              <a:pPr algn="ctr"/>
              <a:r>
                <a:rPr lang="en-US" altLang="zh-CN" sz="1400" dirty="0">
                  <a:solidFill>
                    <a:prstClr val="white"/>
                  </a:solidFill>
                  <a:latin typeface="Impact" panose="020B0806030902050204" pitchFamily="34" charset="0"/>
                </a:rPr>
                <a:t>01</a:t>
              </a:r>
              <a:endParaRPr lang="zh-CN" altLang="en-US" sz="1400" dirty="0">
                <a:solidFill>
                  <a:prstClr val="white"/>
                </a:solidFill>
                <a:latin typeface="Impact" panose="020B0806030902050204" pitchFamily="34" charset="0"/>
              </a:endParaRPr>
            </a:p>
          </p:txBody>
        </p:sp>
      </p:grpSp>
      <p:grpSp>
        <p:nvGrpSpPr>
          <p:cNvPr id="10" name="组合 174"/>
          <p:cNvGrpSpPr/>
          <p:nvPr/>
        </p:nvGrpSpPr>
        <p:grpSpPr>
          <a:xfrm>
            <a:off x="1228133" y="3580657"/>
            <a:ext cx="750088" cy="446806"/>
            <a:chOff x="1891510" y="4629147"/>
            <a:chExt cx="1000117" cy="595558"/>
          </a:xfrm>
        </p:grpSpPr>
        <p:sp>
          <p:nvSpPr>
            <p:cNvPr id="178" name="椭圆 177"/>
            <p:cNvSpPr/>
            <p:nvPr/>
          </p:nvSpPr>
          <p:spPr>
            <a:xfrm>
              <a:off x="2089821" y="4629147"/>
              <a:ext cx="595558" cy="59555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7" name="文本框 103"/>
            <p:cNvSpPr txBox="1"/>
            <p:nvPr/>
          </p:nvSpPr>
          <p:spPr>
            <a:xfrm>
              <a:off x="1891510" y="4746800"/>
              <a:ext cx="1000117" cy="410243"/>
            </a:xfrm>
            <a:prstGeom prst="rect">
              <a:avLst/>
            </a:prstGeom>
            <a:noFill/>
          </p:spPr>
          <p:txBody>
            <a:bodyPr wrap="square" rtlCol="0">
              <a:spAutoFit/>
            </a:bodyPr>
            <a:lstStyle/>
            <a:p>
              <a:pPr algn="ctr"/>
              <a:r>
                <a:rPr lang="en-US" altLang="zh-CN" sz="1400" dirty="0">
                  <a:solidFill>
                    <a:prstClr val="white"/>
                  </a:solidFill>
                  <a:latin typeface="Impact" panose="020B0806030902050204" pitchFamily="34" charset="0"/>
                </a:rPr>
                <a:t>02</a:t>
              </a:r>
              <a:endParaRPr lang="zh-CN" altLang="en-US" sz="1400" dirty="0">
                <a:solidFill>
                  <a:prstClr val="white"/>
                </a:solidFill>
                <a:latin typeface="Impact" panose="020B0806030902050204" pitchFamily="34" charset="0"/>
              </a:endParaRPr>
            </a:p>
          </p:txBody>
        </p:sp>
      </p:grpSp>
      <p:grpSp>
        <p:nvGrpSpPr>
          <p:cNvPr id="11" name="组合 180"/>
          <p:cNvGrpSpPr/>
          <p:nvPr/>
        </p:nvGrpSpPr>
        <p:grpSpPr>
          <a:xfrm>
            <a:off x="1229624" y="4176954"/>
            <a:ext cx="750088" cy="446806"/>
            <a:chOff x="1893498" y="5340346"/>
            <a:chExt cx="1000117" cy="595558"/>
          </a:xfrm>
        </p:grpSpPr>
        <p:sp>
          <p:nvSpPr>
            <p:cNvPr id="184" name="椭圆 183"/>
            <p:cNvSpPr/>
            <p:nvPr/>
          </p:nvSpPr>
          <p:spPr>
            <a:xfrm>
              <a:off x="2089821" y="5340346"/>
              <a:ext cx="595558" cy="595558"/>
            </a:xfrm>
            <a:prstGeom prst="ellipse">
              <a:avLst/>
            </a:prstGeom>
            <a:solidFill>
              <a:schemeClr val="accent3"/>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3" name="文本框 104"/>
            <p:cNvSpPr txBox="1"/>
            <p:nvPr/>
          </p:nvSpPr>
          <p:spPr>
            <a:xfrm>
              <a:off x="1893498" y="5431027"/>
              <a:ext cx="1000117" cy="410243"/>
            </a:xfrm>
            <a:prstGeom prst="rect">
              <a:avLst/>
            </a:prstGeom>
            <a:noFill/>
          </p:spPr>
          <p:txBody>
            <a:bodyPr wrap="square" rtlCol="0">
              <a:spAutoFit/>
            </a:bodyPr>
            <a:lstStyle/>
            <a:p>
              <a:pPr algn="ctr"/>
              <a:r>
                <a:rPr lang="en-US" altLang="zh-CN" sz="1400" dirty="0">
                  <a:solidFill>
                    <a:prstClr val="white"/>
                  </a:solidFill>
                  <a:latin typeface="Impact" panose="020B0806030902050204" pitchFamily="34" charset="0"/>
                </a:rPr>
                <a:t>03</a:t>
              </a:r>
              <a:endParaRPr lang="zh-CN" altLang="en-US" sz="1400" dirty="0">
                <a:solidFill>
                  <a:prstClr val="white"/>
                </a:solidFill>
                <a:latin typeface="Impact" panose="020B0806030902050204" pitchFamily="34" charset="0"/>
              </a:endParaRPr>
            </a:p>
          </p:txBody>
        </p:sp>
      </p:grpSp>
      <p:grpSp>
        <p:nvGrpSpPr>
          <p:cNvPr id="12" name="组合 88"/>
          <p:cNvGrpSpPr/>
          <p:nvPr/>
        </p:nvGrpSpPr>
        <p:grpSpPr>
          <a:xfrm>
            <a:off x="4354498" y="2278944"/>
            <a:ext cx="1465969" cy="1466422"/>
            <a:chOff x="5443217" y="1567820"/>
            <a:chExt cx="1664341" cy="1664341"/>
          </a:xfrm>
          <a:solidFill>
            <a:schemeClr val="accent2"/>
          </a:solidFill>
          <a:effectLst/>
        </p:grpSpPr>
        <p:sp>
          <p:nvSpPr>
            <p:cNvPr id="90" name="任意多边形 89"/>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91" name="椭圆 90"/>
            <p:cNvSpPr/>
            <p:nvPr/>
          </p:nvSpPr>
          <p:spPr>
            <a:xfrm>
              <a:off x="5666551" y="1791154"/>
              <a:ext cx="1217673" cy="1217673"/>
            </a:xfrm>
            <a:prstGeom prst="ellipse">
              <a:avLst/>
            </a:prstGeom>
            <a:grp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 name="组合 91"/>
          <p:cNvGrpSpPr/>
          <p:nvPr/>
        </p:nvGrpSpPr>
        <p:grpSpPr>
          <a:xfrm>
            <a:off x="4611211" y="2534658"/>
            <a:ext cx="952539" cy="952834"/>
            <a:chOff x="4571575" y="2428628"/>
            <a:chExt cx="1270052" cy="1270053"/>
          </a:xfrm>
        </p:grpSpPr>
        <p:sp>
          <p:nvSpPr>
            <p:cNvPr id="96" name="椭圆 95"/>
            <p:cNvSpPr/>
            <p:nvPr/>
          </p:nvSpPr>
          <p:spPr>
            <a:xfrm>
              <a:off x="4571575" y="2428628"/>
              <a:ext cx="1270052" cy="127005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94" name="文本框 65"/>
            <p:cNvSpPr txBox="1"/>
            <p:nvPr/>
          </p:nvSpPr>
          <p:spPr>
            <a:xfrm>
              <a:off x="4712731" y="2728127"/>
              <a:ext cx="958693" cy="615363"/>
            </a:xfrm>
            <a:prstGeom prst="rect">
              <a:avLst/>
            </a:prstGeom>
            <a:noFill/>
          </p:spPr>
          <p:txBody>
            <a:bodyPr wrap="square"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单击添加标题</a:t>
              </a:r>
              <a:endParaRPr lang="id-ID"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03"/>
          <p:cNvGrpSpPr/>
          <p:nvPr/>
        </p:nvGrpSpPr>
        <p:grpSpPr>
          <a:xfrm>
            <a:off x="6239460" y="704793"/>
            <a:ext cx="1860932" cy="643587"/>
            <a:chOff x="1811883" y="3526000"/>
            <a:chExt cx="2005938" cy="857850"/>
          </a:xfrm>
        </p:grpSpPr>
        <p:sp>
          <p:nvSpPr>
            <p:cNvPr id="105" name="文本框 76"/>
            <p:cNvSpPr txBox="1"/>
            <p:nvPr/>
          </p:nvSpPr>
          <p:spPr>
            <a:xfrm flipH="1">
              <a:off x="1811883" y="3526000"/>
              <a:ext cx="1780467"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文本框 77"/>
            <p:cNvSpPr txBox="1"/>
            <p:nvPr/>
          </p:nvSpPr>
          <p:spPr>
            <a:xfrm flipH="1">
              <a:off x="1811883" y="3780794"/>
              <a:ext cx="2005938" cy="603056"/>
            </a:xfrm>
            <a:prstGeom prst="rect">
              <a:avLst/>
            </a:prstGeom>
            <a:noFill/>
          </p:spPr>
          <p:txBody>
            <a:bodyPr wrap="square"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 name="组合 106"/>
          <p:cNvGrpSpPr/>
          <p:nvPr/>
        </p:nvGrpSpPr>
        <p:grpSpPr>
          <a:xfrm>
            <a:off x="6239460" y="1280856"/>
            <a:ext cx="1896936" cy="643587"/>
            <a:chOff x="1811883" y="3526000"/>
            <a:chExt cx="2005938" cy="857850"/>
          </a:xfrm>
        </p:grpSpPr>
        <p:sp>
          <p:nvSpPr>
            <p:cNvPr id="108" name="文本框 89"/>
            <p:cNvSpPr txBox="1"/>
            <p:nvPr/>
          </p:nvSpPr>
          <p:spPr>
            <a:xfrm flipH="1">
              <a:off x="1811883" y="3526000"/>
              <a:ext cx="1780467"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文本框 90"/>
            <p:cNvSpPr txBox="1"/>
            <p:nvPr/>
          </p:nvSpPr>
          <p:spPr>
            <a:xfrm flipH="1">
              <a:off x="1811883" y="3780794"/>
              <a:ext cx="2005938" cy="603056"/>
            </a:xfrm>
            <a:prstGeom prst="rect">
              <a:avLst/>
            </a:prstGeom>
            <a:noFill/>
          </p:spPr>
          <p:txBody>
            <a:bodyPr wrap="square"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6" name="组合 109"/>
          <p:cNvGrpSpPr/>
          <p:nvPr/>
        </p:nvGrpSpPr>
        <p:grpSpPr>
          <a:xfrm>
            <a:off x="6239460" y="1888467"/>
            <a:ext cx="1896936" cy="643588"/>
            <a:chOff x="1811883" y="3525999"/>
            <a:chExt cx="2005938" cy="857850"/>
          </a:xfrm>
        </p:grpSpPr>
        <p:sp>
          <p:nvSpPr>
            <p:cNvPr id="111" name="文本框 92"/>
            <p:cNvSpPr txBox="1"/>
            <p:nvPr/>
          </p:nvSpPr>
          <p:spPr>
            <a:xfrm flipH="1">
              <a:off x="1811883" y="3525999"/>
              <a:ext cx="1780467" cy="369217"/>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文本框 93"/>
            <p:cNvSpPr txBox="1"/>
            <p:nvPr/>
          </p:nvSpPr>
          <p:spPr>
            <a:xfrm flipH="1">
              <a:off x="1811883" y="3780794"/>
              <a:ext cx="2005938" cy="603055"/>
            </a:xfrm>
            <a:prstGeom prst="rect">
              <a:avLst/>
            </a:prstGeom>
            <a:noFill/>
          </p:spPr>
          <p:txBody>
            <a:bodyPr wrap="square"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7" name="组合 112"/>
          <p:cNvGrpSpPr/>
          <p:nvPr/>
        </p:nvGrpSpPr>
        <p:grpSpPr>
          <a:xfrm>
            <a:off x="5638545" y="756574"/>
            <a:ext cx="750088" cy="446806"/>
            <a:chOff x="1891510" y="3917947"/>
            <a:chExt cx="1000117" cy="595558"/>
          </a:xfrm>
          <a:effectLst/>
        </p:grpSpPr>
        <p:sp>
          <p:nvSpPr>
            <p:cNvPr id="116" name="椭圆 115"/>
            <p:cNvSpPr/>
            <p:nvPr/>
          </p:nvSpPr>
          <p:spPr>
            <a:xfrm>
              <a:off x="2089821" y="3917947"/>
              <a:ext cx="595558" cy="59555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15" name="文本框 102"/>
            <p:cNvSpPr txBox="1"/>
            <p:nvPr/>
          </p:nvSpPr>
          <p:spPr>
            <a:xfrm>
              <a:off x="1891510" y="4006124"/>
              <a:ext cx="1000117" cy="410243"/>
            </a:xfrm>
            <a:prstGeom prst="rect">
              <a:avLst/>
            </a:prstGeom>
            <a:noFill/>
          </p:spPr>
          <p:txBody>
            <a:bodyPr wrap="square" rtlCol="0">
              <a:spAutoFit/>
            </a:bodyPr>
            <a:lstStyle/>
            <a:p>
              <a:pPr algn="ctr"/>
              <a:r>
                <a:rPr lang="en-US" altLang="zh-CN" sz="1400" dirty="0">
                  <a:solidFill>
                    <a:prstClr val="white"/>
                  </a:solidFill>
                  <a:latin typeface="Impact" panose="020B0806030902050204" pitchFamily="34" charset="0"/>
                </a:rPr>
                <a:t>04</a:t>
              </a:r>
              <a:endParaRPr lang="zh-CN" altLang="en-US" sz="1400" dirty="0">
                <a:solidFill>
                  <a:prstClr val="white"/>
                </a:solidFill>
                <a:latin typeface="Impact" panose="020B0806030902050204" pitchFamily="34" charset="0"/>
              </a:endParaRPr>
            </a:p>
          </p:txBody>
        </p:sp>
      </p:grpSp>
      <p:grpSp>
        <p:nvGrpSpPr>
          <p:cNvPr id="18" name="组合 120"/>
          <p:cNvGrpSpPr/>
          <p:nvPr/>
        </p:nvGrpSpPr>
        <p:grpSpPr>
          <a:xfrm>
            <a:off x="5638545" y="1332638"/>
            <a:ext cx="750088" cy="446806"/>
            <a:chOff x="1891510" y="4629147"/>
            <a:chExt cx="1000117" cy="595558"/>
          </a:xfrm>
        </p:grpSpPr>
        <p:sp>
          <p:nvSpPr>
            <p:cNvPr id="124" name="椭圆 123"/>
            <p:cNvSpPr/>
            <p:nvPr/>
          </p:nvSpPr>
          <p:spPr>
            <a:xfrm>
              <a:off x="2089821" y="4629147"/>
              <a:ext cx="595558" cy="595558"/>
            </a:xfrm>
            <a:prstGeom prst="ellipse">
              <a:avLst/>
            </a:prstGeom>
            <a:solidFill>
              <a:schemeClr val="accent1"/>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3" name="文本框 103"/>
            <p:cNvSpPr txBox="1"/>
            <p:nvPr/>
          </p:nvSpPr>
          <p:spPr>
            <a:xfrm>
              <a:off x="1891510" y="4690381"/>
              <a:ext cx="1000117" cy="410243"/>
            </a:xfrm>
            <a:prstGeom prst="rect">
              <a:avLst/>
            </a:prstGeom>
            <a:noFill/>
          </p:spPr>
          <p:txBody>
            <a:bodyPr wrap="square" rtlCol="0">
              <a:spAutoFit/>
            </a:bodyPr>
            <a:lstStyle/>
            <a:p>
              <a:pPr algn="ctr"/>
              <a:r>
                <a:rPr lang="en-US" altLang="zh-CN" sz="1400" dirty="0">
                  <a:solidFill>
                    <a:prstClr val="white"/>
                  </a:solidFill>
                  <a:latin typeface="Impact" panose="020B0806030902050204" pitchFamily="34" charset="0"/>
                </a:rPr>
                <a:t>05</a:t>
              </a:r>
              <a:endParaRPr lang="zh-CN" altLang="en-US" sz="1400" dirty="0">
                <a:solidFill>
                  <a:prstClr val="white"/>
                </a:solidFill>
                <a:latin typeface="Impact" panose="020B0806030902050204" pitchFamily="34" charset="0"/>
              </a:endParaRPr>
            </a:p>
          </p:txBody>
        </p:sp>
      </p:grpSp>
      <p:grpSp>
        <p:nvGrpSpPr>
          <p:cNvPr id="19" name="组合 129"/>
          <p:cNvGrpSpPr/>
          <p:nvPr/>
        </p:nvGrpSpPr>
        <p:grpSpPr>
          <a:xfrm>
            <a:off x="5658116" y="1897592"/>
            <a:ext cx="750088" cy="446806"/>
            <a:chOff x="1917605" y="5340346"/>
            <a:chExt cx="1000117" cy="595558"/>
          </a:xfrm>
        </p:grpSpPr>
        <p:sp>
          <p:nvSpPr>
            <p:cNvPr id="134" name="椭圆 133"/>
            <p:cNvSpPr/>
            <p:nvPr/>
          </p:nvSpPr>
          <p:spPr>
            <a:xfrm>
              <a:off x="2089821" y="5340346"/>
              <a:ext cx="595558" cy="595558"/>
            </a:xfrm>
            <a:prstGeom prst="ellips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33" name="文本框 104"/>
            <p:cNvSpPr txBox="1"/>
            <p:nvPr/>
          </p:nvSpPr>
          <p:spPr>
            <a:xfrm>
              <a:off x="1917605" y="5445838"/>
              <a:ext cx="1000117" cy="410243"/>
            </a:xfrm>
            <a:prstGeom prst="rect">
              <a:avLst/>
            </a:prstGeom>
            <a:noFill/>
          </p:spPr>
          <p:txBody>
            <a:bodyPr wrap="square" rtlCol="0">
              <a:spAutoFit/>
            </a:bodyPr>
            <a:lstStyle/>
            <a:p>
              <a:pPr algn="ctr"/>
              <a:r>
                <a:rPr lang="en-US" altLang="zh-CN" sz="1400" dirty="0">
                  <a:solidFill>
                    <a:prstClr val="white"/>
                  </a:solidFill>
                  <a:latin typeface="Impact" panose="020B0806030902050204" pitchFamily="34" charset="0"/>
                </a:rPr>
                <a:t>06</a:t>
              </a:r>
              <a:endParaRPr lang="zh-CN" altLang="en-US" sz="1400" dirty="0">
                <a:solidFill>
                  <a:prstClr val="white"/>
                </a:solidFill>
                <a:latin typeface="Impact" panose="020B080603090205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50" fill="hold"/>
                                        <p:tgtEl>
                                          <p:spTgt spid="2"/>
                                        </p:tgtEl>
                                      </p:cBhvr>
                                      <p:by x="110000" y="110000"/>
                                    </p:animScale>
                                  </p:childTnLst>
                                </p:cTn>
                              </p:par>
                              <p:par>
                                <p:cTn id="11" presetID="23" presetClass="entr" presetSubtype="16"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650"/>
                                  </p:stCondLst>
                                  <p:childTnLst>
                                    <p:animScale>
                                      <p:cBhvr>
                                        <p:cTn id="16" dur="150" fill="hold"/>
                                        <p:tgtEl>
                                          <p:spTgt spid="5"/>
                                        </p:tgtEl>
                                      </p:cBhvr>
                                      <p:by x="110000" y="110000"/>
                                    </p:animScale>
                                  </p:childTnLst>
                                </p:cTn>
                              </p:par>
                              <p:par>
                                <p:cTn id="17" presetID="23" presetClass="entr" presetSubtype="16" fill="hold" nodeType="withEffect">
                                  <p:stCondLst>
                                    <p:cond delay="6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150"/>
                                  </p:stCondLst>
                                  <p:childTnLst>
                                    <p:animScale>
                                      <p:cBhvr>
                                        <p:cTn id="22" dur="150" fill="hold"/>
                                        <p:tgtEl>
                                          <p:spTgt spid="12"/>
                                        </p:tgtEl>
                                      </p:cBhvr>
                                      <p:by x="110000" y="110000"/>
                                    </p:animScale>
                                  </p:childTnLst>
                                </p:cTn>
                              </p:par>
                              <p:par>
                                <p:cTn id="23" presetID="23" presetClass="entr" presetSubtype="16" fill="hold" nodeType="withEffect">
                                  <p:stCondLst>
                                    <p:cond delay="9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300"/>
                                  </p:stCondLst>
                                  <p:childTnLst>
                                    <p:animScale>
                                      <p:cBhvr>
                                        <p:cTn id="28" dur="150" fill="hold"/>
                                        <p:tgtEl>
                                          <p:spTgt spid="13"/>
                                        </p:tgtEl>
                                      </p:cBhvr>
                                      <p:by x="110000" y="110000"/>
                                    </p:animScale>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par>
                                <p:cTn id="33" presetID="22" presetClass="entr" presetSubtype="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par>
                                <p:cTn id="36" presetID="23" presetClass="entr" presetSubtype="1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250" fill="hold"/>
                                        <p:tgtEl>
                                          <p:spTgt spid="9"/>
                                        </p:tgtEl>
                                        <p:attrNameLst>
                                          <p:attrName>ppt_w</p:attrName>
                                        </p:attrNameLst>
                                      </p:cBhvr>
                                      <p:tavLst>
                                        <p:tav tm="0">
                                          <p:val>
                                            <p:fltVal val="0"/>
                                          </p:val>
                                        </p:tav>
                                        <p:tav tm="100000">
                                          <p:val>
                                            <p:strVal val="#ppt_w"/>
                                          </p:val>
                                        </p:tav>
                                      </p:tavLst>
                                    </p:anim>
                                    <p:anim calcmode="lin" valueType="num">
                                      <p:cBhvr>
                                        <p:cTn id="39" dur="250" fill="hold"/>
                                        <p:tgtEl>
                                          <p:spTgt spid="9"/>
                                        </p:tgtEl>
                                        <p:attrNameLst>
                                          <p:attrName>ppt_h</p:attrName>
                                        </p:attrNameLst>
                                      </p:cBhvr>
                                      <p:tavLst>
                                        <p:tav tm="0">
                                          <p:val>
                                            <p:fltVal val="0"/>
                                          </p:val>
                                        </p:tav>
                                        <p:tav tm="100000">
                                          <p:val>
                                            <p:strVal val="#ppt_h"/>
                                          </p:val>
                                        </p:tav>
                                      </p:tavLst>
                                    </p:anim>
                                  </p:childTnLst>
                                </p:cTn>
                              </p:par>
                              <p:par>
                                <p:cTn id="40" presetID="6" presetClass="emph" presetSubtype="0" autoRev="1" fill="hold" nodeType="withEffect">
                                  <p:stCondLst>
                                    <p:cond delay="250"/>
                                  </p:stCondLst>
                                  <p:childTnLst>
                                    <p:animScale>
                                      <p:cBhvr>
                                        <p:cTn id="41" dur="150" fill="hold"/>
                                        <p:tgtEl>
                                          <p:spTgt spid="9"/>
                                        </p:tgtEl>
                                      </p:cBhvr>
                                      <p:by x="110000" y="110000"/>
                                    </p:animScale>
                                  </p:childTnLst>
                                </p:cTn>
                              </p:par>
                              <p:par>
                                <p:cTn id="42" presetID="12" presetClass="entr" presetSubtype="8"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p:tgtEl>
                                          <p:spTgt spid="6"/>
                                        </p:tgtEl>
                                        <p:attrNameLst>
                                          <p:attrName>ppt_x</p:attrName>
                                        </p:attrNameLst>
                                      </p:cBhvr>
                                      <p:tavLst>
                                        <p:tav tm="0">
                                          <p:val>
                                            <p:strVal val="#ppt_x-#ppt_w*1.125000"/>
                                          </p:val>
                                        </p:tav>
                                        <p:tav tm="100000">
                                          <p:val>
                                            <p:strVal val="#ppt_x"/>
                                          </p:val>
                                        </p:tav>
                                      </p:tavLst>
                                    </p:anim>
                                    <p:animEffect transition="in" filter="wipe(right)">
                                      <p:cBhvr>
                                        <p:cTn id="45" dur="500"/>
                                        <p:tgtEl>
                                          <p:spTgt spid="6"/>
                                        </p:tgtEl>
                                      </p:cBhvr>
                                    </p:animEffect>
                                  </p:childTnLst>
                                </p:cTn>
                              </p:par>
                              <p:par>
                                <p:cTn id="46" presetID="23" presetClass="entr" presetSubtype="16" fill="hold" nodeType="withEffect">
                                  <p:stCondLst>
                                    <p:cond delay="750"/>
                                  </p:stCondLst>
                                  <p:childTnLst>
                                    <p:set>
                                      <p:cBhvr>
                                        <p:cTn id="47" dur="1" fill="hold">
                                          <p:stCondLst>
                                            <p:cond delay="0"/>
                                          </p:stCondLst>
                                        </p:cTn>
                                        <p:tgtEl>
                                          <p:spTgt spid="10"/>
                                        </p:tgtEl>
                                        <p:attrNameLst>
                                          <p:attrName>style.visibility</p:attrName>
                                        </p:attrNameLst>
                                      </p:cBhvr>
                                      <p:to>
                                        <p:strVal val="visible"/>
                                      </p:to>
                                    </p:set>
                                    <p:anim calcmode="lin" valueType="num">
                                      <p:cBhvr>
                                        <p:cTn id="48" dur="250" fill="hold"/>
                                        <p:tgtEl>
                                          <p:spTgt spid="10"/>
                                        </p:tgtEl>
                                        <p:attrNameLst>
                                          <p:attrName>ppt_w</p:attrName>
                                        </p:attrNameLst>
                                      </p:cBhvr>
                                      <p:tavLst>
                                        <p:tav tm="0">
                                          <p:val>
                                            <p:fltVal val="0"/>
                                          </p:val>
                                        </p:tav>
                                        <p:tav tm="100000">
                                          <p:val>
                                            <p:strVal val="#ppt_w"/>
                                          </p:val>
                                        </p:tav>
                                      </p:tavLst>
                                    </p:anim>
                                    <p:anim calcmode="lin" valueType="num">
                                      <p:cBhvr>
                                        <p:cTn id="49" dur="250" fill="hold"/>
                                        <p:tgtEl>
                                          <p:spTgt spid="10"/>
                                        </p:tgtEl>
                                        <p:attrNameLst>
                                          <p:attrName>ppt_h</p:attrName>
                                        </p:attrNameLst>
                                      </p:cBhvr>
                                      <p:tavLst>
                                        <p:tav tm="0">
                                          <p:val>
                                            <p:fltVal val="0"/>
                                          </p:val>
                                        </p:tav>
                                        <p:tav tm="100000">
                                          <p:val>
                                            <p:strVal val="#ppt_h"/>
                                          </p:val>
                                        </p:tav>
                                      </p:tavLst>
                                    </p:anim>
                                  </p:childTnLst>
                                </p:cTn>
                              </p:par>
                              <p:par>
                                <p:cTn id="50" presetID="6" presetClass="emph" presetSubtype="0" autoRev="1" fill="hold" nodeType="withEffect">
                                  <p:stCondLst>
                                    <p:cond delay="1000"/>
                                  </p:stCondLst>
                                  <p:childTnLst>
                                    <p:animScale>
                                      <p:cBhvr>
                                        <p:cTn id="51" dur="150" fill="hold"/>
                                        <p:tgtEl>
                                          <p:spTgt spid="10"/>
                                        </p:tgtEl>
                                      </p:cBhvr>
                                      <p:by x="110000" y="110000"/>
                                    </p:animScale>
                                  </p:childTnLst>
                                </p:cTn>
                              </p:par>
                              <p:par>
                                <p:cTn id="52" presetID="12" presetClass="entr" presetSubtype="8" fill="hold" nodeType="withEffect">
                                  <p:stCondLst>
                                    <p:cond delay="10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p:tgtEl>
                                          <p:spTgt spid="7"/>
                                        </p:tgtEl>
                                        <p:attrNameLst>
                                          <p:attrName>ppt_x</p:attrName>
                                        </p:attrNameLst>
                                      </p:cBhvr>
                                      <p:tavLst>
                                        <p:tav tm="0">
                                          <p:val>
                                            <p:strVal val="#ppt_x-#ppt_w*1.125000"/>
                                          </p:val>
                                        </p:tav>
                                        <p:tav tm="100000">
                                          <p:val>
                                            <p:strVal val="#ppt_x"/>
                                          </p:val>
                                        </p:tav>
                                      </p:tavLst>
                                    </p:anim>
                                    <p:animEffect transition="in" filter="wipe(right)">
                                      <p:cBhvr>
                                        <p:cTn id="55" dur="500"/>
                                        <p:tgtEl>
                                          <p:spTgt spid="7"/>
                                        </p:tgtEl>
                                      </p:cBhvr>
                                    </p:animEffect>
                                  </p:childTnLst>
                                </p:cTn>
                              </p:par>
                              <p:par>
                                <p:cTn id="56" presetID="23" presetClass="entr" presetSubtype="16" fill="hold" nodeType="withEffect">
                                  <p:stCondLst>
                                    <p:cond delay="1500"/>
                                  </p:stCondLst>
                                  <p:childTnLst>
                                    <p:set>
                                      <p:cBhvr>
                                        <p:cTn id="57" dur="1" fill="hold">
                                          <p:stCondLst>
                                            <p:cond delay="0"/>
                                          </p:stCondLst>
                                        </p:cTn>
                                        <p:tgtEl>
                                          <p:spTgt spid="11"/>
                                        </p:tgtEl>
                                        <p:attrNameLst>
                                          <p:attrName>style.visibility</p:attrName>
                                        </p:attrNameLst>
                                      </p:cBhvr>
                                      <p:to>
                                        <p:strVal val="visible"/>
                                      </p:to>
                                    </p:set>
                                    <p:anim calcmode="lin" valueType="num">
                                      <p:cBhvr>
                                        <p:cTn id="58" dur="250" fill="hold"/>
                                        <p:tgtEl>
                                          <p:spTgt spid="11"/>
                                        </p:tgtEl>
                                        <p:attrNameLst>
                                          <p:attrName>ppt_w</p:attrName>
                                        </p:attrNameLst>
                                      </p:cBhvr>
                                      <p:tavLst>
                                        <p:tav tm="0">
                                          <p:val>
                                            <p:fltVal val="0"/>
                                          </p:val>
                                        </p:tav>
                                        <p:tav tm="100000">
                                          <p:val>
                                            <p:strVal val="#ppt_w"/>
                                          </p:val>
                                        </p:tav>
                                      </p:tavLst>
                                    </p:anim>
                                    <p:anim calcmode="lin" valueType="num">
                                      <p:cBhvr>
                                        <p:cTn id="59" dur="250" fill="hold"/>
                                        <p:tgtEl>
                                          <p:spTgt spid="11"/>
                                        </p:tgtEl>
                                        <p:attrNameLst>
                                          <p:attrName>ppt_h</p:attrName>
                                        </p:attrNameLst>
                                      </p:cBhvr>
                                      <p:tavLst>
                                        <p:tav tm="0">
                                          <p:val>
                                            <p:fltVal val="0"/>
                                          </p:val>
                                        </p:tav>
                                        <p:tav tm="100000">
                                          <p:val>
                                            <p:strVal val="#ppt_h"/>
                                          </p:val>
                                        </p:tav>
                                      </p:tavLst>
                                    </p:anim>
                                  </p:childTnLst>
                                </p:cTn>
                              </p:par>
                              <p:par>
                                <p:cTn id="60" presetID="6" presetClass="emph" presetSubtype="0" autoRev="1" fill="hold" nodeType="withEffect">
                                  <p:stCondLst>
                                    <p:cond delay="1750"/>
                                  </p:stCondLst>
                                  <p:childTnLst>
                                    <p:animScale>
                                      <p:cBhvr>
                                        <p:cTn id="61" dur="150" fill="hold"/>
                                        <p:tgtEl>
                                          <p:spTgt spid="11"/>
                                        </p:tgtEl>
                                      </p:cBhvr>
                                      <p:by x="110000" y="110000"/>
                                    </p:animScale>
                                  </p:childTnLst>
                                </p:cTn>
                              </p:par>
                              <p:par>
                                <p:cTn id="62" presetID="12" presetClass="entr" presetSubtype="8" fill="hold" nodeType="withEffect">
                                  <p:stCondLst>
                                    <p:cond delay="175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p:tgtEl>
                                          <p:spTgt spid="8"/>
                                        </p:tgtEl>
                                        <p:attrNameLst>
                                          <p:attrName>ppt_x</p:attrName>
                                        </p:attrNameLst>
                                      </p:cBhvr>
                                      <p:tavLst>
                                        <p:tav tm="0">
                                          <p:val>
                                            <p:strVal val="#ppt_x-#ppt_w*1.125000"/>
                                          </p:val>
                                        </p:tav>
                                        <p:tav tm="100000">
                                          <p:val>
                                            <p:strVal val="#ppt_x"/>
                                          </p:val>
                                        </p:tav>
                                      </p:tavLst>
                                    </p:anim>
                                    <p:animEffect transition="in" filter="wipe(right)">
                                      <p:cBhvr>
                                        <p:cTn id="65" dur="500"/>
                                        <p:tgtEl>
                                          <p:spTgt spid="8"/>
                                        </p:tgtEl>
                                      </p:cBhvr>
                                    </p:animEffect>
                                  </p:childTnLst>
                                </p:cTn>
                              </p:par>
                              <p:par>
                                <p:cTn id="66" presetID="23" presetClass="entr" presetSubtype="16"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250" fill="hold"/>
                                        <p:tgtEl>
                                          <p:spTgt spid="17"/>
                                        </p:tgtEl>
                                        <p:attrNameLst>
                                          <p:attrName>ppt_w</p:attrName>
                                        </p:attrNameLst>
                                      </p:cBhvr>
                                      <p:tavLst>
                                        <p:tav tm="0">
                                          <p:val>
                                            <p:fltVal val="0"/>
                                          </p:val>
                                        </p:tav>
                                        <p:tav tm="100000">
                                          <p:val>
                                            <p:strVal val="#ppt_w"/>
                                          </p:val>
                                        </p:tav>
                                      </p:tavLst>
                                    </p:anim>
                                    <p:anim calcmode="lin" valueType="num">
                                      <p:cBhvr>
                                        <p:cTn id="69" dur="250" fill="hold"/>
                                        <p:tgtEl>
                                          <p:spTgt spid="17"/>
                                        </p:tgtEl>
                                        <p:attrNameLst>
                                          <p:attrName>ppt_h</p:attrName>
                                        </p:attrNameLst>
                                      </p:cBhvr>
                                      <p:tavLst>
                                        <p:tav tm="0">
                                          <p:val>
                                            <p:fltVal val="0"/>
                                          </p:val>
                                        </p:tav>
                                        <p:tav tm="100000">
                                          <p:val>
                                            <p:strVal val="#ppt_h"/>
                                          </p:val>
                                        </p:tav>
                                      </p:tavLst>
                                    </p:anim>
                                  </p:childTnLst>
                                </p:cTn>
                              </p:par>
                              <p:par>
                                <p:cTn id="70" presetID="6" presetClass="emph" presetSubtype="0" autoRev="1" fill="hold" nodeType="withEffect">
                                  <p:stCondLst>
                                    <p:cond delay="250"/>
                                  </p:stCondLst>
                                  <p:childTnLst>
                                    <p:animScale>
                                      <p:cBhvr>
                                        <p:cTn id="71" dur="150" fill="hold"/>
                                        <p:tgtEl>
                                          <p:spTgt spid="17"/>
                                        </p:tgtEl>
                                      </p:cBhvr>
                                      <p:by x="110000" y="110000"/>
                                    </p:animScale>
                                  </p:childTnLst>
                                </p:cTn>
                              </p:par>
                              <p:par>
                                <p:cTn id="72" presetID="12" presetClass="entr" presetSubtype="8" fill="hold" nodeType="withEffect">
                                  <p:stCondLst>
                                    <p:cond delay="25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p:tgtEl>
                                          <p:spTgt spid="14"/>
                                        </p:tgtEl>
                                        <p:attrNameLst>
                                          <p:attrName>ppt_x</p:attrName>
                                        </p:attrNameLst>
                                      </p:cBhvr>
                                      <p:tavLst>
                                        <p:tav tm="0">
                                          <p:val>
                                            <p:strVal val="#ppt_x-#ppt_w*1.125000"/>
                                          </p:val>
                                        </p:tav>
                                        <p:tav tm="100000">
                                          <p:val>
                                            <p:strVal val="#ppt_x"/>
                                          </p:val>
                                        </p:tav>
                                      </p:tavLst>
                                    </p:anim>
                                    <p:animEffect transition="in" filter="wipe(right)">
                                      <p:cBhvr>
                                        <p:cTn id="75" dur="500"/>
                                        <p:tgtEl>
                                          <p:spTgt spid="14"/>
                                        </p:tgtEl>
                                      </p:cBhvr>
                                    </p:animEffect>
                                  </p:childTnLst>
                                </p:cTn>
                              </p:par>
                              <p:par>
                                <p:cTn id="76" presetID="23" presetClass="entr" presetSubtype="16" fill="hold" nodeType="withEffect">
                                  <p:stCondLst>
                                    <p:cond delay="750"/>
                                  </p:stCondLst>
                                  <p:childTnLst>
                                    <p:set>
                                      <p:cBhvr>
                                        <p:cTn id="77" dur="1" fill="hold">
                                          <p:stCondLst>
                                            <p:cond delay="0"/>
                                          </p:stCondLst>
                                        </p:cTn>
                                        <p:tgtEl>
                                          <p:spTgt spid="18"/>
                                        </p:tgtEl>
                                        <p:attrNameLst>
                                          <p:attrName>style.visibility</p:attrName>
                                        </p:attrNameLst>
                                      </p:cBhvr>
                                      <p:to>
                                        <p:strVal val="visible"/>
                                      </p:to>
                                    </p:set>
                                    <p:anim calcmode="lin" valueType="num">
                                      <p:cBhvr>
                                        <p:cTn id="78" dur="250" fill="hold"/>
                                        <p:tgtEl>
                                          <p:spTgt spid="18"/>
                                        </p:tgtEl>
                                        <p:attrNameLst>
                                          <p:attrName>ppt_w</p:attrName>
                                        </p:attrNameLst>
                                      </p:cBhvr>
                                      <p:tavLst>
                                        <p:tav tm="0">
                                          <p:val>
                                            <p:fltVal val="0"/>
                                          </p:val>
                                        </p:tav>
                                        <p:tav tm="100000">
                                          <p:val>
                                            <p:strVal val="#ppt_w"/>
                                          </p:val>
                                        </p:tav>
                                      </p:tavLst>
                                    </p:anim>
                                    <p:anim calcmode="lin" valueType="num">
                                      <p:cBhvr>
                                        <p:cTn id="79" dur="250" fill="hold"/>
                                        <p:tgtEl>
                                          <p:spTgt spid="18"/>
                                        </p:tgtEl>
                                        <p:attrNameLst>
                                          <p:attrName>ppt_h</p:attrName>
                                        </p:attrNameLst>
                                      </p:cBhvr>
                                      <p:tavLst>
                                        <p:tav tm="0">
                                          <p:val>
                                            <p:fltVal val="0"/>
                                          </p:val>
                                        </p:tav>
                                        <p:tav tm="100000">
                                          <p:val>
                                            <p:strVal val="#ppt_h"/>
                                          </p:val>
                                        </p:tav>
                                      </p:tavLst>
                                    </p:anim>
                                  </p:childTnLst>
                                </p:cTn>
                              </p:par>
                              <p:par>
                                <p:cTn id="80" presetID="6" presetClass="emph" presetSubtype="0" autoRev="1" fill="hold" nodeType="withEffect">
                                  <p:stCondLst>
                                    <p:cond delay="1000"/>
                                  </p:stCondLst>
                                  <p:childTnLst>
                                    <p:animScale>
                                      <p:cBhvr>
                                        <p:cTn id="81" dur="150" fill="hold"/>
                                        <p:tgtEl>
                                          <p:spTgt spid="18"/>
                                        </p:tgtEl>
                                      </p:cBhvr>
                                      <p:by x="110000" y="110000"/>
                                    </p:animScale>
                                  </p:childTnLst>
                                </p:cTn>
                              </p:par>
                              <p:par>
                                <p:cTn id="82" presetID="12" presetClass="entr" presetSubtype="8" fill="hold" nodeType="withEffect">
                                  <p:stCondLst>
                                    <p:cond delay="100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500"/>
                                        <p:tgtEl>
                                          <p:spTgt spid="15"/>
                                        </p:tgtEl>
                                        <p:attrNameLst>
                                          <p:attrName>ppt_x</p:attrName>
                                        </p:attrNameLst>
                                      </p:cBhvr>
                                      <p:tavLst>
                                        <p:tav tm="0">
                                          <p:val>
                                            <p:strVal val="#ppt_x-#ppt_w*1.125000"/>
                                          </p:val>
                                        </p:tav>
                                        <p:tav tm="100000">
                                          <p:val>
                                            <p:strVal val="#ppt_x"/>
                                          </p:val>
                                        </p:tav>
                                      </p:tavLst>
                                    </p:anim>
                                    <p:animEffect transition="in" filter="wipe(right)">
                                      <p:cBhvr>
                                        <p:cTn id="85" dur="500"/>
                                        <p:tgtEl>
                                          <p:spTgt spid="15"/>
                                        </p:tgtEl>
                                      </p:cBhvr>
                                    </p:animEffect>
                                  </p:childTnLst>
                                </p:cTn>
                              </p:par>
                              <p:par>
                                <p:cTn id="86" presetID="23" presetClass="entr" presetSubtype="16" fill="hold" nodeType="withEffect">
                                  <p:stCondLst>
                                    <p:cond delay="1500"/>
                                  </p:stCondLst>
                                  <p:childTnLst>
                                    <p:set>
                                      <p:cBhvr>
                                        <p:cTn id="87" dur="1" fill="hold">
                                          <p:stCondLst>
                                            <p:cond delay="0"/>
                                          </p:stCondLst>
                                        </p:cTn>
                                        <p:tgtEl>
                                          <p:spTgt spid="19"/>
                                        </p:tgtEl>
                                        <p:attrNameLst>
                                          <p:attrName>style.visibility</p:attrName>
                                        </p:attrNameLst>
                                      </p:cBhvr>
                                      <p:to>
                                        <p:strVal val="visible"/>
                                      </p:to>
                                    </p:set>
                                    <p:anim calcmode="lin" valueType="num">
                                      <p:cBhvr>
                                        <p:cTn id="88" dur="250" fill="hold"/>
                                        <p:tgtEl>
                                          <p:spTgt spid="19"/>
                                        </p:tgtEl>
                                        <p:attrNameLst>
                                          <p:attrName>ppt_w</p:attrName>
                                        </p:attrNameLst>
                                      </p:cBhvr>
                                      <p:tavLst>
                                        <p:tav tm="0">
                                          <p:val>
                                            <p:fltVal val="0"/>
                                          </p:val>
                                        </p:tav>
                                        <p:tav tm="100000">
                                          <p:val>
                                            <p:strVal val="#ppt_w"/>
                                          </p:val>
                                        </p:tav>
                                      </p:tavLst>
                                    </p:anim>
                                    <p:anim calcmode="lin" valueType="num">
                                      <p:cBhvr>
                                        <p:cTn id="89" dur="250" fill="hold"/>
                                        <p:tgtEl>
                                          <p:spTgt spid="19"/>
                                        </p:tgtEl>
                                        <p:attrNameLst>
                                          <p:attrName>ppt_h</p:attrName>
                                        </p:attrNameLst>
                                      </p:cBhvr>
                                      <p:tavLst>
                                        <p:tav tm="0">
                                          <p:val>
                                            <p:fltVal val="0"/>
                                          </p:val>
                                        </p:tav>
                                        <p:tav tm="100000">
                                          <p:val>
                                            <p:strVal val="#ppt_h"/>
                                          </p:val>
                                        </p:tav>
                                      </p:tavLst>
                                    </p:anim>
                                  </p:childTnLst>
                                </p:cTn>
                              </p:par>
                              <p:par>
                                <p:cTn id="90" presetID="6" presetClass="emph" presetSubtype="0" autoRev="1" fill="hold" nodeType="withEffect">
                                  <p:stCondLst>
                                    <p:cond delay="1750"/>
                                  </p:stCondLst>
                                  <p:childTnLst>
                                    <p:animScale>
                                      <p:cBhvr>
                                        <p:cTn id="91" dur="150" fill="hold"/>
                                        <p:tgtEl>
                                          <p:spTgt spid="19"/>
                                        </p:tgtEl>
                                      </p:cBhvr>
                                      <p:by x="110000" y="110000"/>
                                    </p:animScale>
                                  </p:childTnLst>
                                </p:cTn>
                              </p:par>
                              <p:par>
                                <p:cTn id="92" presetID="12" presetClass="entr" presetSubtype="8" fill="hold" nodeType="withEffect">
                                  <p:stCondLst>
                                    <p:cond delay="1750"/>
                                  </p:stCondLst>
                                  <p:childTnLst>
                                    <p:set>
                                      <p:cBhvr>
                                        <p:cTn id="93" dur="1" fill="hold">
                                          <p:stCondLst>
                                            <p:cond delay="0"/>
                                          </p:stCondLst>
                                        </p:cTn>
                                        <p:tgtEl>
                                          <p:spTgt spid="16"/>
                                        </p:tgtEl>
                                        <p:attrNameLst>
                                          <p:attrName>style.visibility</p:attrName>
                                        </p:attrNameLst>
                                      </p:cBhvr>
                                      <p:to>
                                        <p:strVal val="visible"/>
                                      </p:to>
                                    </p:set>
                                    <p:anim calcmode="lin" valueType="num">
                                      <p:cBhvr additive="base">
                                        <p:cTn id="94" dur="500"/>
                                        <p:tgtEl>
                                          <p:spTgt spid="16"/>
                                        </p:tgtEl>
                                        <p:attrNameLst>
                                          <p:attrName>ppt_x</p:attrName>
                                        </p:attrNameLst>
                                      </p:cBhvr>
                                      <p:tavLst>
                                        <p:tav tm="0">
                                          <p:val>
                                            <p:strVal val="#ppt_x-#ppt_w*1.125000"/>
                                          </p:val>
                                        </p:tav>
                                        <p:tav tm="100000">
                                          <p:val>
                                            <p:strVal val="#ppt_x"/>
                                          </p:val>
                                        </p:tav>
                                      </p:tavLst>
                                    </p:anim>
                                    <p:animEffect transition="in" filter="wipe(right)">
                                      <p:cBhvr>
                                        <p:cTn id="9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1145382" y="1445865"/>
            <a:ext cx="1812131" cy="1996104"/>
          </a:xfrm>
          <a:custGeom>
            <a:avLst/>
            <a:gdLst>
              <a:gd name="T0" fmla="*/ 60 w 864"/>
              <a:gd name="T1" fmla="*/ 577 h 949"/>
              <a:gd name="T2" fmla="*/ 0 w 864"/>
              <a:gd name="T3" fmla="*/ 432 h 949"/>
              <a:gd name="T4" fmla="*/ 60 w 864"/>
              <a:gd name="T5" fmla="*/ 287 h 949"/>
              <a:gd name="T6" fmla="*/ 287 w 864"/>
              <a:gd name="T7" fmla="*/ 60 h 949"/>
              <a:gd name="T8" fmla="*/ 432 w 864"/>
              <a:gd name="T9" fmla="*/ 0 h 949"/>
              <a:gd name="T10" fmla="*/ 577 w 864"/>
              <a:gd name="T11" fmla="*/ 60 h 949"/>
              <a:gd name="T12" fmla="*/ 804 w 864"/>
              <a:gd name="T13" fmla="*/ 287 h 949"/>
              <a:gd name="T14" fmla="*/ 864 w 864"/>
              <a:gd name="T15" fmla="*/ 432 h 949"/>
              <a:gd name="T16" fmla="*/ 804 w 864"/>
              <a:gd name="T17" fmla="*/ 577 h 949"/>
              <a:gd name="T18" fmla="*/ 432 w 864"/>
              <a:gd name="T19" fmla="*/ 949 h 949"/>
              <a:gd name="T20" fmla="*/ 60 w 864"/>
              <a:gd name="T21" fmla="*/ 57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1"/>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5" name="Freeform 9"/>
          <p:cNvSpPr/>
          <p:nvPr/>
        </p:nvSpPr>
        <p:spPr bwMode="auto">
          <a:xfrm>
            <a:off x="3663555" y="1445865"/>
            <a:ext cx="1812131" cy="1996104"/>
          </a:xfrm>
          <a:custGeom>
            <a:avLst/>
            <a:gdLst>
              <a:gd name="T0" fmla="*/ 60 w 864"/>
              <a:gd name="T1" fmla="*/ 577 h 949"/>
              <a:gd name="T2" fmla="*/ 0 w 864"/>
              <a:gd name="T3" fmla="*/ 432 h 949"/>
              <a:gd name="T4" fmla="*/ 60 w 864"/>
              <a:gd name="T5" fmla="*/ 287 h 949"/>
              <a:gd name="T6" fmla="*/ 287 w 864"/>
              <a:gd name="T7" fmla="*/ 60 h 949"/>
              <a:gd name="T8" fmla="*/ 432 w 864"/>
              <a:gd name="T9" fmla="*/ 0 h 949"/>
              <a:gd name="T10" fmla="*/ 577 w 864"/>
              <a:gd name="T11" fmla="*/ 60 h 949"/>
              <a:gd name="T12" fmla="*/ 804 w 864"/>
              <a:gd name="T13" fmla="*/ 287 h 949"/>
              <a:gd name="T14" fmla="*/ 864 w 864"/>
              <a:gd name="T15" fmla="*/ 432 h 949"/>
              <a:gd name="T16" fmla="*/ 804 w 864"/>
              <a:gd name="T17" fmla="*/ 577 h 949"/>
              <a:gd name="T18" fmla="*/ 432 w 864"/>
              <a:gd name="T19" fmla="*/ 949 h 949"/>
              <a:gd name="T20" fmla="*/ 60 w 864"/>
              <a:gd name="T21" fmla="*/ 57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2"/>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6" name="Freeform 10"/>
          <p:cNvSpPr/>
          <p:nvPr/>
        </p:nvSpPr>
        <p:spPr bwMode="auto">
          <a:xfrm>
            <a:off x="6180535" y="1445865"/>
            <a:ext cx="1813322" cy="1996104"/>
          </a:xfrm>
          <a:custGeom>
            <a:avLst/>
            <a:gdLst>
              <a:gd name="T0" fmla="*/ 60 w 864"/>
              <a:gd name="T1" fmla="*/ 577 h 949"/>
              <a:gd name="T2" fmla="*/ 0 w 864"/>
              <a:gd name="T3" fmla="*/ 432 h 949"/>
              <a:gd name="T4" fmla="*/ 60 w 864"/>
              <a:gd name="T5" fmla="*/ 287 h 949"/>
              <a:gd name="T6" fmla="*/ 287 w 864"/>
              <a:gd name="T7" fmla="*/ 60 h 949"/>
              <a:gd name="T8" fmla="*/ 432 w 864"/>
              <a:gd name="T9" fmla="*/ 0 h 949"/>
              <a:gd name="T10" fmla="*/ 577 w 864"/>
              <a:gd name="T11" fmla="*/ 60 h 949"/>
              <a:gd name="T12" fmla="*/ 804 w 864"/>
              <a:gd name="T13" fmla="*/ 287 h 949"/>
              <a:gd name="T14" fmla="*/ 864 w 864"/>
              <a:gd name="T15" fmla="*/ 432 h 949"/>
              <a:gd name="T16" fmla="*/ 804 w 864"/>
              <a:gd name="T17" fmla="*/ 577 h 949"/>
              <a:gd name="T18" fmla="*/ 432 w 864"/>
              <a:gd name="T19" fmla="*/ 949 h 949"/>
              <a:gd name="T20" fmla="*/ 60 w 864"/>
              <a:gd name="T21" fmla="*/ 57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3"/>
          </a:solidFill>
          <a:ln>
            <a:noFill/>
          </a:ln>
        </p:spPr>
        <p:txBody>
          <a:bodyPr vert="horz" wrap="square" lIns="68594" tIns="34297" rIns="68594" bIns="34297" numCol="1" anchor="t" anchorCtr="0" compatLnSpc="1"/>
          <a:lstStyle/>
          <a:p>
            <a:pPr defTabSz="914400" eaLnBrk="0" hangingPunct="0"/>
            <a:endParaRPr lang="zh-CN" altLang="en-US" dirty="0">
              <a:solidFill>
                <a:schemeClr val="tx2"/>
              </a:solidFill>
              <a:latin typeface="微软雅黑" panose="020B0503020204020204" pitchFamily="34" charset="-122"/>
              <a:ea typeface="微软雅黑" panose="020B0503020204020204" pitchFamily="34" charset="-122"/>
            </a:endParaRPr>
          </a:p>
        </p:txBody>
      </p:sp>
      <p:grpSp>
        <p:nvGrpSpPr>
          <p:cNvPr id="2" name="组合 6"/>
          <p:cNvGrpSpPr/>
          <p:nvPr/>
        </p:nvGrpSpPr>
        <p:grpSpPr>
          <a:xfrm>
            <a:off x="1498503" y="1980009"/>
            <a:ext cx="1131089" cy="709423"/>
            <a:chOff x="1998003" y="2639195"/>
            <a:chExt cx="1508119" cy="945605"/>
          </a:xfrm>
        </p:grpSpPr>
        <p:sp>
          <p:nvSpPr>
            <p:cNvPr id="8" name="矩形 7"/>
            <p:cNvSpPr/>
            <p:nvPr/>
          </p:nvSpPr>
          <p:spPr>
            <a:xfrm>
              <a:off x="2028794" y="3215468"/>
              <a:ext cx="1477328" cy="369332"/>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998003" y="2639195"/>
              <a:ext cx="1443131" cy="677108"/>
            </a:xfrm>
            <a:prstGeom prst="rect">
              <a:avLst/>
            </a:prstGeom>
            <a:noFill/>
          </p:spPr>
          <p:txBody>
            <a:bodyPr wrap="none" rtlCol="0">
              <a:spAutoFit/>
            </a:bodyPr>
            <a:lstStyle/>
            <a:p>
              <a:pPr defTabSz="914400" eaLnBrk="0" hangingPunct="0"/>
              <a:r>
                <a:rPr lang="en-US" altLang="zh-CN"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1,450</a:t>
              </a:r>
              <a:endParaRPr lang="zh-CN" altLang="en-US"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 name="组合 9"/>
          <p:cNvGrpSpPr/>
          <p:nvPr/>
        </p:nvGrpSpPr>
        <p:grpSpPr>
          <a:xfrm>
            <a:off x="4023989" y="1980009"/>
            <a:ext cx="1131089" cy="709423"/>
            <a:chOff x="1998003" y="2639195"/>
            <a:chExt cx="1508119" cy="945605"/>
          </a:xfrm>
        </p:grpSpPr>
        <p:sp>
          <p:nvSpPr>
            <p:cNvPr id="11" name="矩形 10"/>
            <p:cNvSpPr/>
            <p:nvPr/>
          </p:nvSpPr>
          <p:spPr>
            <a:xfrm>
              <a:off x="2028794" y="3215468"/>
              <a:ext cx="1477328" cy="369332"/>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998003" y="2639195"/>
              <a:ext cx="1443131" cy="677108"/>
            </a:xfrm>
            <a:prstGeom prst="rect">
              <a:avLst/>
            </a:prstGeom>
            <a:noFill/>
          </p:spPr>
          <p:txBody>
            <a:bodyPr wrap="none" rtlCol="0">
              <a:spAutoFit/>
            </a:bodyPr>
            <a:lstStyle/>
            <a:p>
              <a:pPr defTabSz="914400" eaLnBrk="0" hangingPunct="0"/>
              <a:r>
                <a:rPr lang="en-US" altLang="zh-CN"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2,250</a:t>
              </a:r>
              <a:endParaRPr lang="zh-CN" altLang="en-US"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12"/>
          <p:cNvGrpSpPr/>
          <p:nvPr/>
        </p:nvGrpSpPr>
        <p:grpSpPr>
          <a:xfrm>
            <a:off x="6527703" y="1980009"/>
            <a:ext cx="1131089" cy="709423"/>
            <a:chOff x="1998003" y="2639195"/>
            <a:chExt cx="1508119" cy="945605"/>
          </a:xfrm>
        </p:grpSpPr>
        <p:sp>
          <p:nvSpPr>
            <p:cNvPr id="14" name="矩形 13"/>
            <p:cNvSpPr/>
            <p:nvPr/>
          </p:nvSpPr>
          <p:spPr>
            <a:xfrm>
              <a:off x="2028794" y="3215468"/>
              <a:ext cx="1477328" cy="369332"/>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998003" y="2639195"/>
              <a:ext cx="1443131" cy="677108"/>
            </a:xfrm>
            <a:prstGeom prst="rect">
              <a:avLst/>
            </a:prstGeom>
            <a:noFill/>
          </p:spPr>
          <p:txBody>
            <a:bodyPr wrap="none" rtlCol="0">
              <a:spAutoFit/>
            </a:bodyPr>
            <a:lstStyle/>
            <a:p>
              <a:pPr defTabSz="914400" eaLnBrk="0" hangingPunct="0"/>
              <a:r>
                <a:rPr lang="en-US" altLang="zh-CN"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1,780</a:t>
              </a:r>
              <a:endParaRPr lang="zh-CN" altLang="en-US" sz="27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矩形 15"/>
          <p:cNvSpPr/>
          <p:nvPr/>
        </p:nvSpPr>
        <p:spPr>
          <a:xfrm>
            <a:off x="1459342" y="3695897"/>
            <a:ext cx="1107996" cy="277085"/>
          </a:xfrm>
          <a:prstGeom prst="rect">
            <a:avLst/>
          </a:prstGeom>
        </p:spPr>
        <p:txBody>
          <a:bodyPr wrap="none" lIns="91458" tIns="45729" rIns="91458" bIns="45729">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188536" y="4020791"/>
            <a:ext cx="1732868" cy="554016"/>
          </a:xfrm>
          <a:prstGeom prst="rect">
            <a:avLst/>
          </a:prstGeom>
          <a:noFill/>
        </p:spPr>
        <p:txBody>
          <a:bodyPr wrap="square" lIns="91458" tIns="45729" rIns="91458" bIns="45729"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矩形 17"/>
          <p:cNvSpPr/>
          <p:nvPr/>
        </p:nvSpPr>
        <p:spPr>
          <a:xfrm>
            <a:off x="3997074" y="3695897"/>
            <a:ext cx="1107996" cy="277085"/>
          </a:xfrm>
          <a:prstGeom prst="rect">
            <a:avLst/>
          </a:prstGeom>
        </p:spPr>
        <p:txBody>
          <a:bodyPr wrap="none" lIns="91458" tIns="45729" rIns="91458" bIns="45729">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726268" y="4020791"/>
            <a:ext cx="1732868" cy="554016"/>
          </a:xfrm>
          <a:prstGeom prst="rect">
            <a:avLst/>
          </a:prstGeom>
          <a:noFill/>
        </p:spPr>
        <p:txBody>
          <a:bodyPr wrap="square" lIns="91458" tIns="45729" rIns="91458" bIns="45729"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矩形 19"/>
          <p:cNvSpPr/>
          <p:nvPr/>
        </p:nvSpPr>
        <p:spPr>
          <a:xfrm>
            <a:off x="6522560" y="3695897"/>
            <a:ext cx="1107996" cy="277085"/>
          </a:xfrm>
          <a:prstGeom prst="rect">
            <a:avLst/>
          </a:prstGeom>
        </p:spPr>
        <p:txBody>
          <a:bodyPr wrap="none" lIns="91458" tIns="45729" rIns="91458" bIns="45729">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251755" y="4020791"/>
            <a:ext cx="1732868" cy="554016"/>
          </a:xfrm>
          <a:prstGeom prst="rect">
            <a:avLst/>
          </a:prstGeom>
          <a:noFill/>
        </p:spPr>
        <p:txBody>
          <a:bodyPr wrap="square" lIns="91458" tIns="45729" rIns="91458" bIns="45729" rtlCol="0">
            <a:spAutoFit/>
          </a:bodyPr>
          <a:lstStyle/>
          <a:p>
            <a:pPr algn="ct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ppt_x"/>
                                          </p:val>
                                        </p:tav>
                                        <p:tav tm="100000">
                                          <p:val>
                                            <p:strVal val="#ppt_x"/>
                                          </p:val>
                                        </p:tav>
                                      </p:tavLst>
                                    </p:anim>
                                    <p:anim calcmode="lin" valueType="num">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1000" fill="hold"/>
                                        <p:tgtEl>
                                          <p:spTgt spid="6"/>
                                        </p:tgtEl>
                                        <p:attrNameLst>
                                          <p:attrName>ppt_x</p:attrName>
                                        </p:attrNameLst>
                                      </p:cBhvr>
                                      <p:tavLst>
                                        <p:tav tm="0">
                                          <p:val>
                                            <p:strVal val="#ppt_x"/>
                                          </p:val>
                                        </p:tav>
                                        <p:tav tm="100000">
                                          <p:val>
                                            <p:strVal val="#ppt_x"/>
                                          </p:val>
                                        </p:tav>
                                      </p:tavLst>
                                    </p:anim>
                                    <p:anim calcmode="lin" valueType="num">
                                      <p:cBhvr additive="base">
                                        <p:cTn id="46" dur="1000" fill="hold"/>
                                        <p:tgtEl>
                                          <p:spTgt spid="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6" grpId="0"/>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3"/>
          <p:cNvGrpSpPr/>
          <p:nvPr/>
        </p:nvGrpSpPr>
        <p:grpSpPr>
          <a:xfrm>
            <a:off x="2867163" y="1425632"/>
            <a:ext cx="465169" cy="217824"/>
            <a:chOff x="3366566" y="1459073"/>
            <a:chExt cx="465169" cy="221445"/>
          </a:xfrm>
        </p:grpSpPr>
        <p:cxnSp>
          <p:nvCxnSpPr>
            <p:cNvPr id="26" name="Straight Connector 61"/>
            <p:cNvCxnSpPr/>
            <p:nvPr/>
          </p:nvCxnSpPr>
          <p:spPr>
            <a:xfrm flipH="1" flipV="1">
              <a:off x="3592681" y="1460250"/>
              <a:ext cx="239054" cy="22026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62"/>
            <p:cNvCxnSpPr/>
            <p:nvPr/>
          </p:nvCxnSpPr>
          <p:spPr>
            <a:xfrm flipH="1">
              <a:off x="3366566" y="1459073"/>
              <a:ext cx="226116"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6" name="Group 74"/>
          <p:cNvGrpSpPr/>
          <p:nvPr/>
        </p:nvGrpSpPr>
        <p:grpSpPr>
          <a:xfrm flipH="1">
            <a:off x="5484538" y="1423829"/>
            <a:ext cx="513201" cy="221431"/>
            <a:chOff x="3318534" y="1459155"/>
            <a:chExt cx="513201" cy="221363"/>
          </a:xfrm>
        </p:grpSpPr>
        <p:cxnSp>
          <p:nvCxnSpPr>
            <p:cNvPr id="29" name="Straight Connector 64"/>
            <p:cNvCxnSpPr/>
            <p:nvPr/>
          </p:nvCxnSpPr>
          <p:spPr>
            <a:xfrm flipH="1" flipV="1">
              <a:off x="3592681" y="1460250"/>
              <a:ext cx="239054" cy="220268"/>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65"/>
            <p:cNvCxnSpPr/>
            <p:nvPr/>
          </p:nvCxnSpPr>
          <p:spPr>
            <a:xfrm flipH="1">
              <a:off x="3318534" y="1459155"/>
              <a:ext cx="274147"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7" name="Group 81"/>
          <p:cNvGrpSpPr/>
          <p:nvPr/>
        </p:nvGrpSpPr>
        <p:grpSpPr>
          <a:xfrm flipV="1">
            <a:off x="2872121" y="3845693"/>
            <a:ext cx="455253" cy="217824"/>
            <a:chOff x="3376482" y="1459073"/>
            <a:chExt cx="455253" cy="221445"/>
          </a:xfrm>
        </p:grpSpPr>
        <p:cxnSp>
          <p:nvCxnSpPr>
            <p:cNvPr id="32" name="Straight Connector 67"/>
            <p:cNvCxnSpPr/>
            <p:nvPr/>
          </p:nvCxnSpPr>
          <p:spPr>
            <a:xfrm flipH="1" flipV="1">
              <a:off x="3592681" y="1460250"/>
              <a:ext cx="239054" cy="220268"/>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68"/>
            <p:cNvCxnSpPr/>
            <p:nvPr/>
          </p:nvCxnSpPr>
          <p:spPr>
            <a:xfrm flipH="1" flipV="1">
              <a:off x="3376482" y="1459073"/>
              <a:ext cx="216200"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84"/>
          <p:cNvGrpSpPr/>
          <p:nvPr/>
        </p:nvGrpSpPr>
        <p:grpSpPr>
          <a:xfrm flipH="1" flipV="1">
            <a:off x="5494964" y="3843890"/>
            <a:ext cx="492348" cy="221431"/>
            <a:chOff x="3339387" y="1459155"/>
            <a:chExt cx="492348" cy="221363"/>
          </a:xfrm>
        </p:grpSpPr>
        <p:cxnSp>
          <p:nvCxnSpPr>
            <p:cNvPr id="35" name="Straight Connector 70"/>
            <p:cNvCxnSpPr/>
            <p:nvPr/>
          </p:nvCxnSpPr>
          <p:spPr>
            <a:xfrm flipH="1" flipV="1">
              <a:off x="3592681" y="1460250"/>
              <a:ext cx="239054" cy="220268"/>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71"/>
            <p:cNvCxnSpPr/>
            <p:nvPr/>
          </p:nvCxnSpPr>
          <p:spPr>
            <a:xfrm flipH="1" flipV="1">
              <a:off x="3339387" y="1459155"/>
              <a:ext cx="253294" cy="0"/>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grpSp>
        <p:nvGrpSpPr>
          <p:cNvPr id="9" name="Group 87"/>
          <p:cNvGrpSpPr/>
          <p:nvPr/>
        </p:nvGrpSpPr>
        <p:grpSpPr>
          <a:xfrm>
            <a:off x="4260968" y="1006249"/>
            <a:ext cx="1840320" cy="2018335"/>
            <a:chOff x="4390618" y="1243013"/>
            <a:chExt cx="1840320" cy="2017712"/>
          </a:xfrm>
        </p:grpSpPr>
        <p:sp>
          <p:nvSpPr>
            <p:cNvPr id="38" name="Freeform 38"/>
            <p:cNvSpPr/>
            <p:nvPr/>
          </p:nvSpPr>
          <p:spPr bwMode="auto">
            <a:xfrm>
              <a:off x="4390618" y="1257300"/>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a:cs typeface="+mn-ea"/>
              </a:endParaRPr>
            </a:p>
          </p:txBody>
        </p:sp>
        <p:sp>
          <p:nvSpPr>
            <p:cNvPr id="39" name="Freeform 38"/>
            <p:cNvSpPr/>
            <p:nvPr/>
          </p:nvSpPr>
          <p:spPr bwMode="auto">
            <a:xfrm>
              <a:off x="4435475" y="1243013"/>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chemeClr val="accent3"/>
            </a:solidFill>
            <a:ln w="9525">
              <a:noFill/>
              <a:round/>
            </a:ln>
          </p:spPr>
          <p:txBody>
            <a:bodyPr vert="horz" wrap="square" lIns="91440" tIns="45720" rIns="91440" bIns="45720" numCol="1" anchor="t" anchorCtr="0" compatLnSpc="1"/>
            <a:lstStyle/>
            <a:p>
              <a:endParaRPr lang="en-US">
                <a:cs typeface="+mn-ea"/>
              </a:endParaRPr>
            </a:p>
          </p:txBody>
        </p:sp>
      </p:grpSp>
      <p:grpSp>
        <p:nvGrpSpPr>
          <p:cNvPr id="10" name="Group 90"/>
          <p:cNvGrpSpPr/>
          <p:nvPr/>
        </p:nvGrpSpPr>
        <p:grpSpPr>
          <a:xfrm>
            <a:off x="4077225" y="2540084"/>
            <a:ext cx="2027238" cy="1788240"/>
            <a:chOff x="4206875" y="2776375"/>
            <a:chExt cx="2027238" cy="1787688"/>
          </a:xfrm>
        </p:grpSpPr>
        <p:sp>
          <p:nvSpPr>
            <p:cNvPr id="41" name="Freeform 37"/>
            <p:cNvSpPr/>
            <p:nvPr/>
          </p:nvSpPr>
          <p:spPr bwMode="auto">
            <a:xfrm>
              <a:off x="4206875" y="2776375"/>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en-US">
                <a:cs typeface="+mn-ea"/>
              </a:endParaRPr>
            </a:p>
          </p:txBody>
        </p:sp>
        <p:sp>
          <p:nvSpPr>
            <p:cNvPr id="42" name="Freeform 37"/>
            <p:cNvSpPr/>
            <p:nvPr/>
          </p:nvSpPr>
          <p:spPr bwMode="auto">
            <a:xfrm>
              <a:off x="4222750" y="2817813"/>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solidFill>
            <a:ln w="9525">
              <a:noFill/>
              <a:round/>
            </a:ln>
          </p:spPr>
          <p:txBody>
            <a:bodyPr vert="horz" wrap="square" lIns="91440" tIns="45720" rIns="91440" bIns="45720" numCol="1" anchor="t" anchorCtr="0" compatLnSpc="1"/>
            <a:lstStyle/>
            <a:p>
              <a:endParaRPr lang="en-US">
                <a:cs typeface="+mn-ea"/>
              </a:endParaRPr>
            </a:p>
          </p:txBody>
        </p:sp>
      </p:grpSp>
      <p:grpSp>
        <p:nvGrpSpPr>
          <p:cNvPr id="11" name="Group 89"/>
          <p:cNvGrpSpPr/>
          <p:nvPr/>
        </p:nvGrpSpPr>
        <p:grpSpPr>
          <a:xfrm>
            <a:off x="2783413" y="2323194"/>
            <a:ext cx="1829787" cy="2009894"/>
            <a:chOff x="2913063" y="2559551"/>
            <a:chExt cx="1829787" cy="2009274"/>
          </a:xfrm>
        </p:grpSpPr>
        <p:sp>
          <p:nvSpPr>
            <p:cNvPr id="44" name="Freeform 40"/>
            <p:cNvSpPr/>
            <p:nvPr/>
          </p:nvSpPr>
          <p:spPr bwMode="auto">
            <a:xfrm>
              <a:off x="2955325" y="2559551"/>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cs typeface="+mn-ea"/>
              </a:endParaRPr>
            </a:p>
          </p:txBody>
        </p:sp>
        <p:sp>
          <p:nvSpPr>
            <p:cNvPr id="45" name="Freeform 40"/>
            <p:cNvSpPr/>
            <p:nvPr/>
          </p:nvSpPr>
          <p:spPr bwMode="auto">
            <a:xfrm>
              <a:off x="2913063" y="2565400"/>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solidFill>
            <a:ln w="9525">
              <a:noFill/>
              <a:round/>
            </a:ln>
          </p:spPr>
          <p:txBody>
            <a:bodyPr vert="horz" wrap="square" lIns="91440" tIns="45720" rIns="91440" bIns="45720" numCol="1" anchor="t" anchorCtr="0" compatLnSpc="1"/>
            <a:lstStyle/>
            <a:p>
              <a:endParaRPr lang="en-US">
                <a:cs typeface="+mn-ea"/>
              </a:endParaRPr>
            </a:p>
          </p:txBody>
        </p:sp>
      </p:grpSp>
      <p:grpSp>
        <p:nvGrpSpPr>
          <p:cNvPr id="12" name="Group 88"/>
          <p:cNvGrpSpPr/>
          <p:nvPr/>
        </p:nvGrpSpPr>
        <p:grpSpPr>
          <a:xfrm>
            <a:off x="2778650" y="1011013"/>
            <a:ext cx="2007394" cy="1833598"/>
            <a:chOff x="2908300" y="1247775"/>
            <a:chExt cx="2007394" cy="1833032"/>
          </a:xfrm>
        </p:grpSpPr>
        <p:sp>
          <p:nvSpPr>
            <p:cNvPr id="47" name="Freeform 39"/>
            <p:cNvSpPr/>
            <p:nvPr/>
          </p:nvSpPr>
          <p:spPr bwMode="auto">
            <a:xfrm>
              <a:off x="2912269" y="1294870"/>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lumMod val="50000"/>
              </a:schemeClr>
            </a:solidFill>
            <a:ln w="9525">
              <a:noFill/>
              <a:round/>
            </a:ln>
          </p:spPr>
          <p:txBody>
            <a:bodyPr vert="horz" wrap="square" lIns="91440" tIns="45720" rIns="91440" bIns="45720" numCol="1" anchor="t" anchorCtr="0" compatLnSpc="1"/>
            <a:lstStyle/>
            <a:p>
              <a:endParaRPr lang="en-US">
                <a:cs typeface="+mn-ea"/>
              </a:endParaRPr>
            </a:p>
          </p:txBody>
        </p:sp>
        <p:sp>
          <p:nvSpPr>
            <p:cNvPr id="48" name="Freeform 39"/>
            <p:cNvSpPr/>
            <p:nvPr/>
          </p:nvSpPr>
          <p:spPr bwMode="auto">
            <a:xfrm>
              <a:off x="2908300" y="1247775"/>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solidFill>
            <a:ln w="9525">
              <a:noFill/>
              <a:round/>
            </a:ln>
          </p:spPr>
          <p:txBody>
            <a:bodyPr vert="horz" wrap="square" lIns="91440" tIns="45720" rIns="91440" bIns="45720" numCol="1" anchor="t" anchorCtr="0" compatLnSpc="1"/>
            <a:lstStyle/>
            <a:p>
              <a:endParaRPr lang="en-US">
                <a:cs typeface="+mn-ea"/>
              </a:endParaRPr>
            </a:p>
          </p:txBody>
        </p:sp>
      </p:grpSp>
      <p:grpSp>
        <p:nvGrpSpPr>
          <p:cNvPr id="13" name="Group 59"/>
          <p:cNvGrpSpPr/>
          <p:nvPr/>
        </p:nvGrpSpPr>
        <p:grpSpPr>
          <a:xfrm>
            <a:off x="6161459" y="3718389"/>
            <a:ext cx="2276195" cy="663379"/>
            <a:chOff x="7154104" y="3206174"/>
            <a:chExt cx="2276195" cy="663175"/>
          </a:xfrm>
        </p:grpSpPr>
        <p:sp>
          <p:nvSpPr>
            <p:cNvPr id="50" name="TextBox 49"/>
            <p:cNvSpPr txBox="1"/>
            <p:nvPr/>
          </p:nvSpPr>
          <p:spPr>
            <a:xfrm>
              <a:off x="7154105" y="3453979"/>
              <a:ext cx="2276194" cy="415370"/>
            </a:xfrm>
            <a:prstGeom prst="rect">
              <a:avLst/>
            </a:prstGeom>
            <a:noFill/>
          </p:spPr>
          <p:txBody>
            <a:bodyPr wrap="square" lIns="0" tIns="0" rIns="0" bIns="0" rtlCol="0">
              <a:spAutoFit/>
            </a:bodyPr>
            <a:lstStyle/>
            <a:p>
              <a:pPr defTabSz="91376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述</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51" name="Rectangle 50"/>
            <p:cNvSpPr/>
            <p:nvPr/>
          </p:nvSpPr>
          <p:spPr>
            <a:xfrm>
              <a:off x="7154104" y="3206174"/>
              <a:ext cx="615553" cy="184609"/>
            </a:xfrm>
            <a:prstGeom prst="rect">
              <a:avLst/>
            </a:prstGeom>
          </p:spPr>
          <p:txBody>
            <a:bodyPr wrap="none" lIns="0" tIns="0" rIns="0" bIns="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rPr>
                <a:t>文本标题</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grpSp>
        <p:nvGrpSpPr>
          <p:cNvPr id="14" name="Group 58"/>
          <p:cNvGrpSpPr/>
          <p:nvPr/>
        </p:nvGrpSpPr>
        <p:grpSpPr>
          <a:xfrm>
            <a:off x="6123359" y="1067651"/>
            <a:ext cx="2276195" cy="663378"/>
            <a:chOff x="7174424" y="1352593"/>
            <a:chExt cx="2276195" cy="663174"/>
          </a:xfrm>
        </p:grpSpPr>
        <p:sp>
          <p:nvSpPr>
            <p:cNvPr id="53" name="TextBox 52"/>
            <p:cNvSpPr txBox="1"/>
            <p:nvPr/>
          </p:nvSpPr>
          <p:spPr>
            <a:xfrm>
              <a:off x="7174424" y="1600397"/>
              <a:ext cx="2276195" cy="415370"/>
            </a:xfrm>
            <a:prstGeom prst="rect">
              <a:avLst/>
            </a:prstGeom>
            <a:noFill/>
          </p:spPr>
          <p:txBody>
            <a:bodyPr wrap="square" lIns="0" tIns="0" rIns="0" bIns="0" rtlCol="0">
              <a:spAutoFit/>
            </a:bodyPr>
            <a:lstStyle/>
            <a:p>
              <a:pPr defTabSz="91376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述</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54" name="Rectangle 53"/>
            <p:cNvSpPr/>
            <p:nvPr/>
          </p:nvSpPr>
          <p:spPr>
            <a:xfrm>
              <a:off x="7174424" y="1352593"/>
              <a:ext cx="615553" cy="184609"/>
            </a:xfrm>
            <a:prstGeom prst="rect">
              <a:avLst/>
            </a:prstGeom>
          </p:spPr>
          <p:txBody>
            <a:bodyPr wrap="none" lIns="0" tIns="0" rIns="0" bIns="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rPr>
                <a:t>文本标题</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grpSp>
        <p:nvGrpSpPr>
          <p:cNvPr id="15" name="Group 56"/>
          <p:cNvGrpSpPr/>
          <p:nvPr/>
        </p:nvGrpSpPr>
        <p:grpSpPr>
          <a:xfrm>
            <a:off x="495585" y="1067651"/>
            <a:ext cx="2276196" cy="663378"/>
            <a:chOff x="-296510" y="1363500"/>
            <a:chExt cx="2276196" cy="663174"/>
          </a:xfrm>
        </p:grpSpPr>
        <p:sp>
          <p:nvSpPr>
            <p:cNvPr id="56" name="TextBox 55"/>
            <p:cNvSpPr txBox="1"/>
            <p:nvPr/>
          </p:nvSpPr>
          <p:spPr>
            <a:xfrm>
              <a:off x="-296510" y="1611304"/>
              <a:ext cx="2276196" cy="415370"/>
            </a:xfrm>
            <a:prstGeom prst="rect">
              <a:avLst/>
            </a:prstGeom>
            <a:noFill/>
          </p:spPr>
          <p:txBody>
            <a:bodyPr wrap="square" lIns="0" tIns="0" rIns="0" bIns="0" rtlCol="0">
              <a:spAutoFit/>
            </a:bodyPr>
            <a:lstStyle/>
            <a:p>
              <a:pPr algn="r" defTabSz="91376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述</a:t>
              </a:r>
              <a:endParaRPr lang="en-US"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57" name="Rectangle 56"/>
            <p:cNvSpPr/>
            <p:nvPr/>
          </p:nvSpPr>
          <p:spPr>
            <a:xfrm>
              <a:off x="1364130" y="1363500"/>
              <a:ext cx="615553" cy="184609"/>
            </a:xfrm>
            <a:prstGeom prst="rect">
              <a:avLst/>
            </a:prstGeom>
          </p:spPr>
          <p:txBody>
            <a:bodyPr wrap="none" lIns="0" tIns="0" rIns="0" bIns="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rPr>
                <a:t>文本标题</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grpSp>
        <p:nvGrpSpPr>
          <p:cNvPr id="16" name="Group 56"/>
          <p:cNvGrpSpPr/>
          <p:nvPr/>
        </p:nvGrpSpPr>
        <p:grpSpPr>
          <a:xfrm>
            <a:off x="467010" y="3700201"/>
            <a:ext cx="2276196" cy="663378"/>
            <a:chOff x="-296510" y="1363502"/>
            <a:chExt cx="2276196" cy="663174"/>
          </a:xfrm>
        </p:grpSpPr>
        <p:sp>
          <p:nvSpPr>
            <p:cNvPr id="59" name="TextBox 58"/>
            <p:cNvSpPr txBox="1"/>
            <p:nvPr/>
          </p:nvSpPr>
          <p:spPr>
            <a:xfrm>
              <a:off x="-296510" y="1611306"/>
              <a:ext cx="2276196" cy="415370"/>
            </a:xfrm>
            <a:prstGeom prst="rect">
              <a:avLst/>
            </a:prstGeom>
            <a:noFill/>
          </p:spPr>
          <p:txBody>
            <a:bodyPr wrap="square" lIns="0" tIns="0" rIns="0" bIns="0" rtlCol="0">
              <a:spAutoFit/>
            </a:bodyPr>
            <a:lstStyle/>
            <a:p>
              <a:pPr algn="r" defTabSz="91376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述</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60" name="Rectangle 59"/>
            <p:cNvSpPr/>
            <p:nvPr/>
          </p:nvSpPr>
          <p:spPr>
            <a:xfrm>
              <a:off x="1364131" y="1363502"/>
              <a:ext cx="615553" cy="184609"/>
            </a:xfrm>
            <a:prstGeom prst="rect">
              <a:avLst/>
            </a:prstGeom>
          </p:spPr>
          <p:txBody>
            <a:bodyPr wrap="none" lIns="0" tIns="0" rIns="0" bIns="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rPr>
                <a:t>文本标题</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grpSp>
        <p:nvGrpSpPr>
          <p:cNvPr id="17" name="Group 30"/>
          <p:cNvGrpSpPr/>
          <p:nvPr/>
        </p:nvGrpSpPr>
        <p:grpSpPr>
          <a:xfrm>
            <a:off x="3342178" y="3121162"/>
            <a:ext cx="613001" cy="611740"/>
            <a:chOff x="1081088" y="2138363"/>
            <a:chExt cx="671512" cy="669925"/>
          </a:xfrm>
          <a:solidFill>
            <a:schemeClr val="bg1"/>
          </a:solidFill>
        </p:grpSpPr>
        <p:sp>
          <p:nvSpPr>
            <p:cNvPr id="62" name="Freeform 16"/>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close/>
                  <a:moveTo>
                    <a:pt x="53" y="0"/>
                  </a:moveTo>
                  <a:lnTo>
                    <a:pt x="53" y="0"/>
                  </a:lnTo>
                  <a:close/>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3" name="Freeform 17"/>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moveTo>
                    <a:pt x="53" y="0"/>
                  </a:moveTo>
                  <a:lnTo>
                    <a:pt x="53" y="0"/>
                  </a:ln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4" name="Freeform 18"/>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close/>
                  <a:moveTo>
                    <a:pt x="53" y="158"/>
                  </a:moveTo>
                  <a:lnTo>
                    <a:pt x="53" y="158"/>
                  </a:lnTo>
                  <a:close/>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5" name="Freeform 19"/>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moveTo>
                    <a:pt x="53" y="158"/>
                  </a:moveTo>
                  <a:lnTo>
                    <a:pt x="53" y="158"/>
                  </a:ln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6" name="Freeform 20"/>
            <p:cNvSpPr>
              <a:spLocks noEditPoints="1"/>
            </p:cNvSpPr>
            <p:nvPr/>
          </p:nvSpPr>
          <p:spPr bwMode="auto">
            <a:xfrm>
              <a:off x="1331913" y="2138363"/>
              <a:ext cx="295275" cy="669925"/>
            </a:xfrm>
            <a:custGeom>
              <a:avLst/>
              <a:gdLst/>
              <a:ahLst/>
              <a:cxnLst>
                <a:cxn ang="0">
                  <a:pos x="1079" y="450"/>
                </a:cxn>
                <a:cxn ang="0">
                  <a:pos x="630" y="0"/>
                </a:cxn>
                <a:cxn ang="0">
                  <a:pos x="180" y="450"/>
                </a:cxn>
                <a:cxn ang="0">
                  <a:pos x="180" y="1808"/>
                </a:cxn>
                <a:cxn ang="0">
                  <a:pos x="0" y="2247"/>
                </a:cxn>
                <a:cxn ang="0">
                  <a:pos x="630" y="2876"/>
                </a:cxn>
                <a:cxn ang="0">
                  <a:pos x="1259" y="2247"/>
                </a:cxn>
                <a:cxn ang="0">
                  <a:pos x="1079" y="1808"/>
                </a:cxn>
                <a:cxn ang="0">
                  <a:pos x="1079" y="450"/>
                </a:cxn>
                <a:cxn ang="0">
                  <a:pos x="630" y="2696"/>
                </a:cxn>
                <a:cxn ang="0">
                  <a:pos x="575" y="2691"/>
                </a:cxn>
                <a:cxn ang="0">
                  <a:pos x="180" y="2247"/>
                </a:cxn>
                <a:cxn ang="0">
                  <a:pos x="360" y="1890"/>
                </a:cxn>
                <a:cxn ang="0">
                  <a:pos x="360" y="450"/>
                </a:cxn>
                <a:cxn ang="0">
                  <a:pos x="630" y="180"/>
                </a:cxn>
                <a:cxn ang="0">
                  <a:pos x="899" y="450"/>
                </a:cxn>
                <a:cxn ang="0">
                  <a:pos x="899" y="1890"/>
                </a:cxn>
                <a:cxn ang="0">
                  <a:pos x="1079" y="2247"/>
                </a:cxn>
                <a:cxn ang="0">
                  <a:pos x="630" y="2696"/>
                </a:cxn>
                <a:cxn ang="0">
                  <a:pos x="630" y="2696"/>
                </a:cxn>
                <a:cxn ang="0">
                  <a:pos x="630" y="2696"/>
                </a:cxn>
              </a:cxnLst>
              <a:rect l="0" t="0" r="r" b="b"/>
              <a:pathLst>
                <a:path w="1259" h="2876">
                  <a:moveTo>
                    <a:pt x="1079" y="450"/>
                  </a:moveTo>
                  <a:cubicBezTo>
                    <a:pt x="1079" y="202"/>
                    <a:pt x="878" y="0"/>
                    <a:pt x="630" y="0"/>
                  </a:cubicBezTo>
                  <a:cubicBezTo>
                    <a:pt x="381" y="0"/>
                    <a:pt x="180" y="202"/>
                    <a:pt x="180" y="450"/>
                  </a:cubicBezTo>
                  <a:cubicBezTo>
                    <a:pt x="180" y="1808"/>
                    <a:pt x="180" y="1808"/>
                    <a:pt x="180" y="1808"/>
                  </a:cubicBezTo>
                  <a:cubicBezTo>
                    <a:pt x="69" y="1921"/>
                    <a:pt x="0" y="2076"/>
                    <a:pt x="0" y="2247"/>
                  </a:cubicBezTo>
                  <a:cubicBezTo>
                    <a:pt x="0" y="2595"/>
                    <a:pt x="282" y="2876"/>
                    <a:pt x="630" y="2876"/>
                  </a:cubicBezTo>
                  <a:cubicBezTo>
                    <a:pt x="977" y="2876"/>
                    <a:pt x="1259" y="2595"/>
                    <a:pt x="1259" y="2247"/>
                  </a:cubicBezTo>
                  <a:cubicBezTo>
                    <a:pt x="1259" y="2076"/>
                    <a:pt x="1190" y="1921"/>
                    <a:pt x="1079" y="1808"/>
                  </a:cubicBezTo>
                  <a:lnTo>
                    <a:pt x="1079" y="450"/>
                  </a:lnTo>
                  <a:close/>
                  <a:moveTo>
                    <a:pt x="630" y="2696"/>
                  </a:moveTo>
                  <a:cubicBezTo>
                    <a:pt x="611" y="2696"/>
                    <a:pt x="593" y="2694"/>
                    <a:pt x="575" y="2691"/>
                  </a:cubicBezTo>
                  <a:cubicBezTo>
                    <a:pt x="353" y="2664"/>
                    <a:pt x="180" y="2477"/>
                    <a:pt x="180" y="2247"/>
                  </a:cubicBezTo>
                  <a:cubicBezTo>
                    <a:pt x="180" y="2101"/>
                    <a:pt x="251" y="1972"/>
                    <a:pt x="360" y="1890"/>
                  </a:cubicBezTo>
                  <a:cubicBezTo>
                    <a:pt x="360" y="450"/>
                    <a:pt x="360" y="450"/>
                    <a:pt x="360" y="450"/>
                  </a:cubicBezTo>
                  <a:cubicBezTo>
                    <a:pt x="360" y="301"/>
                    <a:pt x="481" y="180"/>
                    <a:pt x="630" y="180"/>
                  </a:cubicBezTo>
                  <a:cubicBezTo>
                    <a:pt x="778" y="180"/>
                    <a:pt x="899" y="301"/>
                    <a:pt x="899" y="450"/>
                  </a:cubicBezTo>
                  <a:cubicBezTo>
                    <a:pt x="899" y="1890"/>
                    <a:pt x="899" y="1890"/>
                    <a:pt x="899" y="1890"/>
                  </a:cubicBezTo>
                  <a:cubicBezTo>
                    <a:pt x="1008" y="1972"/>
                    <a:pt x="1079" y="2101"/>
                    <a:pt x="1079" y="2247"/>
                  </a:cubicBezTo>
                  <a:cubicBezTo>
                    <a:pt x="1079" y="2495"/>
                    <a:pt x="878" y="2696"/>
                    <a:pt x="630" y="2696"/>
                  </a:cubicBezTo>
                  <a:close/>
                  <a:moveTo>
                    <a:pt x="630" y="2696"/>
                  </a:moveTo>
                  <a:cubicBezTo>
                    <a:pt x="630" y="2696"/>
                    <a:pt x="630" y="2696"/>
                    <a:pt x="630" y="2696"/>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7" name="Freeform 21"/>
            <p:cNvSpPr>
              <a:spLocks noEditPoints="1"/>
            </p:cNvSpPr>
            <p:nvPr/>
          </p:nvSpPr>
          <p:spPr bwMode="auto">
            <a:xfrm>
              <a:off x="1416050" y="2306638"/>
              <a:ext cx="127000" cy="417513"/>
            </a:xfrm>
            <a:custGeom>
              <a:avLst/>
              <a:gdLst/>
              <a:ahLst/>
              <a:cxnLst>
                <a:cxn ang="0">
                  <a:pos x="359" y="1275"/>
                </a:cxn>
                <a:cxn ang="0">
                  <a:pos x="359" y="0"/>
                </a:cxn>
                <a:cxn ang="0">
                  <a:pos x="180" y="0"/>
                </a:cxn>
                <a:cxn ang="0">
                  <a:pos x="180" y="1275"/>
                </a:cxn>
                <a:cxn ang="0">
                  <a:pos x="0" y="1528"/>
                </a:cxn>
                <a:cxn ang="0">
                  <a:pos x="270" y="1798"/>
                </a:cxn>
                <a:cxn ang="0">
                  <a:pos x="539" y="1528"/>
                </a:cxn>
                <a:cxn ang="0">
                  <a:pos x="359" y="1275"/>
                </a:cxn>
                <a:cxn ang="0">
                  <a:pos x="359" y="1275"/>
                </a:cxn>
                <a:cxn ang="0">
                  <a:pos x="359" y="1275"/>
                </a:cxn>
              </a:cxnLst>
              <a:rect l="0" t="0" r="r" b="b"/>
              <a:pathLst>
                <a:path w="539" h="1798">
                  <a:moveTo>
                    <a:pt x="359" y="1275"/>
                  </a:moveTo>
                  <a:cubicBezTo>
                    <a:pt x="359" y="0"/>
                    <a:pt x="359" y="0"/>
                    <a:pt x="359" y="0"/>
                  </a:cubicBezTo>
                  <a:cubicBezTo>
                    <a:pt x="180" y="0"/>
                    <a:pt x="180" y="0"/>
                    <a:pt x="180" y="0"/>
                  </a:cubicBezTo>
                  <a:cubicBezTo>
                    <a:pt x="180" y="1275"/>
                    <a:pt x="180" y="1275"/>
                    <a:pt x="180" y="1275"/>
                  </a:cubicBezTo>
                  <a:cubicBezTo>
                    <a:pt x="75" y="1312"/>
                    <a:pt x="0" y="1411"/>
                    <a:pt x="0" y="1528"/>
                  </a:cubicBezTo>
                  <a:cubicBezTo>
                    <a:pt x="0" y="1677"/>
                    <a:pt x="121" y="1798"/>
                    <a:pt x="270" y="1798"/>
                  </a:cubicBezTo>
                  <a:cubicBezTo>
                    <a:pt x="418" y="1798"/>
                    <a:pt x="539" y="1677"/>
                    <a:pt x="539" y="1528"/>
                  </a:cubicBezTo>
                  <a:cubicBezTo>
                    <a:pt x="539" y="1411"/>
                    <a:pt x="464" y="1312"/>
                    <a:pt x="359" y="1275"/>
                  </a:cubicBezTo>
                  <a:close/>
                  <a:moveTo>
                    <a:pt x="359" y="1275"/>
                  </a:moveTo>
                  <a:cubicBezTo>
                    <a:pt x="359" y="1275"/>
                    <a:pt x="359" y="1275"/>
                    <a:pt x="359" y="1275"/>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8" name="Freeform 22"/>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close/>
                  <a:moveTo>
                    <a:pt x="52" y="26"/>
                  </a:moveTo>
                  <a:lnTo>
                    <a:pt x="52" y="26"/>
                  </a:lnTo>
                  <a:close/>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9" name="Freeform 23"/>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moveTo>
                    <a:pt x="52" y="26"/>
                  </a:moveTo>
                  <a:lnTo>
                    <a:pt x="52" y="26"/>
                  </a:lnTo>
                </a:path>
              </a:pathLst>
            </a:custGeom>
            <a:grpFill/>
            <a:ln w="9525">
              <a:noFill/>
              <a:round/>
            </a:ln>
          </p:spPr>
          <p:txBody>
            <a:bodyPr vert="horz" wrap="square" lIns="91440" tIns="45720" rIns="91440" bIns="45720" numCol="1" anchor="t" anchorCtr="0" compatLnSpc="1"/>
            <a:lstStyle/>
            <a:p>
              <a:endParaRPr lang="en-US">
                <a:cs typeface="+mn-ea"/>
              </a:endParaRPr>
            </a:p>
          </p:txBody>
        </p:sp>
      </p:grpSp>
      <p:sp>
        <p:nvSpPr>
          <p:cNvPr id="70" name="Freeform 35"/>
          <p:cNvSpPr>
            <a:spLocks noEditPoints="1"/>
          </p:cNvSpPr>
          <p:nvPr/>
        </p:nvSpPr>
        <p:spPr bwMode="auto">
          <a:xfrm>
            <a:off x="4851317" y="1570541"/>
            <a:ext cx="556729" cy="668690"/>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bg1"/>
          </a:solidFill>
          <a:ln w="9525">
            <a:noFill/>
            <a:round/>
          </a:ln>
        </p:spPr>
        <p:txBody>
          <a:bodyPr vert="horz" wrap="square" lIns="91438" tIns="45719" rIns="91438" bIns="45719" numCol="1" anchor="t" anchorCtr="0" compatLnSpc="1"/>
          <a:lstStyle/>
          <a:p>
            <a:endParaRPr lang="en-US">
              <a:cs typeface="+mn-ea"/>
            </a:endParaRPr>
          </a:p>
        </p:txBody>
      </p:sp>
      <p:sp>
        <p:nvSpPr>
          <p:cNvPr id="71" name="Freeform 27"/>
          <p:cNvSpPr>
            <a:spLocks noEditPoints="1"/>
          </p:cNvSpPr>
          <p:nvPr/>
        </p:nvSpPr>
        <p:spPr bwMode="auto">
          <a:xfrm>
            <a:off x="3459342" y="1672868"/>
            <a:ext cx="562969" cy="565245"/>
          </a:xfrm>
          <a:custGeom>
            <a:avLst/>
            <a:gdLst/>
            <a:ahLst/>
            <a:cxnLst>
              <a:cxn ang="0">
                <a:pos x="26" y="0"/>
              </a:cxn>
              <a:cxn ang="0">
                <a:pos x="0" y="26"/>
              </a:cxn>
              <a:cxn ang="0">
                <a:pos x="26" y="51"/>
              </a:cxn>
              <a:cxn ang="0">
                <a:pos x="51" y="26"/>
              </a:cxn>
              <a:cxn ang="0">
                <a:pos x="26" y="0"/>
              </a:cxn>
              <a:cxn ang="0">
                <a:pos x="26" y="6"/>
              </a:cxn>
              <a:cxn ang="0">
                <a:pos x="37" y="10"/>
              </a:cxn>
              <a:cxn ang="0">
                <a:pos x="31" y="18"/>
              </a:cxn>
              <a:cxn ang="0">
                <a:pos x="26" y="16"/>
              </a:cxn>
              <a:cxn ang="0">
                <a:pos x="20" y="18"/>
              </a:cxn>
              <a:cxn ang="0">
                <a:pos x="15" y="10"/>
              </a:cxn>
              <a:cxn ang="0">
                <a:pos x="26" y="6"/>
              </a:cxn>
              <a:cxn ang="0">
                <a:pos x="14" y="42"/>
              </a:cxn>
              <a:cxn ang="0">
                <a:pos x="6" y="26"/>
              </a:cxn>
              <a:cxn ang="0">
                <a:pos x="16" y="26"/>
              </a:cxn>
              <a:cxn ang="0">
                <a:pos x="20" y="33"/>
              </a:cxn>
              <a:cxn ang="0">
                <a:pos x="14" y="42"/>
              </a:cxn>
              <a:cxn ang="0">
                <a:pos x="26" y="32"/>
              </a:cxn>
              <a:cxn ang="0">
                <a:pos x="19" y="26"/>
              </a:cxn>
              <a:cxn ang="0">
                <a:pos x="26" y="19"/>
              </a:cxn>
              <a:cxn ang="0">
                <a:pos x="32" y="26"/>
              </a:cxn>
              <a:cxn ang="0">
                <a:pos x="26" y="32"/>
              </a:cxn>
              <a:cxn ang="0">
                <a:pos x="37" y="42"/>
              </a:cxn>
              <a:cxn ang="0">
                <a:pos x="31" y="33"/>
              </a:cxn>
              <a:cxn ang="0">
                <a:pos x="35" y="26"/>
              </a:cxn>
              <a:cxn ang="0">
                <a:pos x="45" y="26"/>
              </a:cxn>
              <a:cxn ang="0">
                <a:pos x="37" y="42"/>
              </a:cxn>
              <a:cxn ang="0">
                <a:pos x="37" y="42"/>
              </a:cxn>
              <a:cxn ang="0">
                <a:pos x="37" y="42"/>
              </a:cxn>
            </a:cxnLst>
            <a:rect l="0" t="0" r="r" b="b"/>
            <a:pathLst>
              <a:path w="51" h="51">
                <a:moveTo>
                  <a:pt x="26" y="0"/>
                </a:moveTo>
                <a:cubicBezTo>
                  <a:pt x="11" y="0"/>
                  <a:pt x="0" y="11"/>
                  <a:pt x="0" y="26"/>
                </a:cubicBezTo>
                <a:cubicBezTo>
                  <a:pt x="0" y="40"/>
                  <a:pt x="11" y="51"/>
                  <a:pt x="26" y="51"/>
                </a:cubicBezTo>
                <a:cubicBezTo>
                  <a:pt x="40" y="51"/>
                  <a:pt x="51" y="40"/>
                  <a:pt x="51" y="26"/>
                </a:cubicBezTo>
                <a:cubicBezTo>
                  <a:pt x="51" y="11"/>
                  <a:pt x="40" y="0"/>
                  <a:pt x="26" y="0"/>
                </a:cubicBezTo>
                <a:close/>
                <a:moveTo>
                  <a:pt x="26" y="6"/>
                </a:moveTo>
                <a:cubicBezTo>
                  <a:pt x="30" y="6"/>
                  <a:pt x="34" y="8"/>
                  <a:pt x="37" y="10"/>
                </a:cubicBezTo>
                <a:cubicBezTo>
                  <a:pt x="31" y="18"/>
                  <a:pt x="31" y="18"/>
                  <a:pt x="31" y="18"/>
                </a:cubicBezTo>
                <a:cubicBezTo>
                  <a:pt x="30" y="17"/>
                  <a:pt x="28" y="16"/>
                  <a:pt x="26" y="16"/>
                </a:cubicBezTo>
                <a:cubicBezTo>
                  <a:pt x="24" y="16"/>
                  <a:pt x="22" y="17"/>
                  <a:pt x="20" y="18"/>
                </a:cubicBezTo>
                <a:cubicBezTo>
                  <a:pt x="15" y="10"/>
                  <a:pt x="15" y="10"/>
                  <a:pt x="15" y="10"/>
                </a:cubicBezTo>
                <a:cubicBezTo>
                  <a:pt x="18" y="8"/>
                  <a:pt x="22" y="6"/>
                  <a:pt x="26" y="6"/>
                </a:cubicBezTo>
                <a:close/>
                <a:moveTo>
                  <a:pt x="14" y="42"/>
                </a:moveTo>
                <a:cubicBezTo>
                  <a:pt x="9" y="38"/>
                  <a:pt x="6" y="32"/>
                  <a:pt x="6" y="26"/>
                </a:cubicBezTo>
                <a:cubicBezTo>
                  <a:pt x="16" y="26"/>
                  <a:pt x="16" y="26"/>
                  <a:pt x="16" y="26"/>
                </a:cubicBezTo>
                <a:cubicBezTo>
                  <a:pt x="16" y="29"/>
                  <a:pt x="18" y="32"/>
                  <a:pt x="20" y="33"/>
                </a:cubicBezTo>
                <a:lnTo>
                  <a:pt x="14" y="42"/>
                </a:lnTo>
                <a:close/>
                <a:moveTo>
                  <a:pt x="26" y="32"/>
                </a:moveTo>
                <a:cubicBezTo>
                  <a:pt x="22" y="32"/>
                  <a:pt x="19" y="29"/>
                  <a:pt x="19" y="26"/>
                </a:cubicBezTo>
                <a:cubicBezTo>
                  <a:pt x="19" y="22"/>
                  <a:pt x="22" y="19"/>
                  <a:pt x="26" y="19"/>
                </a:cubicBezTo>
                <a:cubicBezTo>
                  <a:pt x="29" y="19"/>
                  <a:pt x="32" y="22"/>
                  <a:pt x="32" y="26"/>
                </a:cubicBezTo>
                <a:cubicBezTo>
                  <a:pt x="32" y="29"/>
                  <a:pt x="29" y="32"/>
                  <a:pt x="26" y="32"/>
                </a:cubicBezTo>
                <a:close/>
                <a:moveTo>
                  <a:pt x="37" y="42"/>
                </a:moveTo>
                <a:cubicBezTo>
                  <a:pt x="31" y="33"/>
                  <a:pt x="31" y="33"/>
                  <a:pt x="31" y="33"/>
                </a:cubicBezTo>
                <a:cubicBezTo>
                  <a:pt x="34" y="32"/>
                  <a:pt x="35" y="29"/>
                  <a:pt x="35" y="26"/>
                </a:cubicBezTo>
                <a:cubicBezTo>
                  <a:pt x="45" y="26"/>
                  <a:pt x="45" y="26"/>
                  <a:pt x="45" y="26"/>
                </a:cubicBezTo>
                <a:cubicBezTo>
                  <a:pt x="45" y="32"/>
                  <a:pt x="42" y="38"/>
                  <a:pt x="37" y="42"/>
                </a:cubicBezTo>
                <a:close/>
                <a:moveTo>
                  <a:pt x="37" y="42"/>
                </a:moveTo>
                <a:cubicBezTo>
                  <a:pt x="37" y="42"/>
                  <a:pt x="37" y="42"/>
                  <a:pt x="37" y="42"/>
                </a:cubicBezTo>
              </a:path>
            </a:pathLst>
          </a:custGeom>
          <a:solidFill>
            <a:schemeClr val="bg1"/>
          </a:solidFill>
          <a:ln w="9525">
            <a:noFill/>
            <a:round/>
          </a:ln>
        </p:spPr>
        <p:txBody>
          <a:bodyPr vert="horz" wrap="square" lIns="91438" tIns="45719" rIns="91438" bIns="45719" numCol="1" anchor="t" anchorCtr="0" compatLnSpc="1"/>
          <a:lstStyle/>
          <a:p>
            <a:endParaRPr lang="en-US">
              <a:cs typeface="+mn-ea"/>
            </a:endParaRPr>
          </a:p>
        </p:txBody>
      </p:sp>
      <p:grpSp>
        <p:nvGrpSpPr>
          <p:cNvPr id="18" name="Group 42"/>
          <p:cNvGrpSpPr/>
          <p:nvPr/>
        </p:nvGrpSpPr>
        <p:grpSpPr>
          <a:xfrm>
            <a:off x="4873603" y="3078280"/>
            <a:ext cx="472799" cy="703481"/>
            <a:chOff x="990600" y="1889126"/>
            <a:chExt cx="758825" cy="1128713"/>
          </a:xfrm>
          <a:solidFill>
            <a:schemeClr val="bg1"/>
          </a:solidFill>
        </p:grpSpPr>
        <p:sp>
          <p:nvSpPr>
            <p:cNvPr id="73" name="Freeform 31"/>
            <p:cNvSpPr>
              <a:spLocks noEditPoints="1"/>
            </p:cNvSpPr>
            <p:nvPr/>
          </p:nvSpPr>
          <p:spPr bwMode="auto">
            <a:xfrm>
              <a:off x="990600" y="1889126"/>
              <a:ext cx="758825" cy="1128713"/>
            </a:xfrm>
            <a:custGeom>
              <a:avLst/>
              <a:gdLst/>
              <a:ahLst/>
              <a:cxnLst>
                <a:cxn ang="0">
                  <a:pos x="100" y="0"/>
                </a:cxn>
                <a:cxn ang="0">
                  <a:pos x="0" y="100"/>
                </a:cxn>
                <a:cxn ang="0">
                  <a:pos x="100" y="298"/>
                </a:cxn>
                <a:cxn ang="0">
                  <a:pos x="199" y="100"/>
                </a:cxn>
                <a:cxn ang="0">
                  <a:pos x="100" y="0"/>
                </a:cxn>
                <a:cxn ang="0">
                  <a:pos x="100" y="171"/>
                </a:cxn>
                <a:cxn ang="0">
                  <a:pos x="27" y="98"/>
                </a:cxn>
                <a:cxn ang="0">
                  <a:pos x="100" y="26"/>
                </a:cxn>
                <a:cxn ang="0">
                  <a:pos x="172" y="98"/>
                </a:cxn>
                <a:cxn ang="0">
                  <a:pos x="100" y="171"/>
                </a:cxn>
                <a:cxn ang="0">
                  <a:pos x="100" y="171"/>
                </a:cxn>
                <a:cxn ang="0">
                  <a:pos x="100" y="171"/>
                </a:cxn>
              </a:cxnLst>
              <a:rect l="0" t="0" r="r" b="b"/>
              <a:pathLst>
                <a:path w="199" h="298">
                  <a:moveTo>
                    <a:pt x="100" y="0"/>
                  </a:moveTo>
                  <a:cubicBezTo>
                    <a:pt x="45" y="0"/>
                    <a:pt x="0" y="45"/>
                    <a:pt x="0" y="100"/>
                  </a:cubicBezTo>
                  <a:cubicBezTo>
                    <a:pt x="0" y="154"/>
                    <a:pt x="100" y="298"/>
                    <a:pt x="100" y="298"/>
                  </a:cubicBezTo>
                  <a:cubicBezTo>
                    <a:pt x="100" y="298"/>
                    <a:pt x="199" y="154"/>
                    <a:pt x="199" y="100"/>
                  </a:cubicBezTo>
                  <a:cubicBezTo>
                    <a:pt x="199" y="45"/>
                    <a:pt x="154" y="0"/>
                    <a:pt x="100" y="0"/>
                  </a:cubicBezTo>
                  <a:close/>
                  <a:moveTo>
                    <a:pt x="100" y="171"/>
                  </a:moveTo>
                  <a:cubicBezTo>
                    <a:pt x="59" y="171"/>
                    <a:pt x="27" y="138"/>
                    <a:pt x="27" y="98"/>
                  </a:cubicBezTo>
                  <a:cubicBezTo>
                    <a:pt x="27" y="58"/>
                    <a:pt x="59" y="26"/>
                    <a:pt x="100" y="26"/>
                  </a:cubicBezTo>
                  <a:cubicBezTo>
                    <a:pt x="140" y="26"/>
                    <a:pt x="172" y="58"/>
                    <a:pt x="172" y="98"/>
                  </a:cubicBezTo>
                  <a:cubicBezTo>
                    <a:pt x="172" y="138"/>
                    <a:pt x="140" y="171"/>
                    <a:pt x="100" y="171"/>
                  </a:cubicBezTo>
                  <a:close/>
                  <a:moveTo>
                    <a:pt x="100" y="171"/>
                  </a:moveTo>
                  <a:cubicBezTo>
                    <a:pt x="100" y="171"/>
                    <a:pt x="100" y="171"/>
                    <a:pt x="100" y="171"/>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74" name="Freeform 32"/>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close/>
                  <a:moveTo>
                    <a:pt x="141" y="0"/>
                  </a:moveTo>
                  <a:lnTo>
                    <a:pt x="141" y="0"/>
                  </a:lnTo>
                  <a:close/>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75" name="Freeform 33"/>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moveTo>
                    <a:pt x="141" y="0"/>
                  </a:moveTo>
                  <a:lnTo>
                    <a:pt x="141" y="0"/>
                  </a:lnTo>
                </a:path>
              </a:pathLst>
            </a:custGeom>
            <a:grpFill/>
            <a:ln w="9525">
              <a:noFill/>
              <a:round/>
            </a:ln>
          </p:spPr>
          <p:txBody>
            <a:bodyPr vert="horz" wrap="square" lIns="91440" tIns="45720" rIns="91440" bIns="45720" numCol="1" anchor="t" anchorCtr="0" compatLnSpc="1"/>
            <a:lstStyle/>
            <a:p>
              <a:endParaRPr lang="en-US">
                <a:cs typeface="+mn-ea"/>
              </a:endParaRPr>
            </a:p>
          </p:txBody>
        </p:sp>
      </p:grpSp>
      <p:sp>
        <p:nvSpPr>
          <p:cNvPr id="76" name="Text Placeholder 3"/>
          <p:cNvSpPr txBox="1"/>
          <p:nvPr/>
        </p:nvSpPr>
        <p:spPr>
          <a:xfrm>
            <a:off x="3004774" y="2594994"/>
            <a:ext cx="31098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en-US" sz="2400" dirty="0">
                <a:solidFill>
                  <a:schemeClr val="bg1"/>
                </a:solidFill>
                <a:cs typeface="+mn-ea"/>
              </a:rPr>
              <a:t>01</a:t>
            </a:r>
            <a:endParaRPr lang="en-US" sz="2400" dirty="0">
              <a:solidFill>
                <a:schemeClr val="bg1"/>
              </a:solidFill>
              <a:cs typeface="+mn-ea"/>
            </a:endParaRPr>
          </a:p>
        </p:txBody>
      </p:sp>
      <p:sp>
        <p:nvSpPr>
          <p:cNvPr id="77" name="Text Placeholder 3"/>
          <p:cNvSpPr txBox="1"/>
          <p:nvPr/>
        </p:nvSpPr>
        <p:spPr>
          <a:xfrm>
            <a:off x="4165186" y="1204774"/>
            <a:ext cx="31098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en-US" sz="2400" dirty="0">
                <a:solidFill>
                  <a:schemeClr val="bg1"/>
                </a:solidFill>
                <a:cs typeface="+mn-ea"/>
              </a:rPr>
              <a:t>02</a:t>
            </a:r>
            <a:endParaRPr lang="en-US" sz="2400" dirty="0">
              <a:solidFill>
                <a:schemeClr val="bg1"/>
              </a:solidFill>
              <a:cs typeface="+mn-ea"/>
            </a:endParaRPr>
          </a:p>
        </p:txBody>
      </p:sp>
      <p:sp>
        <p:nvSpPr>
          <p:cNvPr id="78" name="Text Placeholder 3"/>
          <p:cNvSpPr txBox="1"/>
          <p:nvPr/>
        </p:nvSpPr>
        <p:spPr>
          <a:xfrm>
            <a:off x="5550425" y="2428828"/>
            <a:ext cx="31098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en-US" sz="2400" dirty="0">
                <a:solidFill>
                  <a:schemeClr val="bg1"/>
                </a:solidFill>
                <a:cs typeface="+mn-ea"/>
              </a:rPr>
              <a:t>03</a:t>
            </a:r>
            <a:endParaRPr lang="en-US" sz="2400" dirty="0">
              <a:solidFill>
                <a:schemeClr val="bg1"/>
              </a:solidFill>
              <a:cs typeface="+mn-ea"/>
            </a:endParaRPr>
          </a:p>
        </p:txBody>
      </p:sp>
      <p:sp>
        <p:nvSpPr>
          <p:cNvPr id="79" name="Text Placeholder 3"/>
          <p:cNvSpPr txBox="1"/>
          <p:nvPr/>
        </p:nvSpPr>
        <p:spPr>
          <a:xfrm>
            <a:off x="4343311" y="3774872"/>
            <a:ext cx="31098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en-US" sz="2400" dirty="0">
                <a:solidFill>
                  <a:schemeClr val="bg1"/>
                </a:solidFill>
                <a:cs typeface="+mn-ea"/>
              </a:rPr>
              <a:t>04</a:t>
            </a:r>
            <a:endParaRPr lang="en-US" sz="2400" dirty="0">
              <a:solidFill>
                <a:schemeClr val="bg1"/>
              </a:solidFill>
              <a:cs typeface="+mn-ea"/>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accel="50000" decel="50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1+#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4" accel="50000" decel="5000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p:cTn id="37" dur="500" fill="hold"/>
                                        <p:tgtEl>
                                          <p:spTgt spid="71"/>
                                        </p:tgtEl>
                                        <p:attrNameLst>
                                          <p:attrName>ppt_w</p:attrName>
                                        </p:attrNameLst>
                                      </p:cBhvr>
                                      <p:tavLst>
                                        <p:tav tm="0">
                                          <p:val>
                                            <p:fltVal val="0"/>
                                          </p:val>
                                        </p:tav>
                                        <p:tav tm="100000">
                                          <p:val>
                                            <p:strVal val="#ppt_w"/>
                                          </p:val>
                                        </p:tav>
                                      </p:tavLst>
                                    </p:anim>
                                    <p:anim calcmode="lin" valueType="num">
                                      <p:cBhvr>
                                        <p:cTn id="38" dur="500" fill="hold"/>
                                        <p:tgtEl>
                                          <p:spTgt spid="71"/>
                                        </p:tgtEl>
                                        <p:attrNameLst>
                                          <p:attrName>ppt_h</p:attrName>
                                        </p:attrNameLst>
                                      </p:cBhvr>
                                      <p:tavLst>
                                        <p:tav tm="0">
                                          <p:val>
                                            <p:fltVal val="0"/>
                                          </p:val>
                                        </p:tav>
                                        <p:tav tm="100000">
                                          <p:val>
                                            <p:strVal val="#ppt_h"/>
                                          </p:val>
                                        </p:tav>
                                      </p:tavLst>
                                    </p:anim>
                                    <p:animEffect transition="in" filter="fade">
                                      <p:cBhvr>
                                        <p:cTn id="39" dur="500"/>
                                        <p:tgtEl>
                                          <p:spTgt spid="71"/>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p:cTn id="43" dur="500" fill="hold"/>
                                        <p:tgtEl>
                                          <p:spTgt spid="77"/>
                                        </p:tgtEl>
                                        <p:attrNameLst>
                                          <p:attrName>ppt_w</p:attrName>
                                        </p:attrNameLst>
                                      </p:cBhvr>
                                      <p:tavLst>
                                        <p:tav tm="0">
                                          <p:val>
                                            <p:fltVal val="0"/>
                                          </p:val>
                                        </p:tav>
                                        <p:tav tm="100000">
                                          <p:val>
                                            <p:strVal val="#ppt_w"/>
                                          </p:val>
                                        </p:tav>
                                      </p:tavLst>
                                    </p:anim>
                                    <p:anim calcmode="lin" valueType="num">
                                      <p:cBhvr>
                                        <p:cTn id="44" dur="500" fill="hold"/>
                                        <p:tgtEl>
                                          <p:spTgt spid="77"/>
                                        </p:tgtEl>
                                        <p:attrNameLst>
                                          <p:attrName>ppt_h</p:attrName>
                                        </p:attrNameLst>
                                      </p:cBhvr>
                                      <p:tavLst>
                                        <p:tav tm="0">
                                          <p:val>
                                            <p:fltVal val="0"/>
                                          </p:val>
                                        </p:tav>
                                        <p:tav tm="100000">
                                          <p:val>
                                            <p:strVal val="#ppt_h"/>
                                          </p:val>
                                        </p:tav>
                                      </p:tavLst>
                                    </p:anim>
                                    <p:animEffect transition="in" filter="fade">
                                      <p:cBhvr>
                                        <p:cTn id="45" dur="500"/>
                                        <p:tgtEl>
                                          <p:spTgt spid="77"/>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p:cTn id="55" dur="500" fill="hold"/>
                                        <p:tgtEl>
                                          <p:spTgt spid="78"/>
                                        </p:tgtEl>
                                        <p:attrNameLst>
                                          <p:attrName>ppt_w</p:attrName>
                                        </p:attrNameLst>
                                      </p:cBhvr>
                                      <p:tavLst>
                                        <p:tav tm="0">
                                          <p:val>
                                            <p:fltVal val="0"/>
                                          </p:val>
                                        </p:tav>
                                        <p:tav tm="100000">
                                          <p:val>
                                            <p:strVal val="#ppt_w"/>
                                          </p:val>
                                        </p:tav>
                                      </p:tavLst>
                                    </p:anim>
                                    <p:anim calcmode="lin" valueType="num">
                                      <p:cBhvr>
                                        <p:cTn id="56" dur="500" fill="hold"/>
                                        <p:tgtEl>
                                          <p:spTgt spid="78"/>
                                        </p:tgtEl>
                                        <p:attrNameLst>
                                          <p:attrName>ppt_h</p:attrName>
                                        </p:attrNameLst>
                                      </p:cBhvr>
                                      <p:tavLst>
                                        <p:tav tm="0">
                                          <p:val>
                                            <p:fltVal val="0"/>
                                          </p:val>
                                        </p:tav>
                                        <p:tav tm="100000">
                                          <p:val>
                                            <p:strVal val="#ppt_h"/>
                                          </p:val>
                                        </p:tav>
                                      </p:tavLst>
                                    </p:anim>
                                    <p:animEffect transition="in" filter="fade">
                                      <p:cBhvr>
                                        <p:cTn id="57" dur="500"/>
                                        <p:tgtEl>
                                          <p:spTgt spid="78"/>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par>
                          <p:cTn id="70" fill="hold">
                            <p:stCondLst>
                              <p:cond delay="6000"/>
                            </p:stCondLst>
                            <p:childTnLst>
                              <p:par>
                                <p:cTn id="71" presetID="18" presetClass="entr" presetSubtype="12"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strips(downLeft)">
                                      <p:cBhvr>
                                        <p:cTn id="73" dur="500"/>
                                        <p:tgtEl>
                                          <p:spTgt spid="7"/>
                                        </p:tgtEl>
                                      </p:cBhvr>
                                    </p:animEffect>
                                  </p:childTnLst>
                                </p:cTn>
                              </p:par>
                              <p:par>
                                <p:cTn id="74" presetID="2" presetClass="entr" presetSubtype="8" accel="50000" decel="50000"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0-#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childTnLst>
                          </p:cTn>
                        </p:par>
                        <p:par>
                          <p:cTn id="78" fill="hold">
                            <p:stCondLst>
                              <p:cond delay="6500"/>
                            </p:stCondLst>
                            <p:childTnLst>
                              <p:par>
                                <p:cTn id="79" presetID="18" presetClass="entr" presetSubtype="1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strips(downLeft)">
                                      <p:cBhvr>
                                        <p:cTn id="81" dur="500"/>
                                        <p:tgtEl>
                                          <p:spTgt spid="3"/>
                                        </p:tgtEl>
                                      </p:cBhvr>
                                    </p:animEffect>
                                  </p:childTnLst>
                                </p:cTn>
                              </p:par>
                              <p:par>
                                <p:cTn id="82" presetID="2" presetClass="entr" presetSubtype="8" accel="50000" decel="5000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500" fill="hold"/>
                                        <p:tgtEl>
                                          <p:spTgt spid="15"/>
                                        </p:tgtEl>
                                        <p:attrNameLst>
                                          <p:attrName>ppt_x</p:attrName>
                                        </p:attrNameLst>
                                      </p:cBhvr>
                                      <p:tavLst>
                                        <p:tav tm="0">
                                          <p:val>
                                            <p:strVal val="0-#ppt_w/2"/>
                                          </p:val>
                                        </p:tav>
                                        <p:tav tm="100000">
                                          <p:val>
                                            <p:strVal val="#ppt_x"/>
                                          </p:val>
                                        </p:tav>
                                      </p:tavLst>
                                    </p:anim>
                                    <p:anim calcmode="lin" valueType="num">
                                      <p:cBhvr additive="base">
                                        <p:cTn id="85" dur="500" fill="hold"/>
                                        <p:tgtEl>
                                          <p:spTgt spid="15"/>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18" presetClass="entr" presetSubtype="6" fill="hold"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strips(downRight)">
                                      <p:cBhvr>
                                        <p:cTn id="89" dur="500"/>
                                        <p:tgtEl>
                                          <p:spTgt spid="6"/>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500" fill="hold"/>
                                        <p:tgtEl>
                                          <p:spTgt spid="14"/>
                                        </p:tgtEl>
                                        <p:attrNameLst>
                                          <p:attrName>ppt_x</p:attrName>
                                        </p:attrNameLst>
                                      </p:cBhvr>
                                      <p:tavLst>
                                        <p:tav tm="0">
                                          <p:val>
                                            <p:strVal val="1+#ppt_w/2"/>
                                          </p:val>
                                        </p:tav>
                                        <p:tav tm="100000">
                                          <p:val>
                                            <p:strVal val="#ppt_x"/>
                                          </p:val>
                                        </p:tav>
                                      </p:tavLst>
                                    </p:anim>
                                    <p:anim calcmode="lin" valueType="num">
                                      <p:cBhvr additive="base">
                                        <p:cTn id="93" dur="500" fill="hold"/>
                                        <p:tgtEl>
                                          <p:spTgt spid="14"/>
                                        </p:tgtEl>
                                        <p:attrNameLst>
                                          <p:attrName>ppt_y</p:attrName>
                                        </p:attrNameLst>
                                      </p:cBhvr>
                                      <p:tavLst>
                                        <p:tav tm="0">
                                          <p:val>
                                            <p:strVal val="#ppt_y"/>
                                          </p:val>
                                        </p:tav>
                                        <p:tav tm="100000">
                                          <p:val>
                                            <p:strVal val="#ppt_y"/>
                                          </p:val>
                                        </p:tav>
                                      </p:tavLst>
                                    </p:anim>
                                  </p:childTnLst>
                                </p:cTn>
                              </p:par>
                            </p:childTnLst>
                          </p:cTn>
                        </p:par>
                        <p:par>
                          <p:cTn id="94" fill="hold">
                            <p:stCondLst>
                              <p:cond delay="7500"/>
                            </p:stCondLst>
                            <p:childTnLst>
                              <p:par>
                                <p:cTn id="95" presetID="18" presetClass="entr" presetSubtype="3"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strips(upRight)">
                                      <p:cBhvr>
                                        <p:cTn id="97" dur="500"/>
                                        <p:tgtEl>
                                          <p:spTgt spid="8"/>
                                        </p:tgtEl>
                                      </p:cBhvr>
                                    </p:animEffect>
                                  </p:childTnLst>
                                </p:cTn>
                              </p:par>
                              <p:par>
                                <p:cTn id="98" presetID="2" presetClass="entr" presetSubtype="2" accel="50000" decel="50000" fill="hold" nodeType="with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500" fill="hold"/>
                                        <p:tgtEl>
                                          <p:spTgt spid="13"/>
                                        </p:tgtEl>
                                        <p:attrNameLst>
                                          <p:attrName>ppt_x</p:attrName>
                                        </p:attrNameLst>
                                      </p:cBhvr>
                                      <p:tavLst>
                                        <p:tav tm="0">
                                          <p:val>
                                            <p:strVal val="1+#ppt_w/2"/>
                                          </p:val>
                                        </p:tav>
                                        <p:tav tm="100000">
                                          <p:val>
                                            <p:strVal val="#ppt_x"/>
                                          </p:val>
                                        </p:tav>
                                      </p:tavLst>
                                    </p:anim>
                                    <p:anim calcmode="lin" valueType="num">
                                      <p:cBhvr additive="base">
                                        <p:cTn id="10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6" grpId="0"/>
      <p:bldP spid="77" grpId="0"/>
      <p:bldP spid="78" grpId="0"/>
      <p:bldP spid="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p:nvPr/>
        </p:nvSpPr>
        <p:spPr>
          <a:xfrm>
            <a:off x="863589" y="1217321"/>
            <a:ext cx="468077" cy="553998"/>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3600" b="0" dirty="0">
                <a:solidFill>
                  <a:schemeClr val="accent1"/>
                </a:solidFill>
                <a:cs typeface="+mn-ea"/>
              </a:rPr>
              <a:t>01</a:t>
            </a:r>
            <a:endParaRPr lang="en-US" sz="3600" b="0" dirty="0">
              <a:solidFill>
                <a:schemeClr val="accent1"/>
              </a:solidFill>
              <a:cs typeface="+mn-ea"/>
            </a:endParaRPr>
          </a:p>
        </p:txBody>
      </p:sp>
      <p:sp>
        <p:nvSpPr>
          <p:cNvPr id="7" name="Text Placeholder 3"/>
          <p:cNvSpPr txBox="1"/>
          <p:nvPr/>
        </p:nvSpPr>
        <p:spPr>
          <a:xfrm>
            <a:off x="3554074" y="1217321"/>
            <a:ext cx="468077" cy="553998"/>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3600" b="0" dirty="0">
                <a:solidFill>
                  <a:schemeClr val="accent2"/>
                </a:solidFill>
                <a:cs typeface="+mn-ea"/>
              </a:rPr>
              <a:t>02</a:t>
            </a:r>
            <a:endParaRPr lang="en-US" sz="3600" b="0" dirty="0">
              <a:solidFill>
                <a:schemeClr val="accent2"/>
              </a:solidFill>
              <a:cs typeface="+mn-ea"/>
            </a:endParaRPr>
          </a:p>
        </p:txBody>
      </p:sp>
      <p:sp>
        <p:nvSpPr>
          <p:cNvPr id="8" name="Text Placeholder 3"/>
          <p:cNvSpPr txBox="1"/>
          <p:nvPr/>
        </p:nvSpPr>
        <p:spPr>
          <a:xfrm>
            <a:off x="6357289" y="1217321"/>
            <a:ext cx="468077" cy="553998"/>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3600" b="0" dirty="0">
                <a:solidFill>
                  <a:schemeClr val="accent3"/>
                </a:solidFill>
                <a:cs typeface="+mn-ea"/>
              </a:rPr>
              <a:t>03</a:t>
            </a:r>
            <a:endParaRPr lang="en-US" sz="3600" b="0" dirty="0">
              <a:solidFill>
                <a:schemeClr val="accent3"/>
              </a:solidFill>
              <a:cs typeface="+mn-ea"/>
            </a:endParaRPr>
          </a:p>
        </p:txBody>
      </p:sp>
      <p:sp>
        <p:nvSpPr>
          <p:cNvPr id="9" name="Freeform 11"/>
          <p:cNvSpPr>
            <a:spLocks noEditPoints="1"/>
          </p:cNvSpPr>
          <p:nvPr/>
        </p:nvSpPr>
        <p:spPr bwMode="auto">
          <a:xfrm>
            <a:off x="3431724" y="1708448"/>
            <a:ext cx="654610" cy="602217"/>
          </a:xfrm>
          <a:custGeom>
            <a:avLst/>
            <a:gdLst/>
            <a:ahLst/>
            <a:cxnLst>
              <a:cxn ang="0">
                <a:pos x="102" y="42"/>
              </a:cxn>
              <a:cxn ang="0">
                <a:pos x="102" y="41"/>
              </a:cxn>
              <a:cxn ang="0">
                <a:pos x="102" y="41"/>
              </a:cxn>
              <a:cxn ang="0">
                <a:pos x="102" y="41"/>
              </a:cxn>
              <a:cxn ang="0">
                <a:pos x="86" y="35"/>
              </a:cxn>
              <a:cxn ang="0">
                <a:pos x="100" y="13"/>
              </a:cxn>
              <a:cxn ang="0">
                <a:pos x="99" y="4"/>
              </a:cxn>
              <a:cxn ang="0">
                <a:pos x="97" y="2"/>
              </a:cxn>
              <a:cxn ang="0">
                <a:pos x="88" y="3"/>
              </a:cxn>
              <a:cxn ang="0">
                <a:pos x="57" y="32"/>
              </a:cxn>
              <a:cxn ang="0">
                <a:pos x="51" y="32"/>
              </a:cxn>
              <a:cxn ang="0">
                <a:pos x="0" y="41"/>
              </a:cxn>
              <a:cxn ang="0">
                <a:pos x="0" y="41"/>
              </a:cxn>
              <a:cxn ang="0">
                <a:pos x="0" y="41"/>
              </a:cxn>
              <a:cxn ang="0">
                <a:pos x="0" y="42"/>
              </a:cxn>
              <a:cxn ang="0">
                <a:pos x="0" y="42"/>
              </a:cxn>
              <a:cxn ang="0">
                <a:pos x="0" y="42"/>
              </a:cxn>
              <a:cxn ang="0">
                <a:pos x="51" y="94"/>
              </a:cxn>
              <a:cxn ang="0">
                <a:pos x="102" y="42"/>
              </a:cxn>
              <a:cxn ang="0">
                <a:pos x="102" y="42"/>
              </a:cxn>
              <a:cxn ang="0">
                <a:pos x="102" y="42"/>
              </a:cxn>
              <a:cxn ang="0">
                <a:pos x="85" y="10"/>
              </a:cxn>
              <a:cxn ang="0">
                <a:pos x="88" y="13"/>
              </a:cxn>
              <a:cxn ang="0">
                <a:pos x="85" y="15"/>
              </a:cxn>
              <a:cxn ang="0">
                <a:pos x="83" y="13"/>
              </a:cxn>
              <a:cxn ang="0">
                <a:pos x="85" y="10"/>
              </a:cxn>
              <a:cxn ang="0">
                <a:pos x="79" y="16"/>
              </a:cxn>
              <a:cxn ang="0">
                <a:pos x="81" y="16"/>
              </a:cxn>
              <a:cxn ang="0">
                <a:pos x="81" y="18"/>
              </a:cxn>
              <a:cxn ang="0">
                <a:pos x="60" y="40"/>
              </a:cxn>
              <a:cxn ang="0">
                <a:pos x="58" y="41"/>
              </a:cxn>
              <a:cxn ang="0">
                <a:pos x="57" y="40"/>
              </a:cxn>
              <a:cxn ang="0">
                <a:pos x="57" y="38"/>
              </a:cxn>
              <a:cxn ang="0">
                <a:pos x="79" y="16"/>
              </a:cxn>
              <a:cxn ang="0">
                <a:pos x="51" y="51"/>
              </a:cxn>
              <a:cxn ang="0">
                <a:pos x="9" y="44"/>
              </a:cxn>
              <a:cxn ang="0">
                <a:pos x="51" y="37"/>
              </a:cxn>
              <a:cxn ang="0">
                <a:pos x="52" y="37"/>
              </a:cxn>
              <a:cxn ang="0">
                <a:pos x="42" y="47"/>
              </a:cxn>
              <a:cxn ang="0">
                <a:pos x="79" y="46"/>
              </a:cxn>
              <a:cxn ang="0">
                <a:pos x="83" y="39"/>
              </a:cxn>
              <a:cxn ang="0">
                <a:pos x="93" y="44"/>
              </a:cxn>
              <a:cxn ang="0">
                <a:pos x="51" y="51"/>
              </a:cxn>
              <a:cxn ang="0">
                <a:pos x="51" y="51"/>
              </a:cxn>
              <a:cxn ang="0">
                <a:pos x="51" y="51"/>
              </a:cxn>
            </a:cxnLst>
            <a:rect l="0" t="0" r="r" b="b"/>
            <a:pathLst>
              <a:path w="102" h="94">
                <a:moveTo>
                  <a:pt x="102" y="42"/>
                </a:moveTo>
                <a:cubicBezTo>
                  <a:pt x="102" y="42"/>
                  <a:pt x="102" y="42"/>
                  <a:pt x="102" y="41"/>
                </a:cubicBezTo>
                <a:cubicBezTo>
                  <a:pt x="102" y="41"/>
                  <a:pt x="102" y="41"/>
                  <a:pt x="102" y="41"/>
                </a:cubicBezTo>
                <a:cubicBezTo>
                  <a:pt x="102" y="41"/>
                  <a:pt x="102" y="41"/>
                  <a:pt x="102" y="41"/>
                </a:cubicBezTo>
                <a:cubicBezTo>
                  <a:pt x="101" y="39"/>
                  <a:pt x="95" y="37"/>
                  <a:pt x="86" y="35"/>
                </a:cubicBezTo>
                <a:cubicBezTo>
                  <a:pt x="100" y="13"/>
                  <a:pt x="100" y="13"/>
                  <a:pt x="100" y="13"/>
                </a:cubicBezTo>
                <a:cubicBezTo>
                  <a:pt x="102" y="10"/>
                  <a:pt x="101" y="6"/>
                  <a:pt x="99" y="4"/>
                </a:cubicBezTo>
                <a:cubicBezTo>
                  <a:pt x="97" y="2"/>
                  <a:pt x="97" y="2"/>
                  <a:pt x="97" y="2"/>
                </a:cubicBezTo>
                <a:cubicBezTo>
                  <a:pt x="94" y="0"/>
                  <a:pt x="90" y="1"/>
                  <a:pt x="88" y="3"/>
                </a:cubicBezTo>
                <a:cubicBezTo>
                  <a:pt x="57" y="32"/>
                  <a:pt x="57" y="32"/>
                  <a:pt x="57" y="32"/>
                </a:cubicBezTo>
                <a:cubicBezTo>
                  <a:pt x="55" y="32"/>
                  <a:pt x="53" y="32"/>
                  <a:pt x="51" y="32"/>
                </a:cubicBezTo>
                <a:cubicBezTo>
                  <a:pt x="24" y="32"/>
                  <a:pt x="2" y="36"/>
                  <a:pt x="0" y="41"/>
                </a:cubicBezTo>
                <a:cubicBezTo>
                  <a:pt x="0" y="41"/>
                  <a:pt x="0" y="41"/>
                  <a:pt x="0" y="41"/>
                </a:cubicBezTo>
                <a:cubicBezTo>
                  <a:pt x="0" y="41"/>
                  <a:pt x="0" y="41"/>
                  <a:pt x="0" y="41"/>
                </a:cubicBezTo>
                <a:cubicBezTo>
                  <a:pt x="0" y="42"/>
                  <a:pt x="0" y="42"/>
                  <a:pt x="0" y="42"/>
                </a:cubicBezTo>
                <a:cubicBezTo>
                  <a:pt x="0" y="42"/>
                  <a:pt x="0" y="42"/>
                  <a:pt x="0" y="42"/>
                </a:cubicBezTo>
                <a:cubicBezTo>
                  <a:pt x="0" y="42"/>
                  <a:pt x="0" y="42"/>
                  <a:pt x="0" y="42"/>
                </a:cubicBezTo>
                <a:cubicBezTo>
                  <a:pt x="0" y="71"/>
                  <a:pt x="23" y="94"/>
                  <a:pt x="51" y="94"/>
                </a:cubicBezTo>
                <a:cubicBezTo>
                  <a:pt x="79" y="94"/>
                  <a:pt x="102" y="70"/>
                  <a:pt x="102" y="42"/>
                </a:cubicBezTo>
                <a:cubicBezTo>
                  <a:pt x="102" y="42"/>
                  <a:pt x="102" y="42"/>
                  <a:pt x="102" y="42"/>
                </a:cubicBezTo>
                <a:cubicBezTo>
                  <a:pt x="102" y="42"/>
                  <a:pt x="102" y="42"/>
                  <a:pt x="102" y="42"/>
                </a:cubicBezTo>
                <a:close/>
                <a:moveTo>
                  <a:pt x="85" y="10"/>
                </a:moveTo>
                <a:cubicBezTo>
                  <a:pt x="87" y="10"/>
                  <a:pt x="88" y="11"/>
                  <a:pt x="88" y="13"/>
                </a:cubicBezTo>
                <a:cubicBezTo>
                  <a:pt x="88" y="14"/>
                  <a:pt x="87" y="15"/>
                  <a:pt x="85" y="15"/>
                </a:cubicBezTo>
                <a:cubicBezTo>
                  <a:pt x="84" y="15"/>
                  <a:pt x="83" y="14"/>
                  <a:pt x="83" y="13"/>
                </a:cubicBezTo>
                <a:cubicBezTo>
                  <a:pt x="83" y="11"/>
                  <a:pt x="84" y="10"/>
                  <a:pt x="85" y="10"/>
                </a:cubicBezTo>
                <a:close/>
                <a:moveTo>
                  <a:pt x="79" y="16"/>
                </a:moveTo>
                <a:cubicBezTo>
                  <a:pt x="79" y="15"/>
                  <a:pt x="81" y="15"/>
                  <a:pt x="81" y="16"/>
                </a:cubicBezTo>
                <a:cubicBezTo>
                  <a:pt x="82" y="17"/>
                  <a:pt x="82" y="18"/>
                  <a:pt x="81" y="18"/>
                </a:cubicBezTo>
                <a:cubicBezTo>
                  <a:pt x="60" y="40"/>
                  <a:pt x="60" y="40"/>
                  <a:pt x="60" y="40"/>
                </a:cubicBezTo>
                <a:cubicBezTo>
                  <a:pt x="59" y="41"/>
                  <a:pt x="59" y="41"/>
                  <a:pt x="58" y="41"/>
                </a:cubicBezTo>
                <a:cubicBezTo>
                  <a:pt x="58" y="41"/>
                  <a:pt x="57" y="41"/>
                  <a:pt x="57" y="40"/>
                </a:cubicBezTo>
                <a:cubicBezTo>
                  <a:pt x="56" y="40"/>
                  <a:pt x="56" y="38"/>
                  <a:pt x="57" y="38"/>
                </a:cubicBezTo>
                <a:lnTo>
                  <a:pt x="79" y="16"/>
                </a:lnTo>
                <a:close/>
                <a:moveTo>
                  <a:pt x="51" y="51"/>
                </a:moveTo>
                <a:cubicBezTo>
                  <a:pt x="28" y="51"/>
                  <a:pt x="9" y="48"/>
                  <a:pt x="9" y="44"/>
                </a:cubicBezTo>
                <a:cubicBezTo>
                  <a:pt x="9" y="40"/>
                  <a:pt x="28" y="37"/>
                  <a:pt x="51" y="37"/>
                </a:cubicBezTo>
                <a:cubicBezTo>
                  <a:pt x="51" y="37"/>
                  <a:pt x="52" y="37"/>
                  <a:pt x="52" y="37"/>
                </a:cubicBezTo>
                <a:cubicBezTo>
                  <a:pt x="42" y="47"/>
                  <a:pt x="42" y="47"/>
                  <a:pt x="42" y="47"/>
                </a:cubicBezTo>
                <a:cubicBezTo>
                  <a:pt x="42" y="47"/>
                  <a:pt x="61" y="49"/>
                  <a:pt x="79" y="46"/>
                </a:cubicBezTo>
                <a:cubicBezTo>
                  <a:pt x="83" y="39"/>
                  <a:pt x="83" y="39"/>
                  <a:pt x="83" y="39"/>
                </a:cubicBezTo>
                <a:cubicBezTo>
                  <a:pt x="89" y="41"/>
                  <a:pt x="93" y="42"/>
                  <a:pt x="93" y="44"/>
                </a:cubicBezTo>
                <a:cubicBezTo>
                  <a:pt x="93" y="48"/>
                  <a:pt x="74" y="51"/>
                  <a:pt x="51" y="51"/>
                </a:cubicBezTo>
                <a:close/>
                <a:moveTo>
                  <a:pt x="51" y="51"/>
                </a:moveTo>
                <a:cubicBezTo>
                  <a:pt x="51" y="51"/>
                  <a:pt x="51" y="51"/>
                  <a:pt x="51" y="51"/>
                </a:cubicBezTo>
              </a:path>
            </a:pathLst>
          </a:custGeom>
          <a:solidFill>
            <a:schemeClr val="accent2"/>
          </a:solidFill>
          <a:ln w="9525">
            <a:noFill/>
            <a:round/>
          </a:ln>
        </p:spPr>
        <p:txBody>
          <a:bodyPr vert="horz" wrap="square" lIns="91438" tIns="45719" rIns="91438" bIns="45719" numCol="1" anchor="t" anchorCtr="0" compatLnSpc="1"/>
          <a:lstStyle/>
          <a:p>
            <a:endParaRPr lang="en-US">
              <a:cs typeface="+mn-ea"/>
            </a:endParaRPr>
          </a:p>
        </p:txBody>
      </p:sp>
      <p:grpSp>
        <p:nvGrpSpPr>
          <p:cNvPr id="3" name="Group 14"/>
          <p:cNvGrpSpPr>
            <a:grpSpLocks noChangeAspect="1"/>
          </p:cNvGrpSpPr>
          <p:nvPr/>
        </p:nvGrpSpPr>
        <p:grpSpPr bwMode="auto">
          <a:xfrm>
            <a:off x="761546" y="1764586"/>
            <a:ext cx="596995" cy="597180"/>
            <a:chOff x="2761" y="1501"/>
            <a:chExt cx="487" cy="487"/>
          </a:xfrm>
          <a:solidFill>
            <a:schemeClr val="accent1"/>
          </a:solidFill>
        </p:grpSpPr>
        <p:sp>
          <p:nvSpPr>
            <p:cNvPr id="11" name="Freeform 15"/>
            <p:cNvSpPr>
              <a:spLocks noEditPoints="1"/>
            </p:cNvSpPr>
            <p:nvPr/>
          </p:nvSpPr>
          <p:spPr bwMode="auto">
            <a:xfrm>
              <a:off x="2761" y="1549"/>
              <a:ext cx="487" cy="439"/>
            </a:xfrm>
            <a:custGeom>
              <a:avLst/>
              <a:gdLst/>
              <a:ahLst/>
              <a:cxnLst>
                <a:cxn ang="0">
                  <a:pos x="64" y="30"/>
                </a:cxn>
                <a:cxn ang="0">
                  <a:pos x="76" y="36"/>
                </a:cxn>
                <a:cxn ang="0">
                  <a:pos x="93" y="41"/>
                </a:cxn>
                <a:cxn ang="0">
                  <a:pos x="102" y="40"/>
                </a:cxn>
                <a:cxn ang="0">
                  <a:pos x="102" y="4"/>
                </a:cxn>
                <a:cxn ang="0">
                  <a:pos x="97" y="0"/>
                </a:cxn>
                <a:cxn ang="0">
                  <a:pos x="85" y="0"/>
                </a:cxn>
                <a:cxn ang="0">
                  <a:pos x="80" y="4"/>
                </a:cxn>
                <a:cxn ang="0">
                  <a:pos x="80" y="10"/>
                </a:cxn>
                <a:cxn ang="0">
                  <a:pos x="76" y="14"/>
                </a:cxn>
                <a:cxn ang="0">
                  <a:pos x="26" y="14"/>
                </a:cxn>
                <a:cxn ang="0">
                  <a:pos x="22" y="10"/>
                </a:cxn>
                <a:cxn ang="0">
                  <a:pos x="22" y="4"/>
                </a:cxn>
                <a:cxn ang="0">
                  <a:pos x="17" y="0"/>
                </a:cxn>
                <a:cxn ang="0">
                  <a:pos x="4" y="0"/>
                </a:cxn>
                <a:cxn ang="0">
                  <a:pos x="0" y="4"/>
                </a:cxn>
                <a:cxn ang="0">
                  <a:pos x="0" y="75"/>
                </a:cxn>
                <a:cxn ang="0">
                  <a:pos x="6" y="70"/>
                </a:cxn>
                <a:cxn ang="0">
                  <a:pos x="8" y="67"/>
                </a:cxn>
                <a:cxn ang="0">
                  <a:pos x="17" y="52"/>
                </a:cxn>
                <a:cxn ang="0">
                  <a:pos x="16" y="50"/>
                </a:cxn>
                <a:cxn ang="0">
                  <a:pos x="16" y="50"/>
                </a:cxn>
                <a:cxn ang="0">
                  <a:pos x="16" y="50"/>
                </a:cxn>
                <a:cxn ang="0">
                  <a:pos x="20" y="41"/>
                </a:cxn>
                <a:cxn ang="0">
                  <a:pos x="35" y="41"/>
                </a:cxn>
                <a:cxn ang="0">
                  <a:pos x="38" y="46"/>
                </a:cxn>
                <a:cxn ang="0">
                  <a:pos x="45" y="53"/>
                </a:cxn>
                <a:cxn ang="0">
                  <a:pos x="49" y="56"/>
                </a:cxn>
                <a:cxn ang="0">
                  <a:pos x="49" y="72"/>
                </a:cxn>
                <a:cxn ang="0">
                  <a:pos x="36" y="74"/>
                </a:cxn>
                <a:cxn ang="0">
                  <a:pos x="19" y="80"/>
                </a:cxn>
                <a:cxn ang="0">
                  <a:pos x="6" y="92"/>
                </a:cxn>
                <a:cxn ang="0">
                  <a:pos x="97" y="92"/>
                </a:cxn>
                <a:cxn ang="0">
                  <a:pos x="102" y="87"/>
                </a:cxn>
                <a:cxn ang="0">
                  <a:pos x="102" y="57"/>
                </a:cxn>
                <a:cxn ang="0">
                  <a:pos x="98" y="57"/>
                </a:cxn>
                <a:cxn ang="0">
                  <a:pos x="94" y="58"/>
                </a:cxn>
                <a:cxn ang="0">
                  <a:pos x="78" y="65"/>
                </a:cxn>
                <a:cxn ang="0">
                  <a:pos x="78" y="67"/>
                </a:cxn>
                <a:cxn ang="0">
                  <a:pos x="77" y="67"/>
                </a:cxn>
                <a:cxn ang="0">
                  <a:pos x="77" y="67"/>
                </a:cxn>
                <a:cxn ang="0">
                  <a:pos x="69" y="72"/>
                </a:cxn>
                <a:cxn ang="0">
                  <a:pos x="57" y="63"/>
                </a:cxn>
                <a:cxn ang="0">
                  <a:pos x="58" y="57"/>
                </a:cxn>
                <a:cxn ang="0">
                  <a:pos x="56" y="47"/>
                </a:cxn>
                <a:cxn ang="0">
                  <a:pos x="55" y="42"/>
                </a:cxn>
                <a:cxn ang="0">
                  <a:pos x="64" y="30"/>
                </a:cxn>
                <a:cxn ang="0">
                  <a:pos x="48" y="46"/>
                </a:cxn>
                <a:cxn ang="0">
                  <a:pos x="39" y="39"/>
                </a:cxn>
                <a:cxn ang="0">
                  <a:pos x="49" y="31"/>
                </a:cxn>
                <a:cxn ang="0">
                  <a:pos x="48" y="46"/>
                </a:cxn>
                <a:cxn ang="0">
                  <a:pos x="48" y="46"/>
                </a:cxn>
                <a:cxn ang="0">
                  <a:pos x="48" y="46"/>
                </a:cxn>
              </a:cxnLst>
              <a:rect l="0" t="0" r="r" b="b"/>
              <a:pathLst>
                <a:path w="102" h="92">
                  <a:moveTo>
                    <a:pt x="64" y="30"/>
                  </a:moveTo>
                  <a:cubicBezTo>
                    <a:pt x="69" y="30"/>
                    <a:pt x="74" y="32"/>
                    <a:pt x="76" y="36"/>
                  </a:cubicBezTo>
                  <a:cubicBezTo>
                    <a:pt x="76" y="38"/>
                    <a:pt x="80" y="42"/>
                    <a:pt x="93" y="41"/>
                  </a:cubicBezTo>
                  <a:cubicBezTo>
                    <a:pt x="102" y="40"/>
                    <a:pt x="102" y="40"/>
                    <a:pt x="102" y="40"/>
                  </a:cubicBezTo>
                  <a:cubicBezTo>
                    <a:pt x="102" y="4"/>
                    <a:pt x="102" y="4"/>
                    <a:pt x="102" y="4"/>
                  </a:cubicBezTo>
                  <a:cubicBezTo>
                    <a:pt x="102" y="2"/>
                    <a:pt x="100" y="0"/>
                    <a:pt x="97" y="0"/>
                  </a:cubicBezTo>
                  <a:cubicBezTo>
                    <a:pt x="85" y="0"/>
                    <a:pt x="85" y="0"/>
                    <a:pt x="85" y="0"/>
                  </a:cubicBezTo>
                  <a:cubicBezTo>
                    <a:pt x="82" y="0"/>
                    <a:pt x="80" y="2"/>
                    <a:pt x="80" y="4"/>
                  </a:cubicBezTo>
                  <a:cubicBezTo>
                    <a:pt x="80" y="10"/>
                    <a:pt x="80" y="10"/>
                    <a:pt x="80" y="10"/>
                  </a:cubicBezTo>
                  <a:cubicBezTo>
                    <a:pt x="80" y="12"/>
                    <a:pt x="78" y="14"/>
                    <a:pt x="76" y="14"/>
                  </a:cubicBezTo>
                  <a:cubicBezTo>
                    <a:pt x="26" y="14"/>
                    <a:pt x="26" y="14"/>
                    <a:pt x="26" y="14"/>
                  </a:cubicBezTo>
                  <a:cubicBezTo>
                    <a:pt x="24" y="14"/>
                    <a:pt x="22" y="12"/>
                    <a:pt x="22" y="10"/>
                  </a:cubicBezTo>
                  <a:cubicBezTo>
                    <a:pt x="22" y="4"/>
                    <a:pt x="22" y="4"/>
                    <a:pt x="22" y="4"/>
                  </a:cubicBezTo>
                  <a:cubicBezTo>
                    <a:pt x="22" y="2"/>
                    <a:pt x="20" y="0"/>
                    <a:pt x="17" y="0"/>
                  </a:cubicBezTo>
                  <a:cubicBezTo>
                    <a:pt x="4" y="0"/>
                    <a:pt x="4" y="0"/>
                    <a:pt x="4" y="0"/>
                  </a:cubicBezTo>
                  <a:cubicBezTo>
                    <a:pt x="2" y="0"/>
                    <a:pt x="0" y="2"/>
                    <a:pt x="0" y="4"/>
                  </a:cubicBezTo>
                  <a:cubicBezTo>
                    <a:pt x="0" y="75"/>
                    <a:pt x="0" y="75"/>
                    <a:pt x="0" y="75"/>
                  </a:cubicBezTo>
                  <a:cubicBezTo>
                    <a:pt x="6" y="70"/>
                    <a:pt x="6" y="70"/>
                    <a:pt x="6" y="70"/>
                  </a:cubicBezTo>
                  <a:cubicBezTo>
                    <a:pt x="6" y="70"/>
                    <a:pt x="6" y="69"/>
                    <a:pt x="8" y="67"/>
                  </a:cubicBezTo>
                  <a:cubicBezTo>
                    <a:pt x="16" y="59"/>
                    <a:pt x="17" y="54"/>
                    <a:pt x="17" y="52"/>
                  </a:cubicBezTo>
                  <a:cubicBezTo>
                    <a:pt x="17" y="51"/>
                    <a:pt x="16" y="51"/>
                    <a:pt x="16" y="50"/>
                  </a:cubicBezTo>
                  <a:cubicBezTo>
                    <a:pt x="16" y="50"/>
                    <a:pt x="16" y="50"/>
                    <a:pt x="16" y="50"/>
                  </a:cubicBezTo>
                  <a:cubicBezTo>
                    <a:pt x="16" y="50"/>
                    <a:pt x="16" y="50"/>
                    <a:pt x="16" y="50"/>
                  </a:cubicBezTo>
                  <a:cubicBezTo>
                    <a:pt x="16" y="47"/>
                    <a:pt x="17" y="43"/>
                    <a:pt x="20" y="41"/>
                  </a:cubicBezTo>
                  <a:cubicBezTo>
                    <a:pt x="24" y="36"/>
                    <a:pt x="31" y="37"/>
                    <a:pt x="35" y="41"/>
                  </a:cubicBezTo>
                  <a:cubicBezTo>
                    <a:pt x="37" y="43"/>
                    <a:pt x="38" y="44"/>
                    <a:pt x="38" y="46"/>
                  </a:cubicBezTo>
                  <a:cubicBezTo>
                    <a:pt x="39" y="48"/>
                    <a:pt x="40" y="51"/>
                    <a:pt x="45" y="53"/>
                  </a:cubicBezTo>
                  <a:cubicBezTo>
                    <a:pt x="46" y="54"/>
                    <a:pt x="48" y="55"/>
                    <a:pt x="49" y="56"/>
                  </a:cubicBezTo>
                  <a:cubicBezTo>
                    <a:pt x="54" y="61"/>
                    <a:pt x="53" y="68"/>
                    <a:pt x="49" y="72"/>
                  </a:cubicBezTo>
                  <a:cubicBezTo>
                    <a:pt x="45" y="75"/>
                    <a:pt x="40" y="76"/>
                    <a:pt x="36" y="74"/>
                  </a:cubicBezTo>
                  <a:cubicBezTo>
                    <a:pt x="35" y="73"/>
                    <a:pt x="29" y="72"/>
                    <a:pt x="19" y="80"/>
                  </a:cubicBezTo>
                  <a:cubicBezTo>
                    <a:pt x="6" y="92"/>
                    <a:pt x="6" y="92"/>
                    <a:pt x="6" y="92"/>
                  </a:cubicBezTo>
                  <a:cubicBezTo>
                    <a:pt x="97" y="92"/>
                    <a:pt x="97" y="92"/>
                    <a:pt x="97" y="92"/>
                  </a:cubicBezTo>
                  <a:cubicBezTo>
                    <a:pt x="100" y="92"/>
                    <a:pt x="102" y="90"/>
                    <a:pt x="102" y="87"/>
                  </a:cubicBezTo>
                  <a:cubicBezTo>
                    <a:pt x="102" y="57"/>
                    <a:pt x="102" y="57"/>
                    <a:pt x="102" y="57"/>
                  </a:cubicBezTo>
                  <a:cubicBezTo>
                    <a:pt x="98" y="57"/>
                    <a:pt x="98" y="57"/>
                    <a:pt x="98" y="57"/>
                  </a:cubicBezTo>
                  <a:cubicBezTo>
                    <a:pt x="98" y="57"/>
                    <a:pt x="97" y="58"/>
                    <a:pt x="94" y="58"/>
                  </a:cubicBezTo>
                  <a:cubicBezTo>
                    <a:pt x="83" y="60"/>
                    <a:pt x="79" y="63"/>
                    <a:pt x="78" y="65"/>
                  </a:cubicBezTo>
                  <a:cubicBezTo>
                    <a:pt x="78" y="66"/>
                    <a:pt x="78" y="66"/>
                    <a:pt x="78" y="67"/>
                  </a:cubicBezTo>
                  <a:cubicBezTo>
                    <a:pt x="77" y="67"/>
                    <a:pt x="77" y="67"/>
                    <a:pt x="77" y="67"/>
                  </a:cubicBezTo>
                  <a:cubicBezTo>
                    <a:pt x="77" y="67"/>
                    <a:pt x="77" y="67"/>
                    <a:pt x="77" y="67"/>
                  </a:cubicBezTo>
                  <a:cubicBezTo>
                    <a:pt x="76" y="70"/>
                    <a:pt x="73" y="72"/>
                    <a:pt x="69" y="72"/>
                  </a:cubicBezTo>
                  <a:cubicBezTo>
                    <a:pt x="63" y="73"/>
                    <a:pt x="57" y="69"/>
                    <a:pt x="57" y="63"/>
                  </a:cubicBezTo>
                  <a:cubicBezTo>
                    <a:pt x="56" y="61"/>
                    <a:pt x="57" y="59"/>
                    <a:pt x="58" y="57"/>
                  </a:cubicBezTo>
                  <a:cubicBezTo>
                    <a:pt x="58" y="55"/>
                    <a:pt x="59" y="52"/>
                    <a:pt x="56" y="47"/>
                  </a:cubicBezTo>
                  <a:cubicBezTo>
                    <a:pt x="55" y="46"/>
                    <a:pt x="55" y="44"/>
                    <a:pt x="55" y="42"/>
                  </a:cubicBezTo>
                  <a:cubicBezTo>
                    <a:pt x="54" y="36"/>
                    <a:pt x="58" y="31"/>
                    <a:pt x="64" y="30"/>
                  </a:cubicBezTo>
                  <a:close/>
                  <a:moveTo>
                    <a:pt x="48" y="46"/>
                  </a:moveTo>
                  <a:cubicBezTo>
                    <a:pt x="45" y="47"/>
                    <a:pt x="39" y="39"/>
                    <a:pt x="39" y="39"/>
                  </a:cubicBezTo>
                  <a:cubicBezTo>
                    <a:pt x="35" y="34"/>
                    <a:pt x="47" y="30"/>
                    <a:pt x="49" y="31"/>
                  </a:cubicBezTo>
                  <a:cubicBezTo>
                    <a:pt x="51" y="33"/>
                    <a:pt x="51" y="46"/>
                    <a:pt x="48" y="46"/>
                  </a:cubicBezTo>
                  <a:close/>
                  <a:moveTo>
                    <a:pt x="48" y="46"/>
                  </a:moveTo>
                  <a:cubicBezTo>
                    <a:pt x="48" y="46"/>
                    <a:pt x="48" y="46"/>
                    <a:pt x="48" y="46"/>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2" name="Freeform 16"/>
            <p:cNvSpPr>
              <a:spLocks noEditPoints="1"/>
            </p:cNvSpPr>
            <p:nvPr/>
          </p:nvSpPr>
          <p:spPr bwMode="auto">
            <a:xfrm>
              <a:off x="2890" y="1501"/>
              <a:ext cx="229" cy="91"/>
            </a:xfrm>
            <a:custGeom>
              <a:avLst/>
              <a:gdLst/>
              <a:ahLst/>
              <a:cxnLst>
                <a:cxn ang="0">
                  <a:pos x="48" y="4"/>
                </a:cxn>
                <a:cxn ang="0">
                  <a:pos x="44" y="0"/>
                </a:cxn>
                <a:cxn ang="0">
                  <a:pos x="4" y="0"/>
                </a:cxn>
                <a:cxn ang="0">
                  <a:pos x="0" y="4"/>
                </a:cxn>
                <a:cxn ang="0">
                  <a:pos x="0" y="15"/>
                </a:cxn>
                <a:cxn ang="0">
                  <a:pos x="4" y="19"/>
                </a:cxn>
                <a:cxn ang="0">
                  <a:pos x="44" y="19"/>
                </a:cxn>
                <a:cxn ang="0">
                  <a:pos x="48" y="15"/>
                </a:cxn>
                <a:cxn ang="0">
                  <a:pos x="48" y="4"/>
                </a:cxn>
                <a:cxn ang="0">
                  <a:pos x="48" y="4"/>
                </a:cxn>
                <a:cxn ang="0">
                  <a:pos x="48" y="4"/>
                </a:cxn>
              </a:cxnLst>
              <a:rect l="0" t="0" r="r" b="b"/>
              <a:pathLst>
                <a:path w="48" h="19">
                  <a:moveTo>
                    <a:pt x="48" y="4"/>
                  </a:moveTo>
                  <a:cubicBezTo>
                    <a:pt x="48" y="2"/>
                    <a:pt x="46" y="0"/>
                    <a:pt x="44" y="0"/>
                  </a:cubicBezTo>
                  <a:cubicBezTo>
                    <a:pt x="4" y="0"/>
                    <a:pt x="4" y="0"/>
                    <a:pt x="4" y="0"/>
                  </a:cubicBezTo>
                  <a:cubicBezTo>
                    <a:pt x="2" y="0"/>
                    <a:pt x="0" y="2"/>
                    <a:pt x="0" y="4"/>
                  </a:cubicBezTo>
                  <a:cubicBezTo>
                    <a:pt x="0" y="15"/>
                    <a:pt x="0" y="15"/>
                    <a:pt x="0" y="15"/>
                  </a:cubicBezTo>
                  <a:cubicBezTo>
                    <a:pt x="0" y="17"/>
                    <a:pt x="2" y="19"/>
                    <a:pt x="4" y="19"/>
                  </a:cubicBezTo>
                  <a:cubicBezTo>
                    <a:pt x="44" y="19"/>
                    <a:pt x="44" y="19"/>
                    <a:pt x="44" y="19"/>
                  </a:cubicBezTo>
                  <a:cubicBezTo>
                    <a:pt x="46" y="19"/>
                    <a:pt x="48" y="17"/>
                    <a:pt x="48" y="15"/>
                  </a:cubicBezTo>
                  <a:lnTo>
                    <a:pt x="48" y="4"/>
                  </a:lnTo>
                  <a:close/>
                  <a:moveTo>
                    <a:pt x="48" y="4"/>
                  </a:moveTo>
                  <a:cubicBezTo>
                    <a:pt x="48" y="4"/>
                    <a:pt x="48" y="4"/>
                    <a:pt x="48" y="4"/>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10" name="Group 19"/>
          <p:cNvGrpSpPr>
            <a:grpSpLocks noChangeAspect="1"/>
          </p:cNvGrpSpPr>
          <p:nvPr/>
        </p:nvGrpSpPr>
        <p:grpSpPr bwMode="auto">
          <a:xfrm>
            <a:off x="6230585" y="1824509"/>
            <a:ext cx="573663" cy="570651"/>
            <a:chOff x="3008" y="1466"/>
            <a:chExt cx="540" cy="537"/>
          </a:xfrm>
          <a:solidFill>
            <a:schemeClr val="accent1"/>
          </a:solidFill>
        </p:grpSpPr>
        <p:sp>
          <p:nvSpPr>
            <p:cNvPr id="14" name="Freeform 20"/>
            <p:cNvSpPr>
              <a:spLocks noEditPoints="1"/>
            </p:cNvSpPr>
            <p:nvPr/>
          </p:nvSpPr>
          <p:spPr bwMode="auto">
            <a:xfrm>
              <a:off x="3208" y="1594"/>
              <a:ext cx="340" cy="310"/>
            </a:xfrm>
            <a:custGeom>
              <a:avLst/>
              <a:gdLst/>
              <a:ahLst/>
              <a:cxnLst>
                <a:cxn ang="0">
                  <a:pos x="274" y="68"/>
                </a:cxn>
                <a:cxn ang="0">
                  <a:pos x="73" y="40"/>
                </a:cxn>
                <a:cxn ang="0">
                  <a:pos x="0" y="0"/>
                </a:cxn>
                <a:cxn ang="0">
                  <a:pos x="0" y="240"/>
                </a:cxn>
                <a:cxn ang="0">
                  <a:pos x="14" y="223"/>
                </a:cxn>
                <a:cxn ang="0">
                  <a:pos x="66" y="208"/>
                </a:cxn>
                <a:cxn ang="0">
                  <a:pos x="81" y="209"/>
                </a:cxn>
                <a:cxn ang="0">
                  <a:pos x="96" y="209"/>
                </a:cxn>
                <a:cxn ang="0">
                  <a:pos x="112" y="208"/>
                </a:cxn>
                <a:cxn ang="0">
                  <a:pos x="116" y="208"/>
                </a:cxn>
                <a:cxn ang="0">
                  <a:pos x="145" y="227"/>
                </a:cxn>
                <a:cxn ang="0">
                  <a:pos x="161" y="255"/>
                </a:cxn>
                <a:cxn ang="0">
                  <a:pos x="181" y="302"/>
                </a:cxn>
                <a:cxn ang="0">
                  <a:pos x="155" y="362"/>
                </a:cxn>
                <a:cxn ang="0">
                  <a:pos x="154" y="363"/>
                </a:cxn>
                <a:cxn ang="0">
                  <a:pos x="153" y="364"/>
                </a:cxn>
                <a:cxn ang="0">
                  <a:pos x="154" y="363"/>
                </a:cxn>
                <a:cxn ang="0">
                  <a:pos x="167" y="362"/>
                </a:cxn>
                <a:cxn ang="0">
                  <a:pos x="219" y="388"/>
                </a:cxn>
                <a:cxn ang="0">
                  <a:pos x="237" y="430"/>
                </a:cxn>
                <a:cxn ang="0">
                  <a:pos x="248" y="459"/>
                </a:cxn>
                <a:cxn ang="0">
                  <a:pos x="240" y="497"/>
                </a:cxn>
                <a:cxn ang="0">
                  <a:pos x="239" y="498"/>
                </a:cxn>
                <a:cxn ang="0">
                  <a:pos x="274" y="499"/>
                </a:cxn>
                <a:cxn ang="0">
                  <a:pos x="547" y="407"/>
                </a:cxn>
                <a:cxn ang="0">
                  <a:pos x="547" y="343"/>
                </a:cxn>
                <a:cxn ang="0">
                  <a:pos x="311" y="416"/>
                </a:cxn>
                <a:cxn ang="0">
                  <a:pos x="283" y="389"/>
                </a:cxn>
                <a:cxn ang="0">
                  <a:pos x="283" y="174"/>
                </a:cxn>
                <a:cxn ang="0">
                  <a:pos x="309" y="147"/>
                </a:cxn>
                <a:cxn ang="0">
                  <a:pos x="547" y="83"/>
                </a:cxn>
                <a:cxn ang="0">
                  <a:pos x="547" y="0"/>
                </a:cxn>
                <a:cxn ang="0">
                  <a:pos x="474" y="40"/>
                </a:cxn>
                <a:cxn ang="0">
                  <a:pos x="274" y="68"/>
                </a:cxn>
                <a:cxn ang="0">
                  <a:pos x="274" y="68"/>
                </a:cxn>
                <a:cxn ang="0">
                  <a:pos x="274" y="68"/>
                </a:cxn>
              </a:cxnLst>
              <a:rect l="0" t="0" r="r" b="b"/>
              <a:pathLst>
                <a:path w="547" h="499">
                  <a:moveTo>
                    <a:pt x="274" y="68"/>
                  </a:moveTo>
                  <a:cubicBezTo>
                    <a:pt x="198" y="68"/>
                    <a:pt x="127" y="58"/>
                    <a:pt x="73" y="40"/>
                  </a:cubicBezTo>
                  <a:cubicBezTo>
                    <a:pt x="37" y="28"/>
                    <a:pt x="14" y="14"/>
                    <a:pt x="0" y="0"/>
                  </a:cubicBezTo>
                  <a:cubicBezTo>
                    <a:pt x="0" y="240"/>
                    <a:pt x="0" y="240"/>
                    <a:pt x="0" y="240"/>
                  </a:cubicBezTo>
                  <a:cubicBezTo>
                    <a:pt x="4" y="234"/>
                    <a:pt x="8" y="228"/>
                    <a:pt x="14" y="223"/>
                  </a:cubicBezTo>
                  <a:cubicBezTo>
                    <a:pt x="30" y="210"/>
                    <a:pt x="49" y="208"/>
                    <a:pt x="66" y="208"/>
                  </a:cubicBezTo>
                  <a:cubicBezTo>
                    <a:pt x="71" y="208"/>
                    <a:pt x="76" y="209"/>
                    <a:pt x="81" y="209"/>
                  </a:cubicBezTo>
                  <a:cubicBezTo>
                    <a:pt x="86" y="209"/>
                    <a:pt x="91" y="209"/>
                    <a:pt x="96" y="209"/>
                  </a:cubicBezTo>
                  <a:cubicBezTo>
                    <a:pt x="102" y="209"/>
                    <a:pt x="107" y="209"/>
                    <a:pt x="112" y="208"/>
                  </a:cubicBezTo>
                  <a:cubicBezTo>
                    <a:pt x="114" y="208"/>
                    <a:pt x="115" y="208"/>
                    <a:pt x="116" y="208"/>
                  </a:cubicBezTo>
                  <a:cubicBezTo>
                    <a:pt x="129" y="208"/>
                    <a:pt x="141" y="216"/>
                    <a:pt x="145" y="227"/>
                  </a:cubicBezTo>
                  <a:cubicBezTo>
                    <a:pt x="149" y="237"/>
                    <a:pt x="155" y="246"/>
                    <a:pt x="161" y="255"/>
                  </a:cubicBezTo>
                  <a:cubicBezTo>
                    <a:pt x="170" y="269"/>
                    <a:pt x="179" y="284"/>
                    <a:pt x="181" y="302"/>
                  </a:cubicBezTo>
                  <a:cubicBezTo>
                    <a:pt x="184" y="324"/>
                    <a:pt x="175" y="344"/>
                    <a:pt x="155" y="362"/>
                  </a:cubicBezTo>
                  <a:cubicBezTo>
                    <a:pt x="155" y="362"/>
                    <a:pt x="154" y="362"/>
                    <a:pt x="154" y="363"/>
                  </a:cubicBezTo>
                  <a:cubicBezTo>
                    <a:pt x="153" y="363"/>
                    <a:pt x="153" y="363"/>
                    <a:pt x="153" y="364"/>
                  </a:cubicBezTo>
                  <a:cubicBezTo>
                    <a:pt x="153" y="364"/>
                    <a:pt x="153" y="363"/>
                    <a:pt x="154" y="363"/>
                  </a:cubicBezTo>
                  <a:cubicBezTo>
                    <a:pt x="158" y="363"/>
                    <a:pt x="163" y="362"/>
                    <a:pt x="167" y="362"/>
                  </a:cubicBezTo>
                  <a:cubicBezTo>
                    <a:pt x="190" y="362"/>
                    <a:pt x="207" y="371"/>
                    <a:pt x="219" y="388"/>
                  </a:cubicBezTo>
                  <a:cubicBezTo>
                    <a:pt x="228" y="400"/>
                    <a:pt x="233" y="415"/>
                    <a:pt x="237" y="430"/>
                  </a:cubicBezTo>
                  <a:cubicBezTo>
                    <a:pt x="241" y="441"/>
                    <a:pt x="244" y="451"/>
                    <a:pt x="248" y="459"/>
                  </a:cubicBezTo>
                  <a:cubicBezTo>
                    <a:pt x="254" y="472"/>
                    <a:pt x="251" y="488"/>
                    <a:pt x="240" y="497"/>
                  </a:cubicBezTo>
                  <a:cubicBezTo>
                    <a:pt x="240" y="498"/>
                    <a:pt x="240" y="498"/>
                    <a:pt x="239" y="498"/>
                  </a:cubicBezTo>
                  <a:cubicBezTo>
                    <a:pt x="251" y="499"/>
                    <a:pt x="262" y="499"/>
                    <a:pt x="274" y="499"/>
                  </a:cubicBezTo>
                  <a:cubicBezTo>
                    <a:pt x="425" y="499"/>
                    <a:pt x="547" y="458"/>
                    <a:pt x="547" y="407"/>
                  </a:cubicBezTo>
                  <a:cubicBezTo>
                    <a:pt x="547" y="343"/>
                    <a:pt x="547" y="343"/>
                    <a:pt x="547" y="343"/>
                  </a:cubicBezTo>
                  <a:cubicBezTo>
                    <a:pt x="496" y="406"/>
                    <a:pt x="367" y="415"/>
                    <a:pt x="311" y="416"/>
                  </a:cubicBezTo>
                  <a:cubicBezTo>
                    <a:pt x="296" y="416"/>
                    <a:pt x="283" y="404"/>
                    <a:pt x="283" y="389"/>
                  </a:cubicBezTo>
                  <a:cubicBezTo>
                    <a:pt x="283" y="174"/>
                    <a:pt x="283" y="174"/>
                    <a:pt x="283" y="174"/>
                  </a:cubicBezTo>
                  <a:cubicBezTo>
                    <a:pt x="283" y="160"/>
                    <a:pt x="295" y="148"/>
                    <a:pt x="309" y="147"/>
                  </a:cubicBezTo>
                  <a:cubicBezTo>
                    <a:pt x="367" y="144"/>
                    <a:pt x="505" y="131"/>
                    <a:pt x="547" y="83"/>
                  </a:cubicBezTo>
                  <a:cubicBezTo>
                    <a:pt x="547" y="0"/>
                    <a:pt x="547" y="0"/>
                    <a:pt x="547" y="0"/>
                  </a:cubicBezTo>
                  <a:cubicBezTo>
                    <a:pt x="533" y="14"/>
                    <a:pt x="510" y="28"/>
                    <a:pt x="474" y="40"/>
                  </a:cubicBezTo>
                  <a:cubicBezTo>
                    <a:pt x="420" y="58"/>
                    <a:pt x="349" y="68"/>
                    <a:pt x="274" y="68"/>
                  </a:cubicBezTo>
                  <a:close/>
                  <a:moveTo>
                    <a:pt x="274" y="68"/>
                  </a:moveTo>
                  <a:cubicBezTo>
                    <a:pt x="274" y="68"/>
                    <a:pt x="274" y="68"/>
                    <a:pt x="274" y="68"/>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5" name="Freeform 21"/>
            <p:cNvSpPr>
              <a:spLocks noEditPoints="1"/>
            </p:cNvSpPr>
            <p:nvPr/>
          </p:nvSpPr>
          <p:spPr bwMode="auto">
            <a:xfrm>
              <a:off x="3211" y="1466"/>
              <a:ext cx="335" cy="103"/>
            </a:xfrm>
            <a:custGeom>
              <a:avLst/>
              <a:gdLst/>
              <a:ahLst/>
              <a:cxnLst>
                <a:cxn ang="0">
                  <a:pos x="270" y="0"/>
                </a:cxn>
                <a:cxn ang="0">
                  <a:pos x="0" y="77"/>
                </a:cxn>
                <a:cxn ang="0">
                  <a:pos x="74" y="137"/>
                </a:cxn>
                <a:cxn ang="0">
                  <a:pos x="206" y="165"/>
                </a:cxn>
                <a:cxn ang="0">
                  <a:pos x="269" y="167"/>
                </a:cxn>
                <a:cxn ang="0">
                  <a:pos x="333" y="165"/>
                </a:cxn>
                <a:cxn ang="0">
                  <a:pos x="465" y="137"/>
                </a:cxn>
                <a:cxn ang="0">
                  <a:pos x="539" y="77"/>
                </a:cxn>
                <a:cxn ang="0">
                  <a:pos x="270" y="0"/>
                </a:cxn>
                <a:cxn ang="0">
                  <a:pos x="270" y="0"/>
                </a:cxn>
                <a:cxn ang="0">
                  <a:pos x="270" y="0"/>
                </a:cxn>
              </a:cxnLst>
              <a:rect l="0" t="0" r="r" b="b"/>
              <a:pathLst>
                <a:path w="539" h="167">
                  <a:moveTo>
                    <a:pt x="270" y="0"/>
                  </a:moveTo>
                  <a:cubicBezTo>
                    <a:pt x="133" y="0"/>
                    <a:pt x="20" y="34"/>
                    <a:pt x="0" y="77"/>
                  </a:cubicBezTo>
                  <a:cubicBezTo>
                    <a:pt x="2" y="98"/>
                    <a:pt x="30" y="120"/>
                    <a:pt x="74" y="137"/>
                  </a:cubicBezTo>
                  <a:cubicBezTo>
                    <a:pt x="111" y="151"/>
                    <a:pt x="157" y="160"/>
                    <a:pt x="206" y="165"/>
                  </a:cubicBezTo>
                  <a:cubicBezTo>
                    <a:pt x="227" y="166"/>
                    <a:pt x="248" y="167"/>
                    <a:pt x="269" y="167"/>
                  </a:cubicBezTo>
                  <a:cubicBezTo>
                    <a:pt x="291" y="167"/>
                    <a:pt x="312" y="166"/>
                    <a:pt x="333" y="165"/>
                  </a:cubicBezTo>
                  <a:cubicBezTo>
                    <a:pt x="382" y="160"/>
                    <a:pt x="428" y="151"/>
                    <a:pt x="465" y="137"/>
                  </a:cubicBezTo>
                  <a:cubicBezTo>
                    <a:pt x="509" y="120"/>
                    <a:pt x="537" y="98"/>
                    <a:pt x="539" y="77"/>
                  </a:cubicBezTo>
                  <a:cubicBezTo>
                    <a:pt x="519" y="34"/>
                    <a:pt x="406" y="0"/>
                    <a:pt x="270" y="0"/>
                  </a:cubicBezTo>
                  <a:close/>
                  <a:moveTo>
                    <a:pt x="270" y="0"/>
                  </a:moveTo>
                  <a:cubicBezTo>
                    <a:pt x="270" y="0"/>
                    <a:pt x="270" y="0"/>
                    <a:pt x="270"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6" name="Freeform 22"/>
            <p:cNvSpPr>
              <a:spLocks noEditPoints="1"/>
            </p:cNvSpPr>
            <p:nvPr/>
          </p:nvSpPr>
          <p:spPr bwMode="auto">
            <a:xfrm>
              <a:off x="3208" y="1538"/>
              <a:ext cx="340" cy="84"/>
            </a:xfrm>
            <a:custGeom>
              <a:avLst/>
              <a:gdLst/>
              <a:ahLst/>
              <a:cxnLst>
                <a:cxn ang="0">
                  <a:pos x="476" y="42"/>
                </a:cxn>
                <a:cxn ang="0">
                  <a:pos x="456" y="49"/>
                </a:cxn>
                <a:cxn ang="0">
                  <a:pos x="274" y="74"/>
                </a:cxn>
                <a:cxn ang="0">
                  <a:pos x="91" y="49"/>
                </a:cxn>
                <a:cxn ang="0">
                  <a:pos x="71" y="42"/>
                </a:cxn>
                <a:cxn ang="0">
                  <a:pos x="0" y="0"/>
                </a:cxn>
                <a:cxn ang="0">
                  <a:pos x="0" y="45"/>
                </a:cxn>
                <a:cxn ang="0">
                  <a:pos x="0" y="49"/>
                </a:cxn>
                <a:cxn ang="0">
                  <a:pos x="274" y="136"/>
                </a:cxn>
                <a:cxn ang="0">
                  <a:pos x="547" y="49"/>
                </a:cxn>
                <a:cxn ang="0">
                  <a:pos x="547" y="45"/>
                </a:cxn>
                <a:cxn ang="0">
                  <a:pos x="547" y="0"/>
                </a:cxn>
                <a:cxn ang="0">
                  <a:pos x="476" y="42"/>
                </a:cxn>
                <a:cxn ang="0">
                  <a:pos x="476" y="42"/>
                </a:cxn>
                <a:cxn ang="0">
                  <a:pos x="476" y="42"/>
                </a:cxn>
              </a:cxnLst>
              <a:rect l="0" t="0" r="r" b="b"/>
              <a:pathLst>
                <a:path w="547" h="136">
                  <a:moveTo>
                    <a:pt x="476" y="42"/>
                  </a:moveTo>
                  <a:cubicBezTo>
                    <a:pt x="470" y="44"/>
                    <a:pt x="463" y="47"/>
                    <a:pt x="456" y="49"/>
                  </a:cubicBezTo>
                  <a:cubicBezTo>
                    <a:pt x="405" y="65"/>
                    <a:pt x="341" y="74"/>
                    <a:pt x="274" y="74"/>
                  </a:cubicBezTo>
                  <a:cubicBezTo>
                    <a:pt x="207" y="74"/>
                    <a:pt x="142" y="65"/>
                    <a:pt x="91" y="49"/>
                  </a:cubicBezTo>
                  <a:cubicBezTo>
                    <a:pt x="84" y="47"/>
                    <a:pt x="77" y="44"/>
                    <a:pt x="71" y="42"/>
                  </a:cubicBezTo>
                  <a:cubicBezTo>
                    <a:pt x="39" y="30"/>
                    <a:pt x="15" y="16"/>
                    <a:pt x="0" y="0"/>
                  </a:cubicBezTo>
                  <a:cubicBezTo>
                    <a:pt x="0" y="45"/>
                    <a:pt x="0" y="45"/>
                    <a:pt x="0" y="45"/>
                  </a:cubicBezTo>
                  <a:cubicBezTo>
                    <a:pt x="0" y="46"/>
                    <a:pt x="0" y="47"/>
                    <a:pt x="0" y="49"/>
                  </a:cubicBezTo>
                  <a:cubicBezTo>
                    <a:pt x="6" y="98"/>
                    <a:pt x="126" y="136"/>
                    <a:pt x="274" y="136"/>
                  </a:cubicBezTo>
                  <a:cubicBezTo>
                    <a:pt x="421" y="136"/>
                    <a:pt x="541" y="97"/>
                    <a:pt x="547" y="49"/>
                  </a:cubicBezTo>
                  <a:cubicBezTo>
                    <a:pt x="547" y="47"/>
                    <a:pt x="547" y="46"/>
                    <a:pt x="547" y="45"/>
                  </a:cubicBezTo>
                  <a:cubicBezTo>
                    <a:pt x="547" y="0"/>
                    <a:pt x="547" y="0"/>
                    <a:pt x="547" y="0"/>
                  </a:cubicBezTo>
                  <a:cubicBezTo>
                    <a:pt x="532" y="16"/>
                    <a:pt x="508" y="30"/>
                    <a:pt x="476" y="42"/>
                  </a:cubicBezTo>
                  <a:close/>
                  <a:moveTo>
                    <a:pt x="476" y="42"/>
                  </a:moveTo>
                  <a:cubicBezTo>
                    <a:pt x="476" y="42"/>
                    <a:pt x="476" y="42"/>
                    <a:pt x="476" y="42"/>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7" name="Freeform 23"/>
            <p:cNvSpPr>
              <a:spLocks noEditPoints="1"/>
            </p:cNvSpPr>
            <p:nvPr/>
          </p:nvSpPr>
          <p:spPr bwMode="auto">
            <a:xfrm>
              <a:off x="3085" y="1705"/>
              <a:ext cx="31" cy="31"/>
            </a:xfrm>
            <a:custGeom>
              <a:avLst/>
              <a:gdLst/>
              <a:ahLst/>
              <a:cxnLst>
                <a:cxn ang="0">
                  <a:pos x="15" y="44"/>
                </a:cxn>
                <a:cxn ang="0">
                  <a:pos x="45" y="35"/>
                </a:cxn>
                <a:cxn ang="0">
                  <a:pos x="35" y="5"/>
                </a:cxn>
                <a:cxn ang="0">
                  <a:pos x="6" y="15"/>
                </a:cxn>
                <a:cxn ang="0">
                  <a:pos x="15" y="44"/>
                </a:cxn>
                <a:cxn ang="0">
                  <a:pos x="15" y="44"/>
                </a:cxn>
                <a:cxn ang="0">
                  <a:pos x="15" y="44"/>
                </a:cxn>
              </a:cxnLst>
              <a:rect l="0" t="0" r="r" b="b"/>
              <a:pathLst>
                <a:path w="50" h="50">
                  <a:moveTo>
                    <a:pt x="15" y="44"/>
                  </a:moveTo>
                  <a:cubicBezTo>
                    <a:pt x="26" y="50"/>
                    <a:pt x="39" y="45"/>
                    <a:pt x="45" y="35"/>
                  </a:cubicBezTo>
                  <a:cubicBezTo>
                    <a:pt x="50" y="24"/>
                    <a:pt x="46" y="11"/>
                    <a:pt x="35" y="5"/>
                  </a:cubicBezTo>
                  <a:cubicBezTo>
                    <a:pt x="24" y="0"/>
                    <a:pt x="11" y="4"/>
                    <a:pt x="6" y="15"/>
                  </a:cubicBezTo>
                  <a:cubicBezTo>
                    <a:pt x="0" y="25"/>
                    <a:pt x="5" y="39"/>
                    <a:pt x="15" y="44"/>
                  </a:cubicBezTo>
                  <a:close/>
                  <a:moveTo>
                    <a:pt x="15" y="44"/>
                  </a:moveTo>
                  <a:cubicBezTo>
                    <a:pt x="15" y="44"/>
                    <a:pt x="15" y="44"/>
                    <a:pt x="15" y="44"/>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8" name="Freeform 24"/>
            <p:cNvSpPr>
              <a:spLocks noEditPoints="1"/>
            </p:cNvSpPr>
            <p:nvPr/>
          </p:nvSpPr>
          <p:spPr bwMode="auto">
            <a:xfrm>
              <a:off x="3008" y="1662"/>
              <a:ext cx="75" cy="72"/>
            </a:xfrm>
            <a:custGeom>
              <a:avLst/>
              <a:gdLst/>
              <a:ahLst/>
              <a:cxnLst>
                <a:cxn ang="0">
                  <a:pos x="45" y="115"/>
                </a:cxn>
                <a:cxn ang="0">
                  <a:pos x="110" y="100"/>
                </a:cxn>
                <a:cxn ang="0">
                  <a:pos x="113" y="96"/>
                </a:cxn>
                <a:cxn ang="0">
                  <a:pos x="109" y="86"/>
                </a:cxn>
                <a:cxn ang="0">
                  <a:pos x="59" y="67"/>
                </a:cxn>
                <a:cxn ang="0">
                  <a:pos x="59" y="66"/>
                </a:cxn>
                <a:cxn ang="0">
                  <a:pos x="59" y="66"/>
                </a:cxn>
                <a:cxn ang="0">
                  <a:pos x="111" y="78"/>
                </a:cxn>
                <a:cxn ang="0">
                  <a:pos x="120" y="72"/>
                </a:cxn>
                <a:cxn ang="0">
                  <a:pos x="120" y="67"/>
                </a:cxn>
                <a:cxn ang="0">
                  <a:pos x="74" y="18"/>
                </a:cxn>
                <a:cxn ang="0">
                  <a:pos x="21" y="29"/>
                </a:cxn>
                <a:cxn ang="0">
                  <a:pos x="3" y="46"/>
                </a:cxn>
                <a:cxn ang="0">
                  <a:pos x="1" y="49"/>
                </a:cxn>
                <a:cxn ang="0">
                  <a:pos x="1" y="53"/>
                </a:cxn>
                <a:cxn ang="0">
                  <a:pos x="7" y="76"/>
                </a:cxn>
                <a:cxn ang="0">
                  <a:pos x="45" y="115"/>
                </a:cxn>
                <a:cxn ang="0">
                  <a:pos x="45" y="115"/>
                </a:cxn>
                <a:cxn ang="0">
                  <a:pos x="45" y="115"/>
                </a:cxn>
              </a:cxnLst>
              <a:rect l="0" t="0" r="r" b="b"/>
              <a:pathLst>
                <a:path w="121" h="116">
                  <a:moveTo>
                    <a:pt x="45" y="115"/>
                  </a:moveTo>
                  <a:cubicBezTo>
                    <a:pt x="54" y="115"/>
                    <a:pt x="93" y="110"/>
                    <a:pt x="110" y="100"/>
                  </a:cubicBezTo>
                  <a:cubicBezTo>
                    <a:pt x="112" y="99"/>
                    <a:pt x="113" y="98"/>
                    <a:pt x="113" y="96"/>
                  </a:cubicBezTo>
                  <a:cubicBezTo>
                    <a:pt x="115" y="92"/>
                    <a:pt x="113" y="88"/>
                    <a:pt x="109" y="86"/>
                  </a:cubicBezTo>
                  <a:cubicBezTo>
                    <a:pt x="59" y="67"/>
                    <a:pt x="59" y="67"/>
                    <a:pt x="59" y="67"/>
                  </a:cubicBezTo>
                  <a:cubicBezTo>
                    <a:pt x="59" y="67"/>
                    <a:pt x="58" y="67"/>
                    <a:pt x="59" y="66"/>
                  </a:cubicBezTo>
                  <a:cubicBezTo>
                    <a:pt x="59" y="66"/>
                    <a:pt x="59" y="66"/>
                    <a:pt x="59" y="66"/>
                  </a:cubicBezTo>
                  <a:cubicBezTo>
                    <a:pt x="111" y="78"/>
                    <a:pt x="111" y="78"/>
                    <a:pt x="111" y="78"/>
                  </a:cubicBezTo>
                  <a:cubicBezTo>
                    <a:pt x="115" y="78"/>
                    <a:pt x="119" y="76"/>
                    <a:pt x="120" y="72"/>
                  </a:cubicBezTo>
                  <a:cubicBezTo>
                    <a:pt x="121" y="71"/>
                    <a:pt x="121" y="69"/>
                    <a:pt x="120" y="67"/>
                  </a:cubicBezTo>
                  <a:cubicBezTo>
                    <a:pt x="112" y="49"/>
                    <a:pt x="82" y="23"/>
                    <a:pt x="74" y="18"/>
                  </a:cubicBezTo>
                  <a:cubicBezTo>
                    <a:pt x="50" y="0"/>
                    <a:pt x="36" y="14"/>
                    <a:pt x="21" y="29"/>
                  </a:cubicBezTo>
                  <a:cubicBezTo>
                    <a:pt x="16" y="35"/>
                    <a:pt x="10" y="41"/>
                    <a:pt x="3" y="46"/>
                  </a:cubicBezTo>
                  <a:cubicBezTo>
                    <a:pt x="2" y="46"/>
                    <a:pt x="1" y="47"/>
                    <a:pt x="1" y="49"/>
                  </a:cubicBezTo>
                  <a:cubicBezTo>
                    <a:pt x="0" y="50"/>
                    <a:pt x="0" y="52"/>
                    <a:pt x="1" y="53"/>
                  </a:cubicBezTo>
                  <a:cubicBezTo>
                    <a:pt x="4" y="61"/>
                    <a:pt x="6" y="69"/>
                    <a:pt x="7" y="76"/>
                  </a:cubicBezTo>
                  <a:cubicBezTo>
                    <a:pt x="11" y="97"/>
                    <a:pt x="15" y="116"/>
                    <a:pt x="45" y="115"/>
                  </a:cubicBezTo>
                  <a:close/>
                  <a:moveTo>
                    <a:pt x="45" y="115"/>
                  </a:moveTo>
                  <a:cubicBezTo>
                    <a:pt x="45" y="115"/>
                    <a:pt x="45" y="115"/>
                    <a:pt x="45" y="115"/>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9" name="Freeform 25"/>
            <p:cNvSpPr>
              <a:spLocks noEditPoints="1"/>
            </p:cNvSpPr>
            <p:nvPr/>
          </p:nvSpPr>
          <p:spPr bwMode="auto">
            <a:xfrm>
              <a:off x="3029" y="1733"/>
              <a:ext cx="68" cy="72"/>
            </a:xfrm>
            <a:custGeom>
              <a:avLst/>
              <a:gdLst/>
              <a:ahLst/>
              <a:cxnLst>
                <a:cxn ang="0">
                  <a:pos x="98" y="88"/>
                </a:cxn>
                <a:cxn ang="0">
                  <a:pos x="99" y="87"/>
                </a:cxn>
                <a:cxn ang="0">
                  <a:pos x="106" y="58"/>
                </a:cxn>
                <a:cxn ang="0">
                  <a:pos x="109" y="22"/>
                </a:cxn>
                <a:cxn ang="0">
                  <a:pos x="103" y="16"/>
                </a:cxn>
                <a:cxn ang="0">
                  <a:pos x="95" y="18"/>
                </a:cxn>
                <a:cxn ang="0">
                  <a:pos x="59" y="57"/>
                </a:cxn>
                <a:cxn ang="0">
                  <a:pos x="58" y="57"/>
                </a:cxn>
                <a:cxn ang="0">
                  <a:pos x="58" y="56"/>
                </a:cxn>
                <a:cxn ang="0">
                  <a:pos x="58" y="56"/>
                </a:cxn>
                <a:cxn ang="0">
                  <a:pos x="89" y="12"/>
                </a:cxn>
                <a:cxn ang="0">
                  <a:pos x="90" y="10"/>
                </a:cxn>
                <a:cxn ang="0">
                  <a:pos x="88" y="3"/>
                </a:cxn>
                <a:cxn ang="0">
                  <a:pos x="82" y="0"/>
                </a:cxn>
                <a:cxn ang="0">
                  <a:pos x="19" y="24"/>
                </a:cxn>
                <a:cxn ang="0">
                  <a:pos x="3" y="42"/>
                </a:cxn>
                <a:cxn ang="0">
                  <a:pos x="10" y="77"/>
                </a:cxn>
                <a:cxn ang="0">
                  <a:pos x="18" y="100"/>
                </a:cxn>
                <a:cxn ang="0">
                  <a:pos x="24" y="105"/>
                </a:cxn>
                <a:cxn ang="0">
                  <a:pos x="48" y="108"/>
                </a:cxn>
                <a:cxn ang="0">
                  <a:pos x="98" y="88"/>
                </a:cxn>
                <a:cxn ang="0">
                  <a:pos x="98" y="88"/>
                </a:cxn>
                <a:cxn ang="0">
                  <a:pos x="98" y="88"/>
                </a:cxn>
              </a:cxnLst>
              <a:rect l="0" t="0" r="r" b="b"/>
              <a:pathLst>
                <a:path w="110" h="116">
                  <a:moveTo>
                    <a:pt x="98" y="88"/>
                  </a:moveTo>
                  <a:cubicBezTo>
                    <a:pt x="98" y="88"/>
                    <a:pt x="99" y="88"/>
                    <a:pt x="99" y="87"/>
                  </a:cubicBezTo>
                  <a:cubicBezTo>
                    <a:pt x="100" y="83"/>
                    <a:pt x="103" y="72"/>
                    <a:pt x="106" y="58"/>
                  </a:cubicBezTo>
                  <a:cubicBezTo>
                    <a:pt x="108" y="47"/>
                    <a:pt x="110" y="32"/>
                    <a:pt x="109" y="22"/>
                  </a:cubicBezTo>
                  <a:cubicBezTo>
                    <a:pt x="108" y="19"/>
                    <a:pt x="106" y="16"/>
                    <a:pt x="103" y="16"/>
                  </a:cubicBezTo>
                  <a:cubicBezTo>
                    <a:pt x="100" y="15"/>
                    <a:pt x="97" y="16"/>
                    <a:pt x="95" y="18"/>
                  </a:cubicBezTo>
                  <a:cubicBezTo>
                    <a:pt x="59" y="57"/>
                    <a:pt x="59" y="57"/>
                    <a:pt x="59" y="57"/>
                  </a:cubicBezTo>
                  <a:cubicBezTo>
                    <a:pt x="59" y="57"/>
                    <a:pt x="59" y="57"/>
                    <a:pt x="58" y="57"/>
                  </a:cubicBezTo>
                  <a:cubicBezTo>
                    <a:pt x="58" y="57"/>
                    <a:pt x="58" y="57"/>
                    <a:pt x="58" y="56"/>
                  </a:cubicBezTo>
                  <a:cubicBezTo>
                    <a:pt x="58" y="56"/>
                    <a:pt x="58" y="56"/>
                    <a:pt x="58" y="56"/>
                  </a:cubicBezTo>
                  <a:cubicBezTo>
                    <a:pt x="89" y="12"/>
                    <a:pt x="89" y="12"/>
                    <a:pt x="89" y="12"/>
                  </a:cubicBezTo>
                  <a:cubicBezTo>
                    <a:pt x="89" y="12"/>
                    <a:pt x="89" y="11"/>
                    <a:pt x="90" y="10"/>
                  </a:cubicBezTo>
                  <a:cubicBezTo>
                    <a:pt x="90" y="8"/>
                    <a:pt x="90" y="5"/>
                    <a:pt x="88" y="3"/>
                  </a:cubicBezTo>
                  <a:cubicBezTo>
                    <a:pt x="87" y="1"/>
                    <a:pt x="85" y="0"/>
                    <a:pt x="82" y="0"/>
                  </a:cubicBezTo>
                  <a:cubicBezTo>
                    <a:pt x="62" y="1"/>
                    <a:pt x="27" y="19"/>
                    <a:pt x="19" y="24"/>
                  </a:cubicBezTo>
                  <a:cubicBezTo>
                    <a:pt x="11" y="29"/>
                    <a:pt x="6" y="35"/>
                    <a:pt x="3" y="42"/>
                  </a:cubicBezTo>
                  <a:cubicBezTo>
                    <a:pt x="0" y="53"/>
                    <a:pt x="5" y="65"/>
                    <a:pt x="10" y="77"/>
                  </a:cubicBezTo>
                  <a:cubicBezTo>
                    <a:pt x="13" y="85"/>
                    <a:pt x="16" y="92"/>
                    <a:pt x="18" y="100"/>
                  </a:cubicBezTo>
                  <a:cubicBezTo>
                    <a:pt x="19" y="103"/>
                    <a:pt x="21" y="105"/>
                    <a:pt x="24" y="105"/>
                  </a:cubicBezTo>
                  <a:cubicBezTo>
                    <a:pt x="32" y="105"/>
                    <a:pt x="40" y="107"/>
                    <a:pt x="48" y="108"/>
                  </a:cubicBezTo>
                  <a:cubicBezTo>
                    <a:pt x="69" y="112"/>
                    <a:pt x="88" y="116"/>
                    <a:pt x="98" y="88"/>
                  </a:cubicBezTo>
                  <a:close/>
                  <a:moveTo>
                    <a:pt x="98" y="88"/>
                  </a:moveTo>
                  <a:cubicBezTo>
                    <a:pt x="98" y="88"/>
                    <a:pt x="98" y="88"/>
                    <a:pt x="98" y="88"/>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0" name="Freeform 26"/>
            <p:cNvSpPr>
              <a:spLocks noEditPoints="1"/>
            </p:cNvSpPr>
            <p:nvPr/>
          </p:nvSpPr>
          <p:spPr bwMode="auto">
            <a:xfrm>
              <a:off x="3121" y="1660"/>
              <a:ext cx="74" cy="70"/>
            </a:xfrm>
            <a:custGeom>
              <a:avLst/>
              <a:gdLst/>
              <a:ahLst/>
              <a:cxnLst>
                <a:cxn ang="0">
                  <a:pos x="62" y="67"/>
                </a:cxn>
                <a:cxn ang="0">
                  <a:pos x="13" y="89"/>
                </a:cxn>
                <a:cxn ang="0">
                  <a:pos x="9" y="94"/>
                </a:cxn>
                <a:cxn ang="0">
                  <a:pos x="13" y="103"/>
                </a:cxn>
                <a:cxn ang="0">
                  <a:pos x="79" y="114"/>
                </a:cxn>
                <a:cxn ang="0">
                  <a:pos x="110" y="94"/>
                </a:cxn>
                <a:cxn ang="0">
                  <a:pos x="114" y="73"/>
                </a:cxn>
                <a:cxn ang="0">
                  <a:pos x="119" y="50"/>
                </a:cxn>
                <a:cxn ang="0">
                  <a:pos x="116" y="42"/>
                </a:cxn>
                <a:cxn ang="0">
                  <a:pos x="97" y="27"/>
                </a:cxn>
                <a:cxn ang="0">
                  <a:pos x="44" y="19"/>
                </a:cxn>
                <a:cxn ang="0">
                  <a:pos x="1" y="71"/>
                </a:cxn>
                <a:cxn ang="0">
                  <a:pos x="3" y="79"/>
                </a:cxn>
                <a:cxn ang="0">
                  <a:pos x="10" y="81"/>
                </a:cxn>
                <a:cxn ang="0">
                  <a:pos x="62" y="66"/>
                </a:cxn>
                <a:cxn ang="0">
                  <a:pos x="62" y="66"/>
                </a:cxn>
                <a:cxn ang="0">
                  <a:pos x="62" y="67"/>
                </a:cxn>
                <a:cxn ang="0">
                  <a:pos x="62" y="67"/>
                </a:cxn>
                <a:cxn ang="0">
                  <a:pos x="62" y="67"/>
                </a:cxn>
                <a:cxn ang="0">
                  <a:pos x="62" y="67"/>
                </a:cxn>
              </a:cxnLst>
              <a:rect l="0" t="0" r="r" b="b"/>
              <a:pathLst>
                <a:path w="120" h="114">
                  <a:moveTo>
                    <a:pt x="62" y="67"/>
                  </a:moveTo>
                  <a:cubicBezTo>
                    <a:pt x="13" y="89"/>
                    <a:pt x="13" y="89"/>
                    <a:pt x="13" y="89"/>
                  </a:cubicBezTo>
                  <a:cubicBezTo>
                    <a:pt x="11" y="90"/>
                    <a:pt x="10" y="92"/>
                    <a:pt x="9" y="94"/>
                  </a:cubicBezTo>
                  <a:cubicBezTo>
                    <a:pt x="8" y="97"/>
                    <a:pt x="10" y="101"/>
                    <a:pt x="13" y="103"/>
                  </a:cubicBezTo>
                  <a:cubicBezTo>
                    <a:pt x="30" y="112"/>
                    <a:pt x="70" y="114"/>
                    <a:pt x="79" y="114"/>
                  </a:cubicBezTo>
                  <a:cubicBezTo>
                    <a:pt x="96" y="114"/>
                    <a:pt x="105" y="108"/>
                    <a:pt x="110" y="94"/>
                  </a:cubicBezTo>
                  <a:cubicBezTo>
                    <a:pt x="112" y="88"/>
                    <a:pt x="113" y="81"/>
                    <a:pt x="114" y="73"/>
                  </a:cubicBezTo>
                  <a:cubicBezTo>
                    <a:pt x="115" y="65"/>
                    <a:pt x="116" y="57"/>
                    <a:pt x="119" y="50"/>
                  </a:cubicBezTo>
                  <a:cubicBezTo>
                    <a:pt x="120" y="47"/>
                    <a:pt x="119" y="44"/>
                    <a:pt x="116" y="42"/>
                  </a:cubicBezTo>
                  <a:cubicBezTo>
                    <a:pt x="109" y="38"/>
                    <a:pt x="103" y="33"/>
                    <a:pt x="97" y="27"/>
                  </a:cubicBezTo>
                  <a:cubicBezTo>
                    <a:pt x="81" y="13"/>
                    <a:pt x="67" y="0"/>
                    <a:pt x="44" y="19"/>
                  </a:cubicBezTo>
                  <a:cubicBezTo>
                    <a:pt x="37" y="25"/>
                    <a:pt x="8" y="52"/>
                    <a:pt x="1" y="71"/>
                  </a:cubicBezTo>
                  <a:cubicBezTo>
                    <a:pt x="0" y="73"/>
                    <a:pt x="1" y="76"/>
                    <a:pt x="3" y="79"/>
                  </a:cubicBezTo>
                  <a:cubicBezTo>
                    <a:pt x="5" y="81"/>
                    <a:pt x="8" y="82"/>
                    <a:pt x="10" y="81"/>
                  </a:cubicBezTo>
                  <a:cubicBezTo>
                    <a:pt x="62" y="66"/>
                    <a:pt x="62" y="66"/>
                    <a:pt x="62" y="66"/>
                  </a:cubicBezTo>
                  <a:cubicBezTo>
                    <a:pt x="62" y="66"/>
                    <a:pt x="62" y="66"/>
                    <a:pt x="62" y="66"/>
                  </a:cubicBezTo>
                  <a:cubicBezTo>
                    <a:pt x="62" y="66"/>
                    <a:pt x="62" y="66"/>
                    <a:pt x="62" y="67"/>
                  </a:cubicBezTo>
                  <a:cubicBezTo>
                    <a:pt x="62" y="67"/>
                    <a:pt x="62" y="67"/>
                    <a:pt x="62" y="67"/>
                  </a:cubicBezTo>
                  <a:close/>
                  <a:moveTo>
                    <a:pt x="62" y="67"/>
                  </a:moveTo>
                  <a:cubicBezTo>
                    <a:pt x="62" y="67"/>
                    <a:pt x="62" y="67"/>
                    <a:pt x="62" y="67"/>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1" name="Freeform 27"/>
            <p:cNvSpPr>
              <a:spLocks noEditPoints="1"/>
            </p:cNvSpPr>
            <p:nvPr/>
          </p:nvSpPr>
          <p:spPr bwMode="auto">
            <a:xfrm>
              <a:off x="3067" y="1623"/>
              <a:ext cx="72" cy="76"/>
            </a:xfrm>
            <a:custGeom>
              <a:avLst/>
              <a:gdLst/>
              <a:ahLst/>
              <a:cxnLst>
                <a:cxn ang="0">
                  <a:pos x="78" y="13"/>
                </a:cxn>
                <a:cxn ang="0">
                  <a:pos x="57" y="1"/>
                </a:cxn>
                <a:cxn ang="0">
                  <a:pos x="49" y="2"/>
                </a:cxn>
                <a:cxn ang="0">
                  <a:pos x="29" y="15"/>
                </a:cxn>
                <a:cxn ang="0">
                  <a:pos x="2" y="39"/>
                </a:cxn>
                <a:cxn ang="0">
                  <a:pos x="4" y="63"/>
                </a:cxn>
                <a:cxn ang="0">
                  <a:pos x="39" y="120"/>
                </a:cxn>
                <a:cxn ang="0">
                  <a:pos x="46" y="121"/>
                </a:cxn>
                <a:cxn ang="0">
                  <a:pos x="51" y="116"/>
                </a:cxn>
                <a:cxn ang="0">
                  <a:pos x="52" y="114"/>
                </a:cxn>
                <a:cxn ang="0">
                  <a:pos x="55" y="61"/>
                </a:cxn>
                <a:cxn ang="0">
                  <a:pos x="55" y="61"/>
                </a:cxn>
                <a:cxn ang="0">
                  <a:pos x="55" y="60"/>
                </a:cxn>
                <a:cxn ang="0">
                  <a:pos x="55" y="61"/>
                </a:cxn>
                <a:cxn ang="0">
                  <a:pos x="61" y="114"/>
                </a:cxn>
                <a:cxn ang="0">
                  <a:pos x="66" y="121"/>
                </a:cxn>
                <a:cxn ang="0">
                  <a:pos x="74" y="119"/>
                </a:cxn>
                <a:cxn ang="0">
                  <a:pos x="94" y="89"/>
                </a:cxn>
                <a:cxn ang="0">
                  <a:pos x="106" y="61"/>
                </a:cxn>
                <a:cxn ang="0">
                  <a:pos x="106" y="60"/>
                </a:cxn>
                <a:cxn ang="0">
                  <a:pos x="78" y="13"/>
                </a:cxn>
                <a:cxn ang="0">
                  <a:pos x="78" y="13"/>
                </a:cxn>
                <a:cxn ang="0">
                  <a:pos x="78" y="13"/>
                </a:cxn>
              </a:cxnLst>
              <a:rect l="0" t="0" r="r" b="b"/>
              <a:pathLst>
                <a:path w="115" h="122">
                  <a:moveTo>
                    <a:pt x="78" y="13"/>
                  </a:moveTo>
                  <a:cubicBezTo>
                    <a:pt x="71" y="10"/>
                    <a:pt x="64" y="6"/>
                    <a:pt x="57" y="1"/>
                  </a:cubicBezTo>
                  <a:cubicBezTo>
                    <a:pt x="55" y="0"/>
                    <a:pt x="52" y="0"/>
                    <a:pt x="49" y="2"/>
                  </a:cubicBezTo>
                  <a:cubicBezTo>
                    <a:pt x="43" y="7"/>
                    <a:pt x="36" y="11"/>
                    <a:pt x="29" y="15"/>
                  </a:cubicBezTo>
                  <a:cubicBezTo>
                    <a:pt x="17" y="22"/>
                    <a:pt x="6" y="28"/>
                    <a:pt x="2" y="39"/>
                  </a:cubicBezTo>
                  <a:cubicBezTo>
                    <a:pt x="0" y="46"/>
                    <a:pt x="1" y="53"/>
                    <a:pt x="4" y="63"/>
                  </a:cubicBezTo>
                  <a:cubicBezTo>
                    <a:pt x="7" y="71"/>
                    <a:pt x="24" y="107"/>
                    <a:pt x="39" y="120"/>
                  </a:cubicBezTo>
                  <a:cubicBezTo>
                    <a:pt x="41" y="122"/>
                    <a:pt x="44" y="122"/>
                    <a:pt x="46" y="121"/>
                  </a:cubicBezTo>
                  <a:cubicBezTo>
                    <a:pt x="49" y="121"/>
                    <a:pt x="51" y="119"/>
                    <a:pt x="51" y="116"/>
                  </a:cubicBezTo>
                  <a:cubicBezTo>
                    <a:pt x="52" y="116"/>
                    <a:pt x="52" y="115"/>
                    <a:pt x="52" y="114"/>
                  </a:cubicBezTo>
                  <a:cubicBezTo>
                    <a:pt x="55" y="61"/>
                    <a:pt x="55" y="61"/>
                    <a:pt x="55" y="61"/>
                  </a:cubicBezTo>
                  <a:cubicBezTo>
                    <a:pt x="55" y="61"/>
                    <a:pt x="55" y="61"/>
                    <a:pt x="55" y="61"/>
                  </a:cubicBezTo>
                  <a:cubicBezTo>
                    <a:pt x="55" y="60"/>
                    <a:pt x="55" y="60"/>
                    <a:pt x="55" y="60"/>
                  </a:cubicBezTo>
                  <a:cubicBezTo>
                    <a:pt x="55" y="60"/>
                    <a:pt x="55" y="61"/>
                    <a:pt x="55" y="61"/>
                  </a:cubicBezTo>
                  <a:cubicBezTo>
                    <a:pt x="61" y="114"/>
                    <a:pt x="61" y="114"/>
                    <a:pt x="61" y="114"/>
                  </a:cubicBezTo>
                  <a:cubicBezTo>
                    <a:pt x="61" y="117"/>
                    <a:pt x="63" y="119"/>
                    <a:pt x="66" y="121"/>
                  </a:cubicBezTo>
                  <a:cubicBezTo>
                    <a:pt x="68" y="122"/>
                    <a:pt x="72" y="121"/>
                    <a:pt x="74" y="119"/>
                  </a:cubicBezTo>
                  <a:cubicBezTo>
                    <a:pt x="81" y="112"/>
                    <a:pt x="89" y="99"/>
                    <a:pt x="94" y="89"/>
                  </a:cubicBezTo>
                  <a:cubicBezTo>
                    <a:pt x="100" y="76"/>
                    <a:pt x="104" y="65"/>
                    <a:pt x="106" y="61"/>
                  </a:cubicBezTo>
                  <a:cubicBezTo>
                    <a:pt x="106" y="60"/>
                    <a:pt x="106" y="60"/>
                    <a:pt x="106" y="60"/>
                  </a:cubicBezTo>
                  <a:cubicBezTo>
                    <a:pt x="115" y="32"/>
                    <a:pt x="97" y="23"/>
                    <a:pt x="78" y="13"/>
                  </a:cubicBezTo>
                  <a:close/>
                  <a:moveTo>
                    <a:pt x="78" y="13"/>
                  </a:moveTo>
                  <a:cubicBezTo>
                    <a:pt x="78" y="13"/>
                    <a:pt x="78" y="13"/>
                    <a:pt x="78" y="13"/>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2" name="Freeform 28"/>
            <p:cNvSpPr>
              <a:spLocks noEditPoints="1"/>
            </p:cNvSpPr>
            <p:nvPr/>
          </p:nvSpPr>
          <p:spPr bwMode="auto">
            <a:xfrm>
              <a:off x="3096" y="1745"/>
              <a:ext cx="107" cy="100"/>
            </a:xfrm>
            <a:custGeom>
              <a:avLst/>
              <a:gdLst/>
              <a:ahLst/>
              <a:cxnLst>
                <a:cxn ang="0">
                  <a:pos x="92" y="80"/>
                </a:cxn>
                <a:cxn ang="0">
                  <a:pos x="92" y="79"/>
                </a:cxn>
                <a:cxn ang="0">
                  <a:pos x="93" y="80"/>
                </a:cxn>
                <a:cxn ang="0">
                  <a:pos x="148" y="134"/>
                </a:cxn>
                <a:cxn ang="0">
                  <a:pos x="156" y="137"/>
                </a:cxn>
                <a:cxn ang="0">
                  <a:pos x="163" y="134"/>
                </a:cxn>
                <a:cxn ang="0">
                  <a:pos x="167" y="127"/>
                </a:cxn>
                <a:cxn ang="0">
                  <a:pos x="148" y="32"/>
                </a:cxn>
                <a:cxn ang="0">
                  <a:pos x="107" y="0"/>
                </a:cxn>
                <a:cxn ang="0">
                  <a:pos x="74" y="6"/>
                </a:cxn>
                <a:cxn ang="0">
                  <a:pos x="39" y="12"/>
                </a:cxn>
                <a:cxn ang="0">
                  <a:pos x="34" y="14"/>
                </a:cxn>
                <a:cxn ang="0">
                  <a:pos x="31" y="20"/>
                </a:cxn>
                <a:cxn ang="0">
                  <a:pos x="21" y="53"/>
                </a:cxn>
                <a:cxn ang="0">
                  <a:pos x="37" y="130"/>
                </a:cxn>
                <a:cxn ang="0">
                  <a:pos x="130" y="160"/>
                </a:cxn>
                <a:cxn ang="0">
                  <a:pos x="130" y="160"/>
                </a:cxn>
                <a:cxn ang="0">
                  <a:pos x="137" y="158"/>
                </a:cxn>
                <a:cxn ang="0">
                  <a:pos x="139" y="142"/>
                </a:cxn>
                <a:cxn ang="0">
                  <a:pos x="92" y="80"/>
                </a:cxn>
                <a:cxn ang="0">
                  <a:pos x="92" y="80"/>
                </a:cxn>
                <a:cxn ang="0">
                  <a:pos x="92" y="80"/>
                </a:cxn>
                <a:cxn ang="0">
                  <a:pos x="92" y="80"/>
                </a:cxn>
              </a:cxnLst>
              <a:rect l="0" t="0" r="r" b="b"/>
              <a:pathLst>
                <a:path w="171" h="160">
                  <a:moveTo>
                    <a:pt x="92" y="80"/>
                  </a:moveTo>
                  <a:cubicBezTo>
                    <a:pt x="92" y="79"/>
                    <a:pt x="92" y="79"/>
                    <a:pt x="92" y="79"/>
                  </a:cubicBezTo>
                  <a:cubicBezTo>
                    <a:pt x="92" y="79"/>
                    <a:pt x="93" y="79"/>
                    <a:pt x="93" y="80"/>
                  </a:cubicBezTo>
                  <a:cubicBezTo>
                    <a:pt x="148" y="134"/>
                    <a:pt x="148" y="134"/>
                    <a:pt x="148" y="134"/>
                  </a:cubicBezTo>
                  <a:cubicBezTo>
                    <a:pt x="150" y="136"/>
                    <a:pt x="153" y="137"/>
                    <a:pt x="156" y="137"/>
                  </a:cubicBezTo>
                  <a:cubicBezTo>
                    <a:pt x="159" y="137"/>
                    <a:pt x="161" y="136"/>
                    <a:pt x="163" y="134"/>
                  </a:cubicBezTo>
                  <a:cubicBezTo>
                    <a:pt x="166" y="133"/>
                    <a:pt x="167" y="130"/>
                    <a:pt x="167" y="127"/>
                  </a:cubicBezTo>
                  <a:cubicBezTo>
                    <a:pt x="171" y="99"/>
                    <a:pt x="153" y="44"/>
                    <a:pt x="148" y="32"/>
                  </a:cubicBezTo>
                  <a:cubicBezTo>
                    <a:pt x="138" y="7"/>
                    <a:pt x="123" y="0"/>
                    <a:pt x="107" y="0"/>
                  </a:cubicBezTo>
                  <a:cubicBezTo>
                    <a:pt x="97" y="0"/>
                    <a:pt x="85" y="3"/>
                    <a:pt x="74" y="6"/>
                  </a:cubicBezTo>
                  <a:cubicBezTo>
                    <a:pt x="63" y="9"/>
                    <a:pt x="51" y="11"/>
                    <a:pt x="39" y="12"/>
                  </a:cubicBezTo>
                  <a:cubicBezTo>
                    <a:pt x="37" y="12"/>
                    <a:pt x="36" y="13"/>
                    <a:pt x="34" y="14"/>
                  </a:cubicBezTo>
                  <a:cubicBezTo>
                    <a:pt x="33" y="16"/>
                    <a:pt x="31" y="18"/>
                    <a:pt x="31" y="20"/>
                  </a:cubicBezTo>
                  <a:cubicBezTo>
                    <a:pt x="29" y="31"/>
                    <a:pt x="25" y="42"/>
                    <a:pt x="21" y="53"/>
                  </a:cubicBezTo>
                  <a:cubicBezTo>
                    <a:pt x="10" y="82"/>
                    <a:pt x="0" y="109"/>
                    <a:pt x="37" y="130"/>
                  </a:cubicBezTo>
                  <a:cubicBezTo>
                    <a:pt x="50" y="136"/>
                    <a:pt x="101" y="160"/>
                    <a:pt x="130" y="160"/>
                  </a:cubicBezTo>
                  <a:cubicBezTo>
                    <a:pt x="130" y="160"/>
                    <a:pt x="130" y="160"/>
                    <a:pt x="130" y="160"/>
                  </a:cubicBezTo>
                  <a:cubicBezTo>
                    <a:pt x="133" y="160"/>
                    <a:pt x="135" y="159"/>
                    <a:pt x="137" y="158"/>
                  </a:cubicBezTo>
                  <a:cubicBezTo>
                    <a:pt x="142" y="154"/>
                    <a:pt x="143" y="147"/>
                    <a:pt x="139" y="142"/>
                  </a:cubicBezTo>
                  <a:cubicBezTo>
                    <a:pt x="92" y="80"/>
                    <a:pt x="92" y="80"/>
                    <a:pt x="92" y="80"/>
                  </a:cubicBezTo>
                  <a:cubicBezTo>
                    <a:pt x="92" y="80"/>
                    <a:pt x="92" y="80"/>
                    <a:pt x="92" y="80"/>
                  </a:cubicBezTo>
                  <a:close/>
                  <a:moveTo>
                    <a:pt x="92" y="80"/>
                  </a:moveTo>
                  <a:cubicBezTo>
                    <a:pt x="92" y="80"/>
                    <a:pt x="92" y="80"/>
                    <a:pt x="92" y="8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3" name="Freeform 29"/>
            <p:cNvSpPr>
              <a:spLocks noEditPoints="1"/>
            </p:cNvSpPr>
            <p:nvPr/>
          </p:nvSpPr>
          <p:spPr bwMode="auto">
            <a:xfrm>
              <a:off x="3160" y="1893"/>
              <a:ext cx="105" cy="110"/>
            </a:xfrm>
            <a:custGeom>
              <a:avLst/>
              <a:gdLst/>
              <a:ahLst/>
              <a:cxnLst>
                <a:cxn ang="0">
                  <a:pos x="111" y="2"/>
                </a:cxn>
                <a:cxn ang="0">
                  <a:pos x="104" y="0"/>
                </a:cxn>
                <a:cxn ang="0">
                  <a:pos x="97" y="2"/>
                </a:cxn>
                <a:cxn ang="0">
                  <a:pos x="93" y="10"/>
                </a:cxn>
                <a:cxn ang="0">
                  <a:pos x="88" y="88"/>
                </a:cxn>
                <a:cxn ang="0">
                  <a:pos x="88" y="88"/>
                </a:cxn>
                <a:cxn ang="0">
                  <a:pos x="87" y="88"/>
                </a:cxn>
                <a:cxn ang="0">
                  <a:pos x="87" y="88"/>
                </a:cxn>
                <a:cxn ang="0">
                  <a:pos x="87" y="88"/>
                </a:cxn>
                <a:cxn ang="0">
                  <a:pos x="80" y="10"/>
                </a:cxn>
                <a:cxn ang="0">
                  <a:pos x="73" y="1"/>
                </a:cxn>
                <a:cxn ang="0">
                  <a:pos x="69" y="0"/>
                </a:cxn>
                <a:cxn ang="0">
                  <a:pos x="61" y="3"/>
                </a:cxn>
                <a:cxn ang="0">
                  <a:pos x="13" y="88"/>
                </a:cxn>
                <a:cxn ang="0">
                  <a:pos x="52" y="156"/>
                </a:cxn>
                <a:cxn ang="0">
                  <a:pos x="83" y="174"/>
                </a:cxn>
                <a:cxn ang="0">
                  <a:pos x="88" y="176"/>
                </a:cxn>
                <a:cxn ang="0">
                  <a:pos x="94" y="174"/>
                </a:cxn>
                <a:cxn ang="0">
                  <a:pos x="124" y="155"/>
                </a:cxn>
                <a:cxn ang="0">
                  <a:pos x="150" y="139"/>
                </a:cxn>
                <a:cxn ang="0">
                  <a:pos x="161" y="86"/>
                </a:cxn>
                <a:cxn ang="0">
                  <a:pos x="111" y="2"/>
                </a:cxn>
                <a:cxn ang="0">
                  <a:pos x="111" y="2"/>
                </a:cxn>
                <a:cxn ang="0">
                  <a:pos x="111" y="2"/>
                </a:cxn>
              </a:cxnLst>
              <a:rect l="0" t="0" r="r" b="b"/>
              <a:pathLst>
                <a:path w="169" h="176">
                  <a:moveTo>
                    <a:pt x="111" y="2"/>
                  </a:moveTo>
                  <a:cubicBezTo>
                    <a:pt x="109" y="1"/>
                    <a:pt x="106" y="0"/>
                    <a:pt x="104" y="0"/>
                  </a:cubicBezTo>
                  <a:cubicBezTo>
                    <a:pt x="101" y="0"/>
                    <a:pt x="99" y="1"/>
                    <a:pt x="97" y="2"/>
                  </a:cubicBezTo>
                  <a:cubicBezTo>
                    <a:pt x="94" y="4"/>
                    <a:pt x="93" y="7"/>
                    <a:pt x="93" y="10"/>
                  </a:cubicBezTo>
                  <a:cubicBezTo>
                    <a:pt x="88" y="88"/>
                    <a:pt x="88" y="88"/>
                    <a:pt x="88" y="88"/>
                  </a:cubicBezTo>
                  <a:cubicBezTo>
                    <a:pt x="88" y="88"/>
                    <a:pt x="88" y="88"/>
                    <a:pt x="88" y="88"/>
                  </a:cubicBezTo>
                  <a:cubicBezTo>
                    <a:pt x="87" y="88"/>
                    <a:pt x="87" y="88"/>
                    <a:pt x="87" y="88"/>
                  </a:cubicBezTo>
                  <a:cubicBezTo>
                    <a:pt x="87" y="88"/>
                    <a:pt x="87" y="88"/>
                    <a:pt x="87" y="88"/>
                  </a:cubicBezTo>
                  <a:cubicBezTo>
                    <a:pt x="87" y="88"/>
                    <a:pt x="87" y="88"/>
                    <a:pt x="87" y="88"/>
                  </a:cubicBezTo>
                  <a:cubicBezTo>
                    <a:pt x="80" y="10"/>
                    <a:pt x="80" y="10"/>
                    <a:pt x="80" y="10"/>
                  </a:cubicBezTo>
                  <a:cubicBezTo>
                    <a:pt x="79" y="6"/>
                    <a:pt x="77" y="3"/>
                    <a:pt x="73" y="1"/>
                  </a:cubicBezTo>
                  <a:cubicBezTo>
                    <a:pt x="72" y="0"/>
                    <a:pt x="70" y="0"/>
                    <a:pt x="69" y="0"/>
                  </a:cubicBezTo>
                  <a:cubicBezTo>
                    <a:pt x="66" y="0"/>
                    <a:pt x="63" y="1"/>
                    <a:pt x="61" y="3"/>
                  </a:cubicBezTo>
                  <a:cubicBezTo>
                    <a:pt x="40" y="22"/>
                    <a:pt x="18" y="75"/>
                    <a:pt x="13" y="88"/>
                  </a:cubicBezTo>
                  <a:cubicBezTo>
                    <a:pt x="0" y="128"/>
                    <a:pt x="25" y="142"/>
                    <a:pt x="52" y="156"/>
                  </a:cubicBezTo>
                  <a:cubicBezTo>
                    <a:pt x="63" y="161"/>
                    <a:pt x="73" y="167"/>
                    <a:pt x="83" y="174"/>
                  </a:cubicBezTo>
                  <a:cubicBezTo>
                    <a:pt x="84" y="175"/>
                    <a:pt x="86" y="176"/>
                    <a:pt x="88" y="176"/>
                  </a:cubicBezTo>
                  <a:cubicBezTo>
                    <a:pt x="90" y="176"/>
                    <a:pt x="92" y="175"/>
                    <a:pt x="94" y="174"/>
                  </a:cubicBezTo>
                  <a:cubicBezTo>
                    <a:pt x="103" y="166"/>
                    <a:pt x="113" y="161"/>
                    <a:pt x="124" y="155"/>
                  </a:cubicBezTo>
                  <a:cubicBezTo>
                    <a:pt x="133" y="150"/>
                    <a:pt x="142" y="145"/>
                    <a:pt x="150" y="139"/>
                  </a:cubicBezTo>
                  <a:cubicBezTo>
                    <a:pt x="166" y="125"/>
                    <a:pt x="169" y="109"/>
                    <a:pt x="161" y="86"/>
                  </a:cubicBezTo>
                  <a:cubicBezTo>
                    <a:pt x="156" y="73"/>
                    <a:pt x="133" y="21"/>
                    <a:pt x="111" y="2"/>
                  </a:cubicBezTo>
                  <a:close/>
                  <a:moveTo>
                    <a:pt x="111" y="2"/>
                  </a:moveTo>
                  <a:cubicBezTo>
                    <a:pt x="111" y="2"/>
                    <a:pt x="111" y="2"/>
                    <a:pt x="111" y="2"/>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4" name="Freeform 30"/>
            <p:cNvSpPr>
              <a:spLocks noEditPoints="1"/>
            </p:cNvSpPr>
            <p:nvPr/>
          </p:nvSpPr>
          <p:spPr bwMode="auto">
            <a:xfrm>
              <a:off x="3077" y="1847"/>
              <a:ext cx="108" cy="95"/>
            </a:xfrm>
            <a:custGeom>
              <a:avLst/>
              <a:gdLst/>
              <a:ahLst/>
              <a:cxnLst>
                <a:cxn ang="0">
                  <a:pos x="171" y="54"/>
                </a:cxn>
                <a:cxn ang="0">
                  <a:pos x="162" y="50"/>
                </a:cxn>
                <a:cxn ang="0">
                  <a:pos x="159" y="50"/>
                </a:cxn>
                <a:cxn ang="0">
                  <a:pos x="84" y="71"/>
                </a:cxn>
                <a:cxn ang="0">
                  <a:pos x="84" y="71"/>
                </a:cxn>
                <a:cxn ang="0">
                  <a:pos x="84" y="71"/>
                </a:cxn>
                <a:cxn ang="0">
                  <a:pos x="84" y="70"/>
                </a:cxn>
                <a:cxn ang="0">
                  <a:pos x="84" y="70"/>
                </a:cxn>
                <a:cxn ang="0">
                  <a:pos x="155" y="39"/>
                </a:cxn>
                <a:cxn ang="0">
                  <a:pos x="158" y="37"/>
                </a:cxn>
                <a:cxn ang="0">
                  <a:pos x="162" y="27"/>
                </a:cxn>
                <a:cxn ang="0">
                  <a:pos x="156" y="18"/>
                </a:cxn>
                <a:cxn ang="0">
                  <a:pos x="60" y="0"/>
                </a:cxn>
                <a:cxn ang="0">
                  <a:pos x="60" y="0"/>
                </a:cxn>
                <a:cxn ang="0">
                  <a:pos x="27" y="10"/>
                </a:cxn>
                <a:cxn ang="0">
                  <a:pos x="8" y="59"/>
                </a:cxn>
                <a:cxn ang="0">
                  <a:pos x="1" y="94"/>
                </a:cxn>
                <a:cxn ang="0">
                  <a:pos x="5" y="104"/>
                </a:cxn>
                <a:cxn ang="0">
                  <a:pos x="32" y="126"/>
                </a:cxn>
                <a:cxn ang="0">
                  <a:pos x="78" y="153"/>
                </a:cxn>
                <a:cxn ang="0">
                  <a:pos x="109" y="140"/>
                </a:cxn>
                <a:cxn ang="0">
                  <a:pos x="110" y="139"/>
                </a:cxn>
                <a:cxn ang="0">
                  <a:pos x="142" y="108"/>
                </a:cxn>
                <a:cxn ang="0">
                  <a:pos x="172" y="66"/>
                </a:cxn>
                <a:cxn ang="0">
                  <a:pos x="171" y="54"/>
                </a:cxn>
                <a:cxn ang="0">
                  <a:pos x="171" y="54"/>
                </a:cxn>
                <a:cxn ang="0">
                  <a:pos x="171" y="54"/>
                </a:cxn>
              </a:cxnLst>
              <a:rect l="0" t="0" r="r" b="b"/>
              <a:pathLst>
                <a:path w="174" h="153">
                  <a:moveTo>
                    <a:pt x="171" y="54"/>
                  </a:moveTo>
                  <a:cubicBezTo>
                    <a:pt x="169" y="51"/>
                    <a:pt x="165" y="50"/>
                    <a:pt x="162" y="50"/>
                  </a:cubicBezTo>
                  <a:cubicBezTo>
                    <a:pt x="161" y="50"/>
                    <a:pt x="160" y="50"/>
                    <a:pt x="159" y="50"/>
                  </a:cubicBezTo>
                  <a:cubicBezTo>
                    <a:pt x="84" y="71"/>
                    <a:pt x="84" y="71"/>
                    <a:pt x="84" y="71"/>
                  </a:cubicBezTo>
                  <a:cubicBezTo>
                    <a:pt x="84" y="71"/>
                    <a:pt x="84" y="71"/>
                    <a:pt x="84" y="71"/>
                  </a:cubicBezTo>
                  <a:cubicBezTo>
                    <a:pt x="84" y="71"/>
                    <a:pt x="84" y="71"/>
                    <a:pt x="84" y="71"/>
                  </a:cubicBezTo>
                  <a:cubicBezTo>
                    <a:pt x="84" y="71"/>
                    <a:pt x="83" y="70"/>
                    <a:pt x="84" y="70"/>
                  </a:cubicBezTo>
                  <a:cubicBezTo>
                    <a:pt x="84" y="70"/>
                    <a:pt x="84" y="70"/>
                    <a:pt x="84" y="70"/>
                  </a:cubicBezTo>
                  <a:cubicBezTo>
                    <a:pt x="155" y="39"/>
                    <a:pt x="155" y="39"/>
                    <a:pt x="155" y="39"/>
                  </a:cubicBezTo>
                  <a:cubicBezTo>
                    <a:pt x="156" y="38"/>
                    <a:pt x="157" y="38"/>
                    <a:pt x="158" y="37"/>
                  </a:cubicBezTo>
                  <a:cubicBezTo>
                    <a:pt x="161" y="35"/>
                    <a:pt x="162" y="31"/>
                    <a:pt x="162" y="27"/>
                  </a:cubicBezTo>
                  <a:cubicBezTo>
                    <a:pt x="161" y="23"/>
                    <a:pt x="159" y="20"/>
                    <a:pt x="156" y="18"/>
                  </a:cubicBezTo>
                  <a:cubicBezTo>
                    <a:pt x="131" y="5"/>
                    <a:pt x="74" y="0"/>
                    <a:pt x="60" y="0"/>
                  </a:cubicBezTo>
                  <a:cubicBezTo>
                    <a:pt x="60" y="0"/>
                    <a:pt x="60" y="0"/>
                    <a:pt x="60" y="0"/>
                  </a:cubicBezTo>
                  <a:cubicBezTo>
                    <a:pt x="46" y="0"/>
                    <a:pt x="35" y="4"/>
                    <a:pt x="27" y="10"/>
                  </a:cubicBezTo>
                  <a:cubicBezTo>
                    <a:pt x="14" y="21"/>
                    <a:pt x="11" y="40"/>
                    <a:pt x="8" y="59"/>
                  </a:cubicBezTo>
                  <a:cubicBezTo>
                    <a:pt x="7" y="71"/>
                    <a:pt x="5" y="82"/>
                    <a:pt x="1" y="94"/>
                  </a:cubicBezTo>
                  <a:cubicBezTo>
                    <a:pt x="0" y="98"/>
                    <a:pt x="1" y="102"/>
                    <a:pt x="5" y="104"/>
                  </a:cubicBezTo>
                  <a:cubicBezTo>
                    <a:pt x="15" y="111"/>
                    <a:pt x="24" y="119"/>
                    <a:pt x="32" y="126"/>
                  </a:cubicBezTo>
                  <a:cubicBezTo>
                    <a:pt x="47" y="140"/>
                    <a:pt x="61" y="153"/>
                    <a:pt x="78" y="153"/>
                  </a:cubicBezTo>
                  <a:cubicBezTo>
                    <a:pt x="87" y="153"/>
                    <a:pt x="97" y="149"/>
                    <a:pt x="109" y="140"/>
                  </a:cubicBezTo>
                  <a:cubicBezTo>
                    <a:pt x="109" y="140"/>
                    <a:pt x="110" y="139"/>
                    <a:pt x="110" y="139"/>
                  </a:cubicBezTo>
                  <a:cubicBezTo>
                    <a:pt x="115" y="135"/>
                    <a:pt x="128" y="123"/>
                    <a:pt x="142" y="108"/>
                  </a:cubicBezTo>
                  <a:cubicBezTo>
                    <a:pt x="153" y="97"/>
                    <a:pt x="167" y="80"/>
                    <a:pt x="172" y="66"/>
                  </a:cubicBezTo>
                  <a:cubicBezTo>
                    <a:pt x="174" y="62"/>
                    <a:pt x="174" y="57"/>
                    <a:pt x="171" y="54"/>
                  </a:cubicBezTo>
                  <a:close/>
                  <a:moveTo>
                    <a:pt x="171" y="54"/>
                  </a:moveTo>
                  <a:cubicBezTo>
                    <a:pt x="171" y="54"/>
                    <a:pt x="171" y="54"/>
                    <a:pt x="171" y="54"/>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5" name="Freeform 31"/>
            <p:cNvSpPr>
              <a:spLocks noEditPoints="1"/>
            </p:cNvSpPr>
            <p:nvPr/>
          </p:nvSpPr>
          <p:spPr bwMode="auto">
            <a:xfrm>
              <a:off x="3211" y="1737"/>
              <a:ext cx="105" cy="102"/>
            </a:xfrm>
            <a:custGeom>
              <a:avLst/>
              <a:gdLst/>
              <a:ahLst/>
              <a:cxnLst>
                <a:cxn ang="0">
                  <a:pos x="40" y="148"/>
                </a:cxn>
                <a:cxn ang="0">
                  <a:pos x="41" y="159"/>
                </a:cxn>
                <a:cxn ang="0">
                  <a:pos x="49" y="164"/>
                </a:cxn>
                <a:cxn ang="0">
                  <a:pos x="52" y="163"/>
                </a:cxn>
                <a:cxn ang="0">
                  <a:pos x="99" y="141"/>
                </a:cxn>
                <a:cxn ang="0">
                  <a:pos x="135" y="116"/>
                </a:cxn>
                <a:cxn ang="0">
                  <a:pos x="136" y="115"/>
                </a:cxn>
                <a:cxn ang="0">
                  <a:pos x="138" y="37"/>
                </a:cxn>
                <a:cxn ang="0">
                  <a:pos x="121" y="6"/>
                </a:cxn>
                <a:cxn ang="0">
                  <a:pos x="112" y="0"/>
                </a:cxn>
                <a:cxn ang="0">
                  <a:pos x="111" y="0"/>
                </a:cxn>
                <a:cxn ang="0">
                  <a:pos x="92" y="1"/>
                </a:cxn>
                <a:cxn ang="0">
                  <a:pos x="76" y="1"/>
                </a:cxn>
                <a:cxn ang="0">
                  <a:pos x="62" y="1"/>
                </a:cxn>
                <a:cxn ang="0">
                  <a:pos x="24" y="10"/>
                </a:cxn>
                <a:cxn ang="0">
                  <a:pos x="9" y="41"/>
                </a:cxn>
                <a:cxn ang="0">
                  <a:pos x="9" y="138"/>
                </a:cxn>
                <a:cxn ang="0">
                  <a:pos x="16" y="145"/>
                </a:cxn>
                <a:cxn ang="0">
                  <a:pos x="19" y="146"/>
                </a:cxn>
                <a:cxn ang="0">
                  <a:pos x="27" y="143"/>
                </a:cxn>
                <a:cxn ang="0">
                  <a:pos x="29" y="141"/>
                </a:cxn>
                <a:cxn ang="0">
                  <a:pos x="72" y="77"/>
                </a:cxn>
                <a:cxn ang="0">
                  <a:pos x="73" y="77"/>
                </a:cxn>
                <a:cxn ang="0">
                  <a:pos x="73" y="77"/>
                </a:cxn>
                <a:cxn ang="0">
                  <a:pos x="73" y="77"/>
                </a:cxn>
                <a:cxn ang="0">
                  <a:pos x="73" y="78"/>
                </a:cxn>
                <a:cxn ang="0">
                  <a:pos x="40" y="148"/>
                </a:cxn>
                <a:cxn ang="0">
                  <a:pos x="40" y="148"/>
                </a:cxn>
                <a:cxn ang="0">
                  <a:pos x="40" y="148"/>
                </a:cxn>
              </a:cxnLst>
              <a:rect l="0" t="0" r="r" b="b"/>
              <a:pathLst>
                <a:path w="169" h="164">
                  <a:moveTo>
                    <a:pt x="40" y="148"/>
                  </a:moveTo>
                  <a:cubicBezTo>
                    <a:pt x="38" y="152"/>
                    <a:pt x="38" y="156"/>
                    <a:pt x="41" y="159"/>
                  </a:cubicBezTo>
                  <a:cubicBezTo>
                    <a:pt x="43" y="162"/>
                    <a:pt x="46" y="164"/>
                    <a:pt x="49" y="164"/>
                  </a:cubicBezTo>
                  <a:cubicBezTo>
                    <a:pt x="50" y="164"/>
                    <a:pt x="51" y="164"/>
                    <a:pt x="52" y="163"/>
                  </a:cubicBezTo>
                  <a:cubicBezTo>
                    <a:pt x="67" y="160"/>
                    <a:pt x="86" y="150"/>
                    <a:pt x="99" y="141"/>
                  </a:cubicBezTo>
                  <a:cubicBezTo>
                    <a:pt x="116" y="130"/>
                    <a:pt x="130" y="120"/>
                    <a:pt x="135" y="116"/>
                  </a:cubicBezTo>
                  <a:cubicBezTo>
                    <a:pt x="136" y="115"/>
                    <a:pt x="136" y="115"/>
                    <a:pt x="136" y="115"/>
                  </a:cubicBezTo>
                  <a:cubicBezTo>
                    <a:pt x="169" y="87"/>
                    <a:pt x="154" y="62"/>
                    <a:pt x="138" y="37"/>
                  </a:cubicBezTo>
                  <a:cubicBezTo>
                    <a:pt x="132" y="27"/>
                    <a:pt x="125" y="17"/>
                    <a:pt x="121" y="6"/>
                  </a:cubicBezTo>
                  <a:cubicBezTo>
                    <a:pt x="119" y="2"/>
                    <a:pt x="116" y="0"/>
                    <a:pt x="112" y="0"/>
                  </a:cubicBezTo>
                  <a:cubicBezTo>
                    <a:pt x="112" y="0"/>
                    <a:pt x="112" y="0"/>
                    <a:pt x="111" y="0"/>
                  </a:cubicBezTo>
                  <a:cubicBezTo>
                    <a:pt x="105" y="1"/>
                    <a:pt x="98" y="1"/>
                    <a:pt x="92" y="1"/>
                  </a:cubicBezTo>
                  <a:cubicBezTo>
                    <a:pt x="86" y="1"/>
                    <a:pt x="81" y="1"/>
                    <a:pt x="76" y="1"/>
                  </a:cubicBezTo>
                  <a:cubicBezTo>
                    <a:pt x="71" y="1"/>
                    <a:pt x="66" y="1"/>
                    <a:pt x="62" y="1"/>
                  </a:cubicBezTo>
                  <a:cubicBezTo>
                    <a:pt x="47" y="1"/>
                    <a:pt x="34" y="2"/>
                    <a:pt x="24" y="10"/>
                  </a:cubicBezTo>
                  <a:cubicBezTo>
                    <a:pt x="17" y="17"/>
                    <a:pt x="11" y="27"/>
                    <a:pt x="9" y="41"/>
                  </a:cubicBezTo>
                  <a:cubicBezTo>
                    <a:pt x="6" y="54"/>
                    <a:pt x="0" y="111"/>
                    <a:pt x="9" y="138"/>
                  </a:cubicBezTo>
                  <a:cubicBezTo>
                    <a:pt x="10" y="142"/>
                    <a:pt x="13" y="145"/>
                    <a:pt x="16" y="145"/>
                  </a:cubicBezTo>
                  <a:cubicBezTo>
                    <a:pt x="17" y="146"/>
                    <a:pt x="18" y="146"/>
                    <a:pt x="19" y="146"/>
                  </a:cubicBezTo>
                  <a:cubicBezTo>
                    <a:pt x="22" y="146"/>
                    <a:pt x="24" y="145"/>
                    <a:pt x="27" y="143"/>
                  </a:cubicBezTo>
                  <a:cubicBezTo>
                    <a:pt x="27" y="143"/>
                    <a:pt x="28" y="142"/>
                    <a:pt x="29" y="141"/>
                  </a:cubicBezTo>
                  <a:cubicBezTo>
                    <a:pt x="72" y="77"/>
                    <a:pt x="72" y="77"/>
                    <a:pt x="72" y="77"/>
                  </a:cubicBezTo>
                  <a:cubicBezTo>
                    <a:pt x="73" y="77"/>
                    <a:pt x="73" y="77"/>
                    <a:pt x="73" y="77"/>
                  </a:cubicBezTo>
                  <a:cubicBezTo>
                    <a:pt x="73" y="77"/>
                    <a:pt x="73" y="77"/>
                    <a:pt x="73" y="77"/>
                  </a:cubicBezTo>
                  <a:cubicBezTo>
                    <a:pt x="73" y="77"/>
                    <a:pt x="73" y="77"/>
                    <a:pt x="73" y="77"/>
                  </a:cubicBezTo>
                  <a:cubicBezTo>
                    <a:pt x="74" y="77"/>
                    <a:pt x="74" y="77"/>
                    <a:pt x="73" y="78"/>
                  </a:cubicBezTo>
                  <a:lnTo>
                    <a:pt x="40" y="148"/>
                  </a:lnTo>
                  <a:close/>
                  <a:moveTo>
                    <a:pt x="40" y="148"/>
                  </a:moveTo>
                  <a:cubicBezTo>
                    <a:pt x="40" y="148"/>
                    <a:pt x="40" y="148"/>
                    <a:pt x="40" y="148"/>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6" name="Freeform 32"/>
            <p:cNvSpPr>
              <a:spLocks noEditPoints="1"/>
            </p:cNvSpPr>
            <p:nvPr/>
          </p:nvSpPr>
          <p:spPr bwMode="auto">
            <a:xfrm>
              <a:off x="3241" y="1834"/>
              <a:ext cx="110" cy="95"/>
            </a:xfrm>
            <a:custGeom>
              <a:avLst/>
              <a:gdLst/>
              <a:ahLst/>
              <a:cxnLst>
                <a:cxn ang="0">
                  <a:pos x="163" y="52"/>
                </a:cxn>
                <a:cxn ang="0">
                  <a:pos x="114" y="0"/>
                </a:cxn>
                <a:cxn ang="0">
                  <a:pos x="104" y="1"/>
                </a:cxn>
                <a:cxn ang="0">
                  <a:pos x="11" y="32"/>
                </a:cxn>
                <a:cxn ang="0">
                  <a:pos x="7" y="43"/>
                </a:cxn>
                <a:cxn ang="0">
                  <a:pos x="15" y="52"/>
                </a:cxn>
                <a:cxn ang="0">
                  <a:pos x="90" y="73"/>
                </a:cxn>
                <a:cxn ang="0">
                  <a:pos x="90" y="73"/>
                </a:cxn>
                <a:cxn ang="0">
                  <a:pos x="90" y="74"/>
                </a:cxn>
                <a:cxn ang="0">
                  <a:pos x="90" y="74"/>
                </a:cxn>
                <a:cxn ang="0">
                  <a:pos x="90" y="74"/>
                </a:cxn>
                <a:cxn ang="0">
                  <a:pos x="13" y="64"/>
                </a:cxn>
                <a:cxn ang="0">
                  <a:pos x="11" y="64"/>
                </a:cxn>
                <a:cxn ang="0">
                  <a:pos x="4" y="67"/>
                </a:cxn>
                <a:cxn ang="0">
                  <a:pos x="0" y="77"/>
                </a:cxn>
                <a:cxn ang="0">
                  <a:pos x="1" y="81"/>
                </a:cxn>
                <a:cxn ang="0">
                  <a:pos x="75" y="145"/>
                </a:cxn>
                <a:cxn ang="0">
                  <a:pos x="102" y="154"/>
                </a:cxn>
                <a:cxn ang="0">
                  <a:pos x="128" y="144"/>
                </a:cxn>
                <a:cxn ang="0">
                  <a:pos x="149" y="121"/>
                </a:cxn>
                <a:cxn ang="0">
                  <a:pos x="157" y="112"/>
                </a:cxn>
                <a:cxn ang="0">
                  <a:pos x="173" y="96"/>
                </a:cxn>
                <a:cxn ang="0">
                  <a:pos x="175" y="85"/>
                </a:cxn>
                <a:cxn ang="0">
                  <a:pos x="163" y="52"/>
                </a:cxn>
                <a:cxn ang="0">
                  <a:pos x="163" y="52"/>
                </a:cxn>
                <a:cxn ang="0">
                  <a:pos x="163" y="52"/>
                </a:cxn>
              </a:cxnLst>
              <a:rect l="0" t="0" r="r" b="b"/>
              <a:pathLst>
                <a:path w="177" h="154">
                  <a:moveTo>
                    <a:pt x="163" y="52"/>
                  </a:moveTo>
                  <a:cubicBezTo>
                    <a:pt x="155" y="25"/>
                    <a:pt x="147" y="0"/>
                    <a:pt x="114" y="0"/>
                  </a:cubicBezTo>
                  <a:cubicBezTo>
                    <a:pt x="111" y="0"/>
                    <a:pt x="107" y="0"/>
                    <a:pt x="104" y="1"/>
                  </a:cubicBezTo>
                  <a:cubicBezTo>
                    <a:pt x="90" y="3"/>
                    <a:pt x="34" y="15"/>
                    <a:pt x="11" y="32"/>
                  </a:cubicBezTo>
                  <a:cubicBezTo>
                    <a:pt x="8" y="35"/>
                    <a:pt x="6" y="39"/>
                    <a:pt x="7" y="43"/>
                  </a:cubicBezTo>
                  <a:cubicBezTo>
                    <a:pt x="8" y="47"/>
                    <a:pt x="11" y="51"/>
                    <a:pt x="15" y="52"/>
                  </a:cubicBezTo>
                  <a:cubicBezTo>
                    <a:pt x="90" y="73"/>
                    <a:pt x="90" y="73"/>
                    <a:pt x="90" y="73"/>
                  </a:cubicBezTo>
                  <a:cubicBezTo>
                    <a:pt x="90" y="73"/>
                    <a:pt x="90" y="73"/>
                    <a:pt x="90" y="73"/>
                  </a:cubicBezTo>
                  <a:cubicBezTo>
                    <a:pt x="90" y="73"/>
                    <a:pt x="90" y="73"/>
                    <a:pt x="90" y="74"/>
                  </a:cubicBezTo>
                  <a:cubicBezTo>
                    <a:pt x="90" y="74"/>
                    <a:pt x="90" y="74"/>
                    <a:pt x="90" y="74"/>
                  </a:cubicBezTo>
                  <a:cubicBezTo>
                    <a:pt x="90" y="74"/>
                    <a:pt x="90" y="74"/>
                    <a:pt x="90" y="74"/>
                  </a:cubicBezTo>
                  <a:cubicBezTo>
                    <a:pt x="13" y="64"/>
                    <a:pt x="13" y="64"/>
                    <a:pt x="13" y="64"/>
                  </a:cubicBezTo>
                  <a:cubicBezTo>
                    <a:pt x="12" y="64"/>
                    <a:pt x="12" y="64"/>
                    <a:pt x="11" y="64"/>
                  </a:cubicBezTo>
                  <a:cubicBezTo>
                    <a:pt x="9" y="64"/>
                    <a:pt x="6" y="65"/>
                    <a:pt x="4" y="67"/>
                  </a:cubicBezTo>
                  <a:cubicBezTo>
                    <a:pt x="1" y="69"/>
                    <a:pt x="0" y="73"/>
                    <a:pt x="0" y="77"/>
                  </a:cubicBezTo>
                  <a:cubicBezTo>
                    <a:pt x="0" y="78"/>
                    <a:pt x="1" y="80"/>
                    <a:pt x="1" y="81"/>
                  </a:cubicBezTo>
                  <a:cubicBezTo>
                    <a:pt x="16" y="106"/>
                    <a:pt x="63" y="138"/>
                    <a:pt x="75" y="145"/>
                  </a:cubicBezTo>
                  <a:cubicBezTo>
                    <a:pt x="85" y="151"/>
                    <a:pt x="94" y="154"/>
                    <a:pt x="102" y="154"/>
                  </a:cubicBezTo>
                  <a:cubicBezTo>
                    <a:pt x="111" y="154"/>
                    <a:pt x="120" y="151"/>
                    <a:pt x="128" y="144"/>
                  </a:cubicBezTo>
                  <a:cubicBezTo>
                    <a:pt x="135" y="138"/>
                    <a:pt x="142" y="130"/>
                    <a:pt x="149" y="121"/>
                  </a:cubicBezTo>
                  <a:cubicBezTo>
                    <a:pt x="152" y="118"/>
                    <a:pt x="154" y="115"/>
                    <a:pt x="157" y="112"/>
                  </a:cubicBezTo>
                  <a:cubicBezTo>
                    <a:pt x="162" y="106"/>
                    <a:pt x="167" y="101"/>
                    <a:pt x="173" y="96"/>
                  </a:cubicBezTo>
                  <a:cubicBezTo>
                    <a:pt x="176" y="93"/>
                    <a:pt x="177" y="88"/>
                    <a:pt x="175" y="85"/>
                  </a:cubicBezTo>
                  <a:cubicBezTo>
                    <a:pt x="170" y="74"/>
                    <a:pt x="166" y="63"/>
                    <a:pt x="163" y="52"/>
                  </a:cubicBezTo>
                  <a:close/>
                  <a:moveTo>
                    <a:pt x="163" y="52"/>
                  </a:moveTo>
                  <a:cubicBezTo>
                    <a:pt x="163" y="52"/>
                    <a:pt x="163" y="52"/>
                    <a:pt x="163" y="52"/>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7" name="Freeform 33"/>
            <p:cNvSpPr>
              <a:spLocks noEditPoints="1"/>
            </p:cNvSpPr>
            <p:nvPr/>
          </p:nvSpPr>
          <p:spPr bwMode="auto">
            <a:xfrm>
              <a:off x="3188" y="1839"/>
              <a:ext cx="43" cy="39"/>
            </a:xfrm>
            <a:custGeom>
              <a:avLst/>
              <a:gdLst/>
              <a:ahLst/>
              <a:cxnLst>
                <a:cxn ang="0">
                  <a:pos x="33" y="0"/>
                </a:cxn>
                <a:cxn ang="0">
                  <a:pos x="20" y="4"/>
                </a:cxn>
                <a:cxn ang="0">
                  <a:pos x="9" y="48"/>
                </a:cxn>
                <a:cxn ang="0">
                  <a:pos x="36" y="63"/>
                </a:cxn>
                <a:cxn ang="0">
                  <a:pos x="52" y="59"/>
                </a:cxn>
                <a:cxn ang="0">
                  <a:pos x="59" y="53"/>
                </a:cxn>
                <a:cxn ang="0">
                  <a:pos x="63" y="15"/>
                </a:cxn>
                <a:cxn ang="0">
                  <a:pos x="36" y="0"/>
                </a:cxn>
                <a:cxn ang="0">
                  <a:pos x="33" y="0"/>
                </a:cxn>
                <a:cxn ang="0">
                  <a:pos x="33" y="0"/>
                </a:cxn>
                <a:cxn ang="0">
                  <a:pos x="33" y="0"/>
                </a:cxn>
              </a:cxnLst>
              <a:rect l="0" t="0" r="r" b="b"/>
              <a:pathLst>
                <a:path w="70" h="63">
                  <a:moveTo>
                    <a:pt x="33" y="0"/>
                  </a:moveTo>
                  <a:cubicBezTo>
                    <a:pt x="28" y="0"/>
                    <a:pt x="24" y="2"/>
                    <a:pt x="20" y="4"/>
                  </a:cubicBezTo>
                  <a:cubicBezTo>
                    <a:pt x="5" y="13"/>
                    <a:pt x="0" y="33"/>
                    <a:pt x="9" y="48"/>
                  </a:cubicBezTo>
                  <a:cubicBezTo>
                    <a:pt x="15" y="58"/>
                    <a:pt x="25" y="63"/>
                    <a:pt x="36" y="63"/>
                  </a:cubicBezTo>
                  <a:cubicBezTo>
                    <a:pt x="41" y="63"/>
                    <a:pt x="47" y="62"/>
                    <a:pt x="52" y="59"/>
                  </a:cubicBezTo>
                  <a:cubicBezTo>
                    <a:pt x="55" y="57"/>
                    <a:pt x="57" y="55"/>
                    <a:pt x="59" y="53"/>
                  </a:cubicBezTo>
                  <a:cubicBezTo>
                    <a:pt x="68" y="43"/>
                    <a:pt x="70" y="27"/>
                    <a:pt x="63" y="15"/>
                  </a:cubicBezTo>
                  <a:cubicBezTo>
                    <a:pt x="57" y="5"/>
                    <a:pt x="46" y="0"/>
                    <a:pt x="36" y="0"/>
                  </a:cubicBezTo>
                  <a:cubicBezTo>
                    <a:pt x="35" y="0"/>
                    <a:pt x="34" y="0"/>
                    <a:pt x="33" y="0"/>
                  </a:cubicBezTo>
                  <a:close/>
                  <a:moveTo>
                    <a:pt x="33" y="0"/>
                  </a:moveTo>
                  <a:cubicBezTo>
                    <a:pt x="33" y="0"/>
                    <a:pt x="33" y="0"/>
                    <a:pt x="33" y="0"/>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13" name="Group 29"/>
          <p:cNvGrpSpPr/>
          <p:nvPr/>
        </p:nvGrpSpPr>
        <p:grpSpPr>
          <a:xfrm>
            <a:off x="1511660" y="1297419"/>
            <a:ext cx="1497783" cy="646405"/>
            <a:chOff x="798970" y="1704791"/>
            <a:chExt cx="826143" cy="646205"/>
          </a:xfrm>
        </p:grpSpPr>
        <p:sp>
          <p:nvSpPr>
            <p:cNvPr id="29" name="Text Placeholder 3"/>
            <p:cNvSpPr txBox="1"/>
            <p:nvPr/>
          </p:nvSpPr>
          <p:spPr>
            <a:xfrm>
              <a:off x="798970" y="1704791"/>
              <a:ext cx="424406" cy="153841"/>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rPr>
                <a:t>添加文本标题</a:t>
              </a:r>
              <a:endParaRPr 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0" name="Text Placeholder 3"/>
            <p:cNvSpPr txBox="1"/>
            <p:nvPr/>
          </p:nvSpPr>
          <p:spPr>
            <a:xfrm>
              <a:off x="798971" y="1935626"/>
              <a:ext cx="826142" cy="4153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sz="5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28" name="Group 29"/>
          <p:cNvGrpSpPr/>
          <p:nvPr/>
        </p:nvGrpSpPr>
        <p:grpSpPr>
          <a:xfrm>
            <a:off x="4268427" y="1297419"/>
            <a:ext cx="1497783" cy="646401"/>
            <a:chOff x="798970" y="1704791"/>
            <a:chExt cx="826143" cy="646201"/>
          </a:xfrm>
        </p:grpSpPr>
        <p:sp>
          <p:nvSpPr>
            <p:cNvPr id="32" name="Text Placeholder 3"/>
            <p:cNvSpPr txBox="1"/>
            <p:nvPr/>
          </p:nvSpPr>
          <p:spPr>
            <a:xfrm>
              <a:off x="798970" y="1704791"/>
              <a:ext cx="424406" cy="153840"/>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rPr>
                <a:t>添加文本标题</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3" name="Text Placeholder 3"/>
            <p:cNvSpPr txBox="1"/>
            <p:nvPr/>
          </p:nvSpPr>
          <p:spPr>
            <a:xfrm>
              <a:off x="798971" y="1935623"/>
              <a:ext cx="826142" cy="4153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31" name="Group 29"/>
          <p:cNvGrpSpPr/>
          <p:nvPr/>
        </p:nvGrpSpPr>
        <p:grpSpPr>
          <a:xfrm>
            <a:off x="6960418" y="1297419"/>
            <a:ext cx="1497783" cy="646401"/>
            <a:chOff x="798970" y="1704791"/>
            <a:chExt cx="826143" cy="646201"/>
          </a:xfrm>
        </p:grpSpPr>
        <p:sp>
          <p:nvSpPr>
            <p:cNvPr id="35" name="Text Placeholder 3"/>
            <p:cNvSpPr txBox="1"/>
            <p:nvPr/>
          </p:nvSpPr>
          <p:spPr>
            <a:xfrm>
              <a:off x="798970" y="1704791"/>
              <a:ext cx="424406" cy="153840"/>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rPr>
                <a:t>添加文本标题</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6" name="Text Placeholder 3"/>
            <p:cNvSpPr txBox="1"/>
            <p:nvPr/>
          </p:nvSpPr>
          <p:spPr>
            <a:xfrm>
              <a:off x="798971" y="1935623"/>
              <a:ext cx="826142" cy="4153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sp>
        <p:nvSpPr>
          <p:cNvPr id="37" name="Text Placeholder 3"/>
          <p:cNvSpPr txBox="1"/>
          <p:nvPr/>
        </p:nvSpPr>
        <p:spPr>
          <a:xfrm>
            <a:off x="863588" y="3134313"/>
            <a:ext cx="468077" cy="553998"/>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3600" b="0" dirty="0">
                <a:solidFill>
                  <a:schemeClr val="accent2"/>
                </a:solidFill>
                <a:cs typeface="+mn-ea"/>
              </a:rPr>
              <a:t>04</a:t>
            </a:r>
            <a:endParaRPr lang="en-US" sz="3600" b="0" dirty="0">
              <a:solidFill>
                <a:schemeClr val="accent2"/>
              </a:solidFill>
              <a:cs typeface="+mn-ea"/>
            </a:endParaRPr>
          </a:p>
        </p:txBody>
      </p:sp>
      <p:sp>
        <p:nvSpPr>
          <p:cNvPr id="38" name="Text Placeholder 3"/>
          <p:cNvSpPr txBox="1"/>
          <p:nvPr/>
        </p:nvSpPr>
        <p:spPr>
          <a:xfrm>
            <a:off x="3554074" y="3134313"/>
            <a:ext cx="468077" cy="553998"/>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3600" b="0" dirty="0">
                <a:solidFill>
                  <a:schemeClr val="accent5"/>
                </a:solidFill>
                <a:cs typeface="+mn-ea"/>
              </a:rPr>
              <a:t>07</a:t>
            </a:r>
            <a:endParaRPr lang="en-US" sz="3600" b="0" dirty="0">
              <a:solidFill>
                <a:schemeClr val="accent5"/>
              </a:solidFill>
              <a:cs typeface="+mn-ea"/>
            </a:endParaRPr>
          </a:p>
        </p:txBody>
      </p:sp>
      <p:sp>
        <p:nvSpPr>
          <p:cNvPr id="39" name="Text Placeholder 3"/>
          <p:cNvSpPr txBox="1"/>
          <p:nvPr/>
        </p:nvSpPr>
        <p:spPr>
          <a:xfrm>
            <a:off x="6357289" y="3134313"/>
            <a:ext cx="468077" cy="553998"/>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3600" b="0" dirty="0">
                <a:solidFill>
                  <a:schemeClr val="accent6"/>
                </a:solidFill>
                <a:cs typeface="+mn-ea"/>
              </a:rPr>
              <a:t>06</a:t>
            </a:r>
            <a:endParaRPr lang="en-US" sz="3600" b="0" dirty="0">
              <a:solidFill>
                <a:schemeClr val="accent6"/>
              </a:solidFill>
              <a:cs typeface="+mn-ea"/>
            </a:endParaRPr>
          </a:p>
        </p:txBody>
      </p:sp>
      <p:grpSp>
        <p:nvGrpSpPr>
          <p:cNvPr id="34" name="Group 29"/>
          <p:cNvGrpSpPr/>
          <p:nvPr/>
        </p:nvGrpSpPr>
        <p:grpSpPr>
          <a:xfrm>
            <a:off x="1511660" y="3214412"/>
            <a:ext cx="1497783" cy="646401"/>
            <a:chOff x="798970" y="1704791"/>
            <a:chExt cx="826143" cy="646201"/>
          </a:xfrm>
        </p:grpSpPr>
        <p:sp>
          <p:nvSpPr>
            <p:cNvPr id="41" name="Text Placeholder 3"/>
            <p:cNvSpPr txBox="1"/>
            <p:nvPr/>
          </p:nvSpPr>
          <p:spPr>
            <a:xfrm>
              <a:off x="798970" y="1704791"/>
              <a:ext cx="424406" cy="153840"/>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rPr>
                <a:t>添加文本标题</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2" name="Text Placeholder 3"/>
            <p:cNvSpPr txBox="1"/>
            <p:nvPr/>
          </p:nvSpPr>
          <p:spPr>
            <a:xfrm>
              <a:off x="798971" y="1935623"/>
              <a:ext cx="826142" cy="4153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40" name="Group 29"/>
          <p:cNvGrpSpPr/>
          <p:nvPr/>
        </p:nvGrpSpPr>
        <p:grpSpPr>
          <a:xfrm>
            <a:off x="4268427" y="3214412"/>
            <a:ext cx="1497783" cy="646401"/>
            <a:chOff x="798970" y="1704791"/>
            <a:chExt cx="826143" cy="646201"/>
          </a:xfrm>
        </p:grpSpPr>
        <p:sp>
          <p:nvSpPr>
            <p:cNvPr id="44" name="Text Placeholder 3"/>
            <p:cNvSpPr txBox="1"/>
            <p:nvPr/>
          </p:nvSpPr>
          <p:spPr>
            <a:xfrm>
              <a:off x="798970" y="1704791"/>
              <a:ext cx="424406" cy="153840"/>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rPr>
                <a:t>添加文本标题</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5" name="Text Placeholder 3"/>
            <p:cNvSpPr txBox="1"/>
            <p:nvPr/>
          </p:nvSpPr>
          <p:spPr>
            <a:xfrm>
              <a:off x="798971" y="1935623"/>
              <a:ext cx="826142" cy="4153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43" name="Group 29"/>
          <p:cNvGrpSpPr/>
          <p:nvPr/>
        </p:nvGrpSpPr>
        <p:grpSpPr>
          <a:xfrm>
            <a:off x="6960418" y="3214412"/>
            <a:ext cx="1497783" cy="646401"/>
            <a:chOff x="798970" y="1704791"/>
            <a:chExt cx="826143" cy="646201"/>
          </a:xfrm>
        </p:grpSpPr>
        <p:sp>
          <p:nvSpPr>
            <p:cNvPr id="47" name="Text Placeholder 3"/>
            <p:cNvSpPr txBox="1"/>
            <p:nvPr/>
          </p:nvSpPr>
          <p:spPr>
            <a:xfrm>
              <a:off x="798970" y="1704791"/>
              <a:ext cx="424406" cy="153840"/>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rPr>
                <a:t>添加文本标题</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8" name="Text Placeholder 3"/>
            <p:cNvSpPr txBox="1"/>
            <p:nvPr/>
          </p:nvSpPr>
          <p:spPr>
            <a:xfrm>
              <a:off x="798971" y="1935623"/>
              <a:ext cx="826142" cy="4153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46" name="Group 36"/>
          <p:cNvGrpSpPr>
            <a:grpSpLocks noChangeAspect="1"/>
          </p:cNvGrpSpPr>
          <p:nvPr/>
        </p:nvGrpSpPr>
        <p:grpSpPr bwMode="auto">
          <a:xfrm>
            <a:off x="820477" y="3650988"/>
            <a:ext cx="583510" cy="537640"/>
            <a:chOff x="419" y="2309"/>
            <a:chExt cx="507" cy="467"/>
          </a:xfrm>
          <a:solidFill>
            <a:schemeClr val="accent2"/>
          </a:solidFill>
        </p:grpSpPr>
        <p:sp>
          <p:nvSpPr>
            <p:cNvPr id="50" name="Freeform 37"/>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close/>
                  <a:moveTo>
                    <a:pt x="290" y="318"/>
                  </a:moveTo>
                  <a:lnTo>
                    <a:pt x="217" y="245"/>
                  </a:lnTo>
                  <a:lnTo>
                    <a:pt x="261" y="203"/>
                  </a:lnTo>
                  <a:lnTo>
                    <a:pt x="333" y="275"/>
                  </a:lnTo>
                  <a:lnTo>
                    <a:pt x="290" y="318"/>
                  </a:lnTo>
                  <a:close/>
                  <a:moveTo>
                    <a:pt x="290" y="318"/>
                  </a:moveTo>
                  <a:lnTo>
                    <a:pt x="290" y="318"/>
                  </a:lnTo>
                  <a:close/>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51" name="Freeform 38"/>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moveTo>
                    <a:pt x="290" y="318"/>
                  </a:moveTo>
                  <a:lnTo>
                    <a:pt x="217" y="245"/>
                  </a:lnTo>
                  <a:lnTo>
                    <a:pt x="261" y="203"/>
                  </a:lnTo>
                  <a:lnTo>
                    <a:pt x="333" y="275"/>
                  </a:lnTo>
                  <a:lnTo>
                    <a:pt x="290" y="318"/>
                  </a:lnTo>
                  <a:moveTo>
                    <a:pt x="290" y="318"/>
                  </a:moveTo>
                  <a:lnTo>
                    <a:pt x="290" y="318"/>
                  </a:ln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52" name="Freeform 39"/>
            <p:cNvSpPr>
              <a:spLocks noEditPoints="1"/>
            </p:cNvSpPr>
            <p:nvPr/>
          </p:nvSpPr>
          <p:spPr bwMode="auto">
            <a:xfrm>
              <a:off x="419" y="2321"/>
              <a:ext cx="49" cy="101"/>
            </a:xfrm>
            <a:custGeom>
              <a:avLst/>
              <a:gdLst/>
              <a:ahLst/>
              <a:cxnLst>
                <a:cxn ang="0">
                  <a:pos x="0" y="35"/>
                </a:cxn>
                <a:cxn ang="0">
                  <a:pos x="14" y="58"/>
                </a:cxn>
                <a:cxn ang="0">
                  <a:pos x="28" y="35"/>
                </a:cxn>
                <a:cxn ang="0">
                  <a:pos x="14" y="0"/>
                </a:cxn>
                <a:cxn ang="0">
                  <a:pos x="0" y="35"/>
                </a:cxn>
                <a:cxn ang="0">
                  <a:pos x="0" y="35"/>
                </a:cxn>
                <a:cxn ang="0">
                  <a:pos x="0" y="35"/>
                </a:cxn>
              </a:cxnLst>
              <a:rect l="0" t="0" r="r" b="b"/>
              <a:pathLst>
                <a:path w="28" h="58">
                  <a:moveTo>
                    <a:pt x="0" y="35"/>
                  </a:moveTo>
                  <a:cubicBezTo>
                    <a:pt x="0" y="51"/>
                    <a:pt x="6" y="58"/>
                    <a:pt x="14" y="58"/>
                  </a:cubicBezTo>
                  <a:cubicBezTo>
                    <a:pt x="22" y="58"/>
                    <a:pt x="28" y="51"/>
                    <a:pt x="28" y="35"/>
                  </a:cubicBezTo>
                  <a:cubicBezTo>
                    <a:pt x="28" y="18"/>
                    <a:pt x="14" y="0"/>
                    <a:pt x="14" y="0"/>
                  </a:cubicBezTo>
                  <a:cubicBezTo>
                    <a:pt x="14" y="0"/>
                    <a:pt x="0" y="18"/>
                    <a:pt x="0" y="35"/>
                  </a:cubicBezTo>
                  <a:close/>
                  <a:moveTo>
                    <a:pt x="0" y="35"/>
                  </a:moveTo>
                  <a:cubicBezTo>
                    <a:pt x="0" y="35"/>
                    <a:pt x="0" y="35"/>
                    <a:pt x="0" y="35"/>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49" name="Group 42"/>
          <p:cNvGrpSpPr>
            <a:grpSpLocks noChangeAspect="1"/>
          </p:cNvGrpSpPr>
          <p:nvPr/>
        </p:nvGrpSpPr>
        <p:grpSpPr bwMode="auto">
          <a:xfrm>
            <a:off x="3460569" y="3664983"/>
            <a:ext cx="594543" cy="566524"/>
            <a:chOff x="2111" y="2341"/>
            <a:chExt cx="485" cy="462"/>
          </a:xfrm>
          <a:solidFill>
            <a:schemeClr val="accent5"/>
          </a:solidFill>
        </p:grpSpPr>
        <p:sp>
          <p:nvSpPr>
            <p:cNvPr id="54" name="Freeform 43"/>
            <p:cNvSpPr>
              <a:spLocks noEditPoints="1"/>
            </p:cNvSpPr>
            <p:nvPr/>
          </p:nvSpPr>
          <p:spPr bwMode="auto">
            <a:xfrm>
              <a:off x="2111" y="2341"/>
              <a:ext cx="485" cy="462"/>
            </a:xfrm>
            <a:custGeom>
              <a:avLst/>
              <a:gdLst/>
              <a:ahLst/>
              <a:cxnLst>
                <a:cxn ang="0">
                  <a:pos x="45" y="0"/>
                </a:cxn>
                <a:cxn ang="0">
                  <a:pos x="39" y="6"/>
                </a:cxn>
                <a:cxn ang="0">
                  <a:pos x="39" y="58"/>
                </a:cxn>
                <a:cxn ang="0">
                  <a:pos x="45" y="64"/>
                </a:cxn>
                <a:cxn ang="0">
                  <a:pos x="71" y="64"/>
                </a:cxn>
                <a:cxn ang="0">
                  <a:pos x="65" y="84"/>
                </a:cxn>
                <a:cxn ang="0">
                  <a:pos x="38" y="89"/>
                </a:cxn>
                <a:cxn ang="0">
                  <a:pos x="32" y="89"/>
                </a:cxn>
                <a:cxn ang="0">
                  <a:pos x="16" y="73"/>
                </a:cxn>
                <a:cxn ang="0">
                  <a:pos x="16" y="61"/>
                </a:cxn>
                <a:cxn ang="0">
                  <a:pos x="25" y="45"/>
                </a:cxn>
                <a:cxn ang="0">
                  <a:pos x="12" y="29"/>
                </a:cxn>
                <a:cxn ang="0">
                  <a:pos x="0" y="45"/>
                </a:cxn>
                <a:cxn ang="0">
                  <a:pos x="9" y="61"/>
                </a:cxn>
                <a:cxn ang="0">
                  <a:pos x="9" y="73"/>
                </a:cxn>
                <a:cxn ang="0">
                  <a:pos x="32" y="97"/>
                </a:cxn>
                <a:cxn ang="0">
                  <a:pos x="38" y="97"/>
                </a:cxn>
                <a:cxn ang="0">
                  <a:pos x="43" y="97"/>
                </a:cxn>
                <a:cxn ang="0">
                  <a:pos x="70" y="89"/>
                </a:cxn>
                <a:cxn ang="0">
                  <a:pos x="78" y="64"/>
                </a:cxn>
                <a:cxn ang="0">
                  <a:pos x="96" y="64"/>
                </a:cxn>
                <a:cxn ang="0">
                  <a:pos x="102" y="58"/>
                </a:cxn>
                <a:cxn ang="0">
                  <a:pos x="102" y="6"/>
                </a:cxn>
                <a:cxn ang="0">
                  <a:pos x="96" y="0"/>
                </a:cxn>
                <a:cxn ang="0">
                  <a:pos x="45" y="0"/>
                </a:cxn>
                <a:cxn ang="0">
                  <a:pos x="72" y="54"/>
                </a:cxn>
                <a:cxn ang="0">
                  <a:pos x="49" y="32"/>
                </a:cxn>
                <a:cxn ang="0">
                  <a:pos x="72" y="10"/>
                </a:cxn>
                <a:cxn ang="0">
                  <a:pos x="94" y="32"/>
                </a:cxn>
                <a:cxn ang="0">
                  <a:pos x="72" y="54"/>
                </a:cxn>
                <a:cxn ang="0">
                  <a:pos x="72" y="54"/>
                </a:cxn>
                <a:cxn ang="0">
                  <a:pos x="72" y="54"/>
                </a:cxn>
              </a:cxnLst>
              <a:rect l="0" t="0" r="r" b="b"/>
              <a:pathLst>
                <a:path w="102" h="97">
                  <a:moveTo>
                    <a:pt x="45" y="0"/>
                  </a:moveTo>
                  <a:cubicBezTo>
                    <a:pt x="42" y="0"/>
                    <a:pt x="39" y="3"/>
                    <a:pt x="39" y="6"/>
                  </a:cubicBezTo>
                  <a:cubicBezTo>
                    <a:pt x="39" y="58"/>
                    <a:pt x="39" y="58"/>
                    <a:pt x="39" y="58"/>
                  </a:cubicBezTo>
                  <a:cubicBezTo>
                    <a:pt x="39" y="61"/>
                    <a:pt x="42" y="64"/>
                    <a:pt x="45" y="64"/>
                  </a:cubicBezTo>
                  <a:cubicBezTo>
                    <a:pt x="71" y="64"/>
                    <a:pt x="71" y="64"/>
                    <a:pt x="71" y="64"/>
                  </a:cubicBezTo>
                  <a:cubicBezTo>
                    <a:pt x="71" y="73"/>
                    <a:pt x="69" y="80"/>
                    <a:pt x="65" y="84"/>
                  </a:cubicBezTo>
                  <a:cubicBezTo>
                    <a:pt x="59" y="90"/>
                    <a:pt x="48" y="90"/>
                    <a:pt x="38" y="89"/>
                  </a:cubicBezTo>
                  <a:cubicBezTo>
                    <a:pt x="36" y="89"/>
                    <a:pt x="34" y="89"/>
                    <a:pt x="32" y="89"/>
                  </a:cubicBezTo>
                  <a:cubicBezTo>
                    <a:pt x="17" y="89"/>
                    <a:pt x="16" y="74"/>
                    <a:pt x="16" y="73"/>
                  </a:cubicBezTo>
                  <a:cubicBezTo>
                    <a:pt x="16" y="61"/>
                    <a:pt x="16" y="61"/>
                    <a:pt x="16" y="61"/>
                  </a:cubicBezTo>
                  <a:cubicBezTo>
                    <a:pt x="21" y="59"/>
                    <a:pt x="25" y="53"/>
                    <a:pt x="25" y="45"/>
                  </a:cubicBezTo>
                  <a:cubicBezTo>
                    <a:pt x="25" y="36"/>
                    <a:pt x="19" y="29"/>
                    <a:pt x="12" y="29"/>
                  </a:cubicBezTo>
                  <a:cubicBezTo>
                    <a:pt x="6" y="29"/>
                    <a:pt x="0" y="36"/>
                    <a:pt x="0" y="45"/>
                  </a:cubicBezTo>
                  <a:cubicBezTo>
                    <a:pt x="0" y="52"/>
                    <a:pt x="4" y="58"/>
                    <a:pt x="9" y="61"/>
                  </a:cubicBezTo>
                  <a:cubicBezTo>
                    <a:pt x="9" y="73"/>
                    <a:pt x="9" y="73"/>
                    <a:pt x="9" y="73"/>
                  </a:cubicBezTo>
                  <a:cubicBezTo>
                    <a:pt x="9" y="81"/>
                    <a:pt x="14" y="97"/>
                    <a:pt x="32" y="97"/>
                  </a:cubicBezTo>
                  <a:cubicBezTo>
                    <a:pt x="34" y="97"/>
                    <a:pt x="36" y="97"/>
                    <a:pt x="38" y="97"/>
                  </a:cubicBezTo>
                  <a:cubicBezTo>
                    <a:pt x="39" y="97"/>
                    <a:pt x="41" y="97"/>
                    <a:pt x="43" y="97"/>
                  </a:cubicBezTo>
                  <a:cubicBezTo>
                    <a:pt x="53" y="97"/>
                    <a:pt x="63" y="96"/>
                    <a:pt x="70" y="89"/>
                  </a:cubicBezTo>
                  <a:cubicBezTo>
                    <a:pt x="75" y="84"/>
                    <a:pt x="78" y="76"/>
                    <a:pt x="78" y="64"/>
                  </a:cubicBezTo>
                  <a:cubicBezTo>
                    <a:pt x="96" y="64"/>
                    <a:pt x="96" y="64"/>
                    <a:pt x="96" y="64"/>
                  </a:cubicBezTo>
                  <a:cubicBezTo>
                    <a:pt x="100" y="64"/>
                    <a:pt x="102" y="61"/>
                    <a:pt x="102" y="58"/>
                  </a:cubicBezTo>
                  <a:cubicBezTo>
                    <a:pt x="102" y="6"/>
                    <a:pt x="102" y="6"/>
                    <a:pt x="102" y="6"/>
                  </a:cubicBezTo>
                  <a:cubicBezTo>
                    <a:pt x="102" y="3"/>
                    <a:pt x="100" y="0"/>
                    <a:pt x="96" y="0"/>
                  </a:cubicBezTo>
                  <a:lnTo>
                    <a:pt x="45" y="0"/>
                  </a:lnTo>
                  <a:close/>
                  <a:moveTo>
                    <a:pt x="72" y="54"/>
                  </a:moveTo>
                  <a:cubicBezTo>
                    <a:pt x="59" y="54"/>
                    <a:pt x="49" y="44"/>
                    <a:pt x="49" y="32"/>
                  </a:cubicBezTo>
                  <a:cubicBezTo>
                    <a:pt x="49" y="20"/>
                    <a:pt x="59" y="10"/>
                    <a:pt x="72" y="10"/>
                  </a:cubicBezTo>
                  <a:cubicBezTo>
                    <a:pt x="84" y="10"/>
                    <a:pt x="94" y="20"/>
                    <a:pt x="94" y="32"/>
                  </a:cubicBezTo>
                  <a:cubicBezTo>
                    <a:pt x="94" y="44"/>
                    <a:pt x="84" y="54"/>
                    <a:pt x="72" y="54"/>
                  </a:cubicBezTo>
                  <a:close/>
                  <a:moveTo>
                    <a:pt x="72" y="54"/>
                  </a:moveTo>
                  <a:cubicBezTo>
                    <a:pt x="72" y="54"/>
                    <a:pt x="72" y="54"/>
                    <a:pt x="72" y="54"/>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55" name="Freeform 44"/>
            <p:cNvSpPr>
              <a:spLocks noEditPoints="1"/>
            </p:cNvSpPr>
            <p:nvPr/>
          </p:nvSpPr>
          <p:spPr bwMode="auto">
            <a:xfrm>
              <a:off x="2372" y="2413"/>
              <a:ext cx="162" cy="161"/>
            </a:xfrm>
            <a:custGeom>
              <a:avLst/>
              <a:gdLst/>
              <a:ahLst/>
              <a:cxnLst>
                <a:cxn ang="0">
                  <a:pos x="17" y="0"/>
                </a:cxn>
                <a:cxn ang="0">
                  <a:pos x="0" y="17"/>
                </a:cxn>
                <a:cxn ang="0">
                  <a:pos x="17" y="34"/>
                </a:cxn>
                <a:cxn ang="0">
                  <a:pos x="34" y="17"/>
                </a:cxn>
                <a:cxn ang="0">
                  <a:pos x="17" y="0"/>
                </a:cxn>
                <a:cxn ang="0">
                  <a:pos x="17" y="30"/>
                </a:cxn>
                <a:cxn ang="0">
                  <a:pos x="4" y="17"/>
                </a:cxn>
                <a:cxn ang="0">
                  <a:pos x="17" y="4"/>
                </a:cxn>
                <a:cxn ang="0">
                  <a:pos x="30" y="17"/>
                </a:cxn>
                <a:cxn ang="0">
                  <a:pos x="17" y="30"/>
                </a:cxn>
                <a:cxn ang="0">
                  <a:pos x="17" y="30"/>
                </a:cxn>
                <a:cxn ang="0">
                  <a:pos x="17" y="30"/>
                </a:cxn>
              </a:cxnLst>
              <a:rect l="0" t="0" r="r" b="b"/>
              <a:pathLst>
                <a:path w="34" h="34">
                  <a:moveTo>
                    <a:pt x="17" y="0"/>
                  </a:moveTo>
                  <a:cubicBezTo>
                    <a:pt x="7" y="0"/>
                    <a:pt x="0" y="8"/>
                    <a:pt x="0" y="17"/>
                  </a:cubicBezTo>
                  <a:cubicBezTo>
                    <a:pt x="0" y="26"/>
                    <a:pt x="7" y="34"/>
                    <a:pt x="17" y="34"/>
                  </a:cubicBezTo>
                  <a:cubicBezTo>
                    <a:pt x="26" y="34"/>
                    <a:pt x="34" y="26"/>
                    <a:pt x="34" y="17"/>
                  </a:cubicBezTo>
                  <a:cubicBezTo>
                    <a:pt x="34" y="8"/>
                    <a:pt x="26" y="0"/>
                    <a:pt x="17" y="0"/>
                  </a:cubicBezTo>
                  <a:close/>
                  <a:moveTo>
                    <a:pt x="17" y="30"/>
                  </a:moveTo>
                  <a:cubicBezTo>
                    <a:pt x="10" y="30"/>
                    <a:pt x="4" y="24"/>
                    <a:pt x="4" y="17"/>
                  </a:cubicBezTo>
                  <a:cubicBezTo>
                    <a:pt x="4" y="10"/>
                    <a:pt x="10" y="4"/>
                    <a:pt x="17" y="4"/>
                  </a:cubicBezTo>
                  <a:cubicBezTo>
                    <a:pt x="24" y="4"/>
                    <a:pt x="30" y="10"/>
                    <a:pt x="30" y="17"/>
                  </a:cubicBezTo>
                  <a:cubicBezTo>
                    <a:pt x="30" y="24"/>
                    <a:pt x="24" y="30"/>
                    <a:pt x="17" y="30"/>
                  </a:cubicBezTo>
                  <a:close/>
                  <a:moveTo>
                    <a:pt x="17" y="30"/>
                  </a:moveTo>
                  <a:cubicBezTo>
                    <a:pt x="17" y="30"/>
                    <a:pt x="17" y="30"/>
                    <a:pt x="17" y="3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56" name="Freeform 45"/>
            <p:cNvSpPr>
              <a:spLocks noEditPoints="1"/>
            </p:cNvSpPr>
            <p:nvPr/>
          </p:nvSpPr>
          <p:spPr bwMode="auto">
            <a:xfrm>
              <a:off x="2482" y="2451"/>
              <a:ext cx="9"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57" name="Freeform 46"/>
            <p:cNvSpPr>
              <a:spLocks noEditPoints="1"/>
            </p:cNvSpPr>
            <p:nvPr/>
          </p:nvSpPr>
          <p:spPr bwMode="auto">
            <a:xfrm>
              <a:off x="2410" y="2522"/>
              <a:ext cx="10" cy="10"/>
            </a:xfrm>
            <a:custGeom>
              <a:avLst/>
              <a:gdLst/>
              <a:ahLst/>
              <a:cxnLst>
                <a:cxn ang="0">
                  <a:pos x="1" y="1"/>
                </a:cxn>
                <a:cxn ang="0">
                  <a:pos x="1" y="2"/>
                </a:cxn>
                <a:cxn ang="0">
                  <a:pos x="2" y="2"/>
                </a:cxn>
                <a:cxn ang="0">
                  <a:pos x="2" y="1"/>
                </a:cxn>
                <a:cxn ang="0">
                  <a:pos x="1" y="1"/>
                </a:cxn>
                <a:cxn ang="0">
                  <a:pos x="1" y="1"/>
                </a:cxn>
                <a:cxn ang="0">
                  <a:pos x="1" y="1"/>
                </a:cxn>
              </a:cxnLst>
              <a:rect l="0" t="0" r="r" b="b"/>
              <a:pathLst>
                <a:path w="2" h="2">
                  <a:moveTo>
                    <a:pt x="1" y="1"/>
                  </a:moveTo>
                  <a:cubicBezTo>
                    <a:pt x="0" y="1"/>
                    <a:pt x="0" y="2"/>
                    <a:pt x="1" y="2"/>
                  </a:cubicBezTo>
                  <a:cubicBezTo>
                    <a:pt x="1" y="2"/>
                    <a:pt x="2" y="2"/>
                    <a:pt x="2" y="2"/>
                  </a:cubicBezTo>
                  <a:cubicBezTo>
                    <a:pt x="2" y="2"/>
                    <a:pt x="2" y="1"/>
                    <a:pt x="2" y="1"/>
                  </a:cubicBezTo>
                  <a:cubicBezTo>
                    <a:pt x="2" y="0"/>
                    <a:pt x="1" y="0"/>
                    <a:pt x="1" y="1"/>
                  </a:cubicBezTo>
                  <a:close/>
                  <a:moveTo>
                    <a:pt x="1" y="1"/>
                  </a:moveTo>
                  <a:cubicBezTo>
                    <a:pt x="1" y="1"/>
                    <a:pt x="1" y="1"/>
                    <a:pt x="1" y="1"/>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58" name="Freeform 47"/>
            <p:cNvSpPr>
              <a:spLocks noEditPoints="1"/>
            </p:cNvSpPr>
            <p:nvPr/>
          </p:nvSpPr>
          <p:spPr bwMode="auto">
            <a:xfrm>
              <a:off x="2496" y="2489"/>
              <a:ext cx="9"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59" name="Freeform 48"/>
            <p:cNvSpPr>
              <a:spLocks noEditPoints="1"/>
            </p:cNvSpPr>
            <p:nvPr/>
          </p:nvSpPr>
          <p:spPr bwMode="auto">
            <a:xfrm>
              <a:off x="2396" y="2489"/>
              <a:ext cx="10"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0" name="Freeform 49"/>
            <p:cNvSpPr>
              <a:spLocks noEditPoints="1"/>
            </p:cNvSpPr>
            <p:nvPr/>
          </p:nvSpPr>
          <p:spPr bwMode="auto">
            <a:xfrm>
              <a:off x="2482" y="2522"/>
              <a:ext cx="9" cy="10"/>
            </a:xfrm>
            <a:custGeom>
              <a:avLst/>
              <a:gdLst/>
              <a:ahLst/>
              <a:cxnLst>
                <a:cxn ang="0">
                  <a:pos x="0" y="1"/>
                </a:cxn>
                <a:cxn ang="0">
                  <a:pos x="0" y="2"/>
                </a:cxn>
                <a:cxn ang="0">
                  <a:pos x="2" y="2"/>
                </a:cxn>
                <a:cxn ang="0">
                  <a:pos x="2" y="1"/>
                </a:cxn>
                <a:cxn ang="0">
                  <a:pos x="0" y="1"/>
                </a:cxn>
                <a:cxn ang="0">
                  <a:pos x="0" y="1"/>
                </a:cxn>
                <a:cxn ang="0">
                  <a:pos x="0" y="1"/>
                </a:cxn>
              </a:cxnLst>
              <a:rect l="0" t="0" r="r" b="b"/>
              <a:pathLst>
                <a:path w="2" h="2">
                  <a:moveTo>
                    <a:pt x="0" y="1"/>
                  </a:moveTo>
                  <a:cubicBezTo>
                    <a:pt x="0" y="1"/>
                    <a:pt x="0" y="2"/>
                    <a:pt x="0" y="2"/>
                  </a:cubicBezTo>
                  <a:cubicBezTo>
                    <a:pt x="1" y="2"/>
                    <a:pt x="1" y="2"/>
                    <a:pt x="2" y="2"/>
                  </a:cubicBezTo>
                  <a:cubicBezTo>
                    <a:pt x="2" y="2"/>
                    <a:pt x="2" y="1"/>
                    <a:pt x="2" y="1"/>
                  </a:cubicBezTo>
                  <a:cubicBezTo>
                    <a:pt x="1" y="0"/>
                    <a:pt x="1" y="0"/>
                    <a:pt x="0" y="1"/>
                  </a:cubicBezTo>
                  <a:close/>
                  <a:moveTo>
                    <a:pt x="0" y="1"/>
                  </a:moveTo>
                  <a:cubicBezTo>
                    <a:pt x="0" y="1"/>
                    <a:pt x="0" y="1"/>
                    <a:pt x="0" y="1"/>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1" name="Freeform 50"/>
            <p:cNvSpPr>
              <a:spLocks noEditPoints="1"/>
            </p:cNvSpPr>
            <p:nvPr/>
          </p:nvSpPr>
          <p:spPr bwMode="auto">
            <a:xfrm>
              <a:off x="2410" y="2451"/>
              <a:ext cx="10"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2" name="Freeform 51"/>
            <p:cNvSpPr>
              <a:spLocks noEditPoints="1"/>
            </p:cNvSpPr>
            <p:nvPr/>
          </p:nvSpPr>
          <p:spPr bwMode="auto">
            <a:xfrm>
              <a:off x="2439" y="2455"/>
              <a:ext cx="28" cy="53"/>
            </a:xfrm>
            <a:custGeom>
              <a:avLst/>
              <a:gdLst/>
              <a:ahLst/>
              <a:cxnLst>
                <a:cxn ang="0">
                  <a:pos x="4" y="5"/>
                </a:cxn>
                <a:cxn ang="0">
                  <a:pos x="4" y="2"/>
                </a:cxn>
                <a:cxn ang="0">
                  <a:pos x="3" y="0"/>
                </a:cxn>
                <a:cxn ang="0">
                  <a:pos x="2" y="2"/>
                </a:cxn>
                <a:cxn ang="0">
                  <a:pos x="2" y="5"/>
                </a:cxn>
                <a:cxn ang="0">
                  <a:pos x="0" y="8"/>
                </a:cxn>
                <a:cxn ang="0">
                  <a:pos x="3" y="11"/>
                </a:cxn>
                <a:cxn ang="0">
                  <a:pos x="6" y="8"/>
                </a:cxn>
                <a:cxn ang="0">
                  <a:pos x="4" y="5"/>
                </a:cxn>
                <a:cxn ang="0">
                  <a:pos x="4" y="5"/>
                </a:cxn>
                <a:cxn ang="0">
                  <a:pos x="4" y="5"/>
                </a:cxn>
              </a:cxnLst>
              <a:rect l="0" t="0" r="r" b="b"/>
              <a:pathLst>
                <a:path w="6" h="11">
                  <a:moveTo>
                    <a:pt x="4" y="5"/>
                  </a:moveTo>
                  <a:cubicBezTo>
                    <a:pt x="4" y="2"/>
                    <a:pt x="4" y="2"/>
                    <a:pt x="4" y="2"/>
                  </a:cubicBezTo>
                  <a:cubicBezTo>
                    <a:pt x="4" y="1"/>
                    <a:pt x="4" y="0"/>
                    <a:pt x="3" y="0"/>
                  </a:cubicBezTo>
                  <a:cubicBezTo>
                    <a:pt x="2" y="0"/>
                    <a:pt x="2" y="1"/>
                    <a:pt x="2" y="2"/>
                  </a:cubicBezTo>
                  <a:cubicBezTo>
                    <a:pt x="2" y="5"/>
                    <a:pt x="2" y="5"/>
                    <a:pt x="2" y="5"/>
                  </a:cubicBezTo>
                  <a:cubicBezTo>
                    <a:pt x="0" y="6"/>
                    <a:pt x="0" y="7"/>
                    <a:pt x="0" y="8"/>
                  </a:cubicBezTo>
                  <a:cubicBezTo>
                    <a:pt x="0" y="10"/>
                    <a:pt x="1" y="11"/>
                    <a:pt x="3" y="11"/>
                  </a:cubicBezTo>
                  <a:cubicBezTo>
                    <a:pt x="4" y="11"/>
                    <a:pt x="6" y="10"/>
                    <a:pt x="6" y="8"/>
                  </a:cubicBezTo>
                  <a:cubicBezTo>
                    <a:pt x="6" y="7"/>
                    <a:pt x="5" y="6"/>
                    <a:pt x="4" y="5"/>
                  </a:cubicBezTo>
                  <a:close/>
                  <a:moveTo>
                    <a:pt x="4" y="5"/>
                  </a:moveTo>
                  <a:cubicBezTo>
                    <a:pt x="4" y="5"/>
                    <a:pt x="4" y="5"/>
                    <a:pt x="4" y="5"/>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3" name="Freeform 52"/>
            <p:cNvSpPr>
              <a:spLocks noEditPoints="1"/>
            </p:cNvSpPr>
            <p:nvPr/>
          </p:nvSpPr>
          <p:spPr bwMode="auto">
            <a:xfrm>
              <a:off x="2448" y="24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4" name="Freeform 53"/>
            <p:cNvSpPr>
              <a:spLocks noEditPoints="1"/>
            </p:cNvSpPr>
            <p:nvPr/>
          </p:nvSpPr>
          <p:spPr bwMode="auto">
            <a:xfrm>
              <a:off x="2448" y="25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53" name="Group 107"/>
          <p:cNvGrpSpPr/>
          <p:nvPr/>
        </p:nvGrpSpPr>
        <p:grpSpPr>
          <a:xfrm>
            <a:off x="6283259" y="3710352"/>
            <a:ext cx="518240" cy="521152"/>
            <a:chOff x="7839075" y="1611313"/>
            <a:chExt cx="896938" cy="901700"/>
          </a:xfrm>
          <a:solidFill>
            <a:schemeClr val="accent6"/>
          </a:solidFill>
        </p:grpSpPr>
        <p:sp>
          <p:nvSpPr>
            <p:cNvPr id="66" name="Freeform 73"/>
            <p:cNvSpPr>
              <a:spLocks noEditPoints="1"/>
            </p:cNvSpPr>
            <p:nvPr/>
          </p:nvSpPr>
          <p:spPr bwMode="auto">
            <a:xfrm>
              <a:off x="7839075" y="1611313"/>
              <a:ext cx="896938" cy="901700"/>
            </a:xfrm>
            <a:custGeom>
              <a:avLst/>
              <a:gdLst/>
              <a:ahLst/>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l="0" t="0" r="r" b="b"/>
              <a:pathLst>
                <a:path w="310" h="311">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67" name="Freeform 74"/>
            <p:cNvSpPr>
              <a:spLocks noEditPoints="1"/>
            </p:cNvSpPr>
            <p:nvPr/>
          </p:nvSpPr>
          <p:spPr bwMode="auto">
            <a:xfrm>
              <a:off x="8175625" y="1993900"/>
              <a:ext cx="447675" cy="403225"/>
            </a:xfrm>
            <a:custGeom>
              <a:avLst/>
              <a:gdLst/>
              <a:ahLst/>
              <a:cxnLst>
                <a:cxn ang="0">
                  <a:pos x="56" y="13"/>
                </a:cxn>
                <a:cxn ang="0">
                  <a:pos x="31" y="9"/>
                </a:cxn>
                <a:cxn ang="0">
                  <a:pos x="0" y="12"/>
                </a:cxn>
                <a:cxn ang="0">
                  <a:pos x="120" y="131"/>
                </a:cxn>
                <a:cxn ang="0">
                  <a:pos x="147" y="131"/>
                </a:cxn>
                <a:cxn ang="0">
                  <a:pos x="147" y="104"/>
                </a:cxn>
                <a:cxn ang="0">
                  <a:pos x="56" y="13"/>
                </a:cxn>
                <a:cxn ang="0">
                  <a:pos x="56" y="13"/>
                </a:cxn>
                <a:cxn ang="0">
                  <a:pos x="56" y="13"/>
                </a:cxn>
              </a:cxnLst>
              <a:rect l="0" t="0" r="r" b="b"/>
              <a:pathLst>
                <a:path w="155" h="139">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2" presetClass="entr" presetSubtype="2" accel="50000" decel="50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2" presetClass="entr" presetSubtype="2" accel="50000" decel="5000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1+#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2" presetClass="entr" presetSubtype="2" accel="50000" decel="5000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ppt_x"/>
                                          </p:val>
                                        </p:tav>
                                        <p:tav tm="100000">
                                          <p:val>
                                            <p:strVal val="#ppt_x"/>
                                          </p:val>
                                        </p:tav>
                                      </p:tavLst>
                                    </p:anim>
                                    <p:anim calcmode="lin" valueType="num">
                                      <p:cBhvr additive="base">
                                        <p:cTn id="53" dur="500" fill="hold"/>
                                        <p:tgtEl>
                                          <p:spTgt spid="37"/>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1+#ppt_w/2"/>
                                          </p:val>
                                        </p:tav>
                                        <p:tav tm="100000">
                                          <p:val>
                                            <p:strVal val="#ppt_x"/>
                                          </p:val>
                                        </p:tav>
                                      </p:tavLst>
                                    </p:anim>
                                    <p:anim calcmode="lin" valueType="num">
                                      <p:cBhvr additive="base">
                                        <p:cTn id="63" dur="500" fill="hold"/>
                                        <p:tgtEl>
                                          <p:spTgt spid="34"/>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53" presetClass="entr" presetSubtype="16"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childTnLst>
                                </p:cTn>
                              </p:par>
                              <p:par>
                                <p:cTn id="75" presetID="2" presetClass="entr" presetSubtype="2" accel="50000" decel="50000"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1+#ppt_w/2"/>
                                          </p:val>
                                        </p:tav>
                                        <p:tav tm="100000">
                                          <p:val>
                                            <p:strVal val="#ppt_x"/>
                                          </p:val>
                                        </p:tav>
                                      </p:tavLst>
                                    </p:anim>
                                    <p:anim calcmode="lin" valueType="num">
                                      <p:cBhvr additive="base">
                                        <p:cTn id="78" dur="500" fill="hold"/>
                                        <p:tgtEl>
                                          <p:spTgt spid="40"/>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500" fill="hold"/>
                                        <p:tgtEl>
                                          <p:spTgt spid="39"/>
                                        </p:tgtEl>
                                        <p:attrNameLst>
                                          <p:attrName>ppt_x</p:attrName>
                                        </p:attrNameLst>
                                      </p:cBhvr>
                                      <p:tavLst>
                                        <p:tav tm="0">
                                          <p:val>
                                            <p:strVal val="#ppt_x"/>
                                          </p:val>
                                        </p:tav>
                                        <p:tav tm="100000">
                                          <p:val>
                                            <p:strVal val="#ppt_x"/>
                                          </p:val>
                                        </p:tav>
                                      </p:tavLst>
                                    </p:anim>
                                    <p:anim calcmode="lin" valueType="num">
                                      <p:cBhvr additive="base">
                                        <p:cTn id="83" dur="500" fill="hold"/>
                                        <p:tgtEl>
                                          <p:spTgt spid="39"/>
                                        </p:tgtEl>
                                        <p:attrNameLst>
                                          <p:attrName>ppt_y</p:attrName>
                                        </p:attrNameLst>
                                      </p:cBhvr>
                                      <p:tavLst>
                                        <p:tav tm="0">
                                          <p:val>
                                            <p:strVal val="1+#ppt_h/2"/>
                                          </p:val>
                                        </p:tav>
                                        <p:tav tm="100000">
                                          <p:val>
                                            <p:strVal val="#ppt_y"/>
                                          </p:val>
                                        </p:tav>
                                      </p:tavLst>
                                    </p:anim>
                                  </p:childTnLst>
                                </p:cTn>
                              </p:par>
                            </p:childTnLst>
                          </p:cTn>
                        </p:par>
                        <p:par>
                          <p:cTn id="84" fill="hold">
                            <p:stCondLst>
                              <p:cond delay="5500"/>
                            </p:stCondLst>
                            <p:childTnLst>
                              <p:par>
                                <p:cTn id="85" presetID="53" presetClass="entr" presetSubtype="16"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animEffect transition="in" filter="fade">
                                      <p:cBhvr>
                                        <p:cTn id="89" dur="500"/>
                                        <p:tgtEl>
                                          <p:spTgt spid="53"/>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additive="base">
                                        <p:cTn id="92" dur="500" fill="hold"/>
                                        <p:tgtEl>
                                          <p:spTgt spid="43"/>
                                        </p:tgtEl>
                                        <p:attrNameLst>
                                          <p:attrName>ppt_x</p:attrName>
                                        </p:attrNameLst>
                                      </p:cBhvr>
                                      <p:tavLst>
                                        <p:tav tm="0">
                                          <p:val>
                                            <p:strVal val="1+#ppt_w/2"/>
                                          </p:val>
                                        </p:tav>
                                        <p:tav tm="100000">
                                          <p:val>
                                            <p:strVal val="#ppt_x"/>
                                          </p:val>
                                        </p:tav>
                                      </p:tavLst>
                                    </p:anim>
                                    <p:anim calcmode="lin" valueType="num">
                                      <p:cBhvr additive="base">
                                        <p:cTn id="93"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 y="-91261"/>
            <a:ext cx="3491880" cy="5235203"/>
          </a:xfrm>
          <a:prstGeom prst="rect">
            <a:avLst/>
          </a:prstGeom>
        </p:spPr>
      </p:pic>
      <p:grpSp>
        <p:nvGrpSpPr>
          <p:cNvPr id="2" name="PA_组合 11"/>
          <p:cNvGrpSpPr/>
          <p:nvPr>
            <p:custDataLst>
              <p:tags r:id="rId2"/>
            </p:custDataLst>
          </p:nvPr>
        </p:nvGrpSpPr>
        <p:grpSpPr bwMode="auto">
          <a:xfrm>
            <a:off x="5148064" y="2788568"/>
            <a:ext cx="3554419" cy="276999"/>
            <a:chOff x="534232" y="-10662"/>
            <a:chExt cx="2305217" cy="369231"/>
          </a:xfrm>
        </p:grpSpPr>
        <p:sp>
          <p:nvSpPr>
            <p:cNvPr id="7" name="矩形 12"/>
            <p:cNvSpPr>
              <a:spLocks noChangeArrowheads="1"/>
            </p:cNvSpPr>
            <p:nvPr/>
          </p:nvSpPr>
          <p:spPr bwMode="auto">
            <a:xfrm>
              <a:off x="534232" y="-10662"/>
              <a:ext cx="1004066" cy="36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汇报人</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习</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医师</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13"/>
            <p:cNvSpPr>
              <a:spLocks noChangeArrowheads="1"/>
            </p:cNvSpPr>
            <p:nvPr/>
          </p:nvSpPr>
          <p:spPr bwMode="auto">
            <a:xfrm>
              <a:off x="1771801" y="-10662"/>
              <a:ext cx="1067648" cy="36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日期：</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2018.02.04</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 name="矩形 259"/>
          <p:cNvSpPr>
            <a:spLocks noChangeArrowheads="1"/>
          </p:cNvSpPr>
          <p:nvPr/>
        </p:nvSpPr>
        <p:spPr bwMode="auto">
          <a:xfrm>
            <a:off x="3491880" y="1564432"/>
            <a:ext cx="5004556" cy="80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50000"/>
              </a:lnSpc>
              <a:buNone/>
            </a:pPr>
            <a:r>
              <a:rPr lang="zh-CN" altLang="en-US" b="1" dirty="0" smtClean="0">
                <a:solidFill>
                  <a:schemeClr val="accent1"/>
                </a:solidFill>
                <a:cs typeface="Clear Sans Light" pitchFamily="34" charset="0"/>
              </a:rPr>
              <a:t>演讲完毕  谢谢您的观看</a:t>
            </a:r>
            <a:endParaRPr lang="id-ID" altLang="zh-CN" b="1" dirty="0">
              <a:solidFill>
                <a:schemeClr val="accent1"/>
              </a:solidFill>
              <a:cs typeface="Clear Sans Light" pitchFamily="34" charset="0"/>
            </a:endParaRPr>
          </a:p>
        </p:txBody>
      </p:sp>
      <p:sp>
        <p:nvSpPr>
          <p:cNvPr id="10" name="矩形 259"/>
          <p:cNvSpPr>
            <a:spLocks noChangeArrowheads="1"/>
          </p:cNvSpPr>
          <p:nvPr/>
        </p:nvSpPr>
        <p:spPr bwMode="auto">
          <a:xfrm>
            <a:off x="4540211" y="2356520"/>
            <a:ext cx="3956226" cy="26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1300" cap="all" dirty="0" smtClean="0">
                <a:solidFill>
                  <a:schemeClr val="tx1">
                    <a:lumMod val="65000"/>
                    <a:lumOff val="35000"/>
                  </a:schemeClr>
                </a:solidFill>
                <a:cs typeface="Arial" panose="020B0604020202020204" pitchFamily="34" charset="0"/>
              </a:rPr>
              <a:t>|</a:t>
            </a:r>
            <a:r>
              <a:rPr lang="zh-CN" altLang="en-US" sz="1300" cap="all" dirty="0" smtClean="0">
                <a:solidFill>
                  <a:schemeClr val="tx1">
                    <a:lumMod val="65000"/>
                    <a:lumOff val="35000"/>
                  </a:schemeClr>
                </a:solidFill>
                <a:cs typeface="Arial" panose="020B0604020202020204" pitchFamily="34" charset="0"/>
              </a:rPr>
              <a:t>适用于述职报告</a:t>
            </a:r>
            <a:r>
              <a:rPr lang="en-US" altLang="zh-CN" sz="1300" cap="all" dirty="0">
                <a:solidFill>
                  <a:schemeClr val="tx1">
                    <a:lumMod val="65000"/>
                    <a:lumOff val="35000"/>
                  </a:schemeClr>
                </a:solidFill>
                <a:cs typeface="Arial" panose="020B0604020202020204" pitchFamily="34" charset="0"/>
              </a:rPr>
              <a:t>|</a:t>
            </a:r>
            <a:r>
              <a:rPr lang="zh-CN" altLang="en-US" sz="1300" cap="all" dirty="0" smtClean="0">
                <a:solidFill>
                  <a:schemeClr val="tx1">
                    <a:lumMod val="65000"/>
                    <a:lumOff val="35000"/>
                  </a:schemeClr>
                </a:solidFill>
                <a:cs typeface="Arial" panose="020B0604020202020204" pitchFamily="34" charset="0"/>
              </a:rPr>
              <a:t>个人简介</a:t>
            </a:r>
            <a:r>
              <a:rPr lang="en-US" altLang="zh-CN" sz="1300" cap="all" dirty="0">
                <a:solidFill>
                  <a:schemeClr val="tx1">
                    <a:lumMod val="65000"/>
                    <a:lumOff val="35000"/>
                  </a:schemeClr>
                </a:solidFill>
                <a:cs typeface="Arial" panose="020B0604020202020204" pitchFamily="34" charset="0"/>
              </a:rPr>
              <a:t>|</a:t>
            </a:r>
            <a:r>
              <a:rPr lang="zh-CN" altLang="en-US" sz="1300" cap="all" dirty="0" smtClean="0">
                <a:solidFill>
                  <a:schemeClr val="tx1">
                    <a:lumMod val="65000"/>
                    <a:lumOff val="35000"/>
                  </a:schemeClr>
                </a:solidFill>
                <a:cs typeface="Arial" panose="020B0604020202020204" pitchFamily="34" charset="0"/>
              </a:rPr>
              <a:t>工作总结</a:t>
            </a:r>
            <a:r>
              <a:rPr lang="en-US" altLang="zh-CN" sz="1300" cap="all" dirty="0" smtClean="0">
                <a:solidFill>
                  <a:schemeClr val="tx1">
                    <a:lumMod val="65000"/>
                    <a:lumOff val="35000"/>
                  </a:schemeClr>
                </a:solidFill>
                <a:cs typeface="Arial" panose="020B0604020202020204" pitchFamily="34" charset="0"/>
              </a:rPr>
              <a:t>|</a:t>
            </a:r>
            <a:r>
              <a:rPr lang="zh-CN" altLang="en-US" sz="1300" cap="all" dirty="0" smtClean="0">
                <a:solidFill>
                  <a:schemeClr val="tx1">
                    <a:lumMod val="65000"/>
                    <a:lumOff val="35000"/>
                  </a:schemeClr>
                </a:solidFill>
                <a:cs typeface="Arial" panose="020B0604020202020204" pitchFamily="34" charset="0"/>
              </a:rPr>
              <a:t>会议报告等</a:t>
            </a:r>
            <a:r>
              <a:rPr lang="en-US" altLang="zh-CN" sz="1300" cap="all" dirty="0" smtClean="0">
                <a:solidFill>
                  <a:schemeClr val="tx1">
                    <a:lumMod val="65000"/>
                    <a:lumOff val="35000"/>
                  </a:schemeClr>
                </a:solidFill>
                <a:cs typeface="Arial" panose="020B0604020202020204" pitchFamily="34" charset="0"/>
              </a:rPr>
              <a:t>|</a:t>
            </a:r>
            <a:endParaRPr lang="zh-CN" altLang="en-US" sz="1300" cap="all" dirty="0">
              <a:solidFill>
                <a:schemeClr val="tx1">
                  <a:lumMod val="65000"/>
                  <a:lumOff val="35000"/>
                </a:schemeClr>
              </a:solidFill>
              <a:cs typeface="Arial" panose="020B0604020202020204" pitchFamily="34" charset="0"/>
            </a:endParaRPr>
          </a:p>
        </p:txBody>
      </p:sp>
      <p:sp>
        <p:nvSpPr>
          <p:cNvPr id="11" name="矩形 10"/>
          <p:cNvSpPr/>
          <p:nvPr/>
        </p:nvSpPr>
        <p:spPr>
          <a:xfrm>
            <a:off x="8784468" y="1564432"/>
            <a:ext cx="359532" cy="15481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750" fill="hold"/>
                                        <p:tgtEl>
                                          <p:spTgt spid="5"/>
                                        </p:tgtEl>
                                        <p:attrNameLst>
                                          <p:attrName>ppt_x</p:attrName>
                                        </p:attrNameLst>
                                      </p:cBhvr>
                                      <p:tavLst>
                                        <p:tav tm="0">
                                          <p:val>
                                            <p:strVal val="0-#ppt_w/2"/>
                                          </p:val>
                                        </p:tav>
                                        <p:tav tm="100000">
                                          <p:val>
                                            <p:strVal val="#ppt_x"/>
                                          </p:val>
                                        </p:tav>
                                      </p:tavLst>
                                    </p:anim>
                                    <p:anim calcmode="lin" valueType="num">
                                      <p:cBhvr additive="base">
                                        <p:cTn id="8" dur="1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15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childTnLst>
                          </p:cTn>
                        </p:par>
                        <p:par>
                          <p:cTn id="26" fill="hold">
                            <p:stCondLst>
                              <p:cond delay="20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gtEl>
                                      </p:cBhvr>
                                    </p:animEffect>
                                  </p:childTnLst>
                                </p:cTn>
                              </p:par>
                            </p:childTnLst>
                          </p:cTn>
                        </p:par>
                        <p:par>
                          <p:cTn id="34" fill="hold">
                            <p:stCondLst>
                              <p:cond delay="375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0"/>
                                        </p:tgtEl>
                                      </p:cBhvr>
                                    </p:animEffect>
                                    <p:animScale>
                                      <p:cBhvr>
                                        <p:cTn id="37" dur="250" autoRev="1" fill="hold"/>
                                        <p:tgtEl>
                                          <p:spTgt spid="10"/>
                                        </p:tgtEl>
                                      </p:cBhvr>
                                      <p:by x="105000" y="105000"/>
                                    </p:animScale>
                                  </p:childTnLst>
                                </p:cTn>
                              </p:par>
                            </p:childTnLst>
                          </p:cTn>
                        </p:par>
                        <p:par>
                          <p:cTn id="38" fill="hold">
                            <p:stCondLst>
                              <p:cond delay="4250"/>
                            </p:stCondLst>
                            <p:childTnLst>
                              <p:par>
                                <p:cTn id="39" presetID="16" presetClass="entr" presetSubtype="2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7090"/>
            <a:ext cx="9134475" cy="760730"/>
            <a:chOff x="4445" y="847090"/>
            <a:chExt cx="9134475" cy="760730"/>
          </a:xfrm>
        </p:grpSpPr>
        <p:sp>
          <p:nvSpPr>
            <p:cNvPr id="749" name="矩形"/>
            <p:cNvSpPr>
              <a:spLocks/>
            </p:cNvSpPr>
            <p:nvPr/>
          </p:nvSpPr>
          <p:spPr>
            <a:xfrm rot="0">
              <a:off x="4445" y="847090"/>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auto" defTabSz="914400" eaLnBrk="0" latinLnBrk="0">
                <a:lnSpc>
                  <a:spcPct val="100000"/>
                </a:lnSpc>
                <a:spcBef>
                  <a:spcPts val="0"/>
                </a:spcBef>
                <a:spcAft>
                  <a:spcPts val="0"/>
                </a:spcAft>
                <a:buFontTx/>
                <a:buNone/>
              </a:pPr>
              <a:endParaRPr lang="ko-KR" altLang="en-US" sz="1200" cap="none" dirty="0" smtClean="0" b="0" strike="noStrike">
                <a:latin typeface="Calibri" charset="0"/>
                <a:ea typeface="Calibri" charset="0"/>
              </a:endParaRPr>
            </a:p>
          </p:txBody>
        </p:sp>
        <p:sp>
          <p:nvSpPr>
            <p:cNvPr id="750" name="更多资源请关注微信公众号：学苑君"/>
            <p:cNvSpPr txBox="1">
              <a:spLocks/>
            </p:cNvSpPr>
            <p:nvPr/>
          </p:nvSpPr>
          <p:spPr>
            <a:xfrm rot="0">
              <a:off x="4445" y="1077595"/>
              <a:ext cx="9135110" cy="300355"/>
            </a:xfrm>
            <a:prstGeom prst="rect"/>
            <a:noFill/>
            <a:ln w="0">
              <a:noFill/>
              <a:prstDash/>
            </a:ln>
          </p:spPr>
          <p:txBody>
            <a:bodyPr wrap="square" lIns="0" tIns="0" rIns="0" bIns="0" numCol="1" vert="horz" anchor="ctr">
              <a:spAutoFit/>
            </a:bodyPr>
            <a:lstStyle/>
            <a:p>
              <a:pPr marL="0" indent="0" algn="ctr" fontAlgn="auto" defTabSz="9144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7044_7003888/fImage27348534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7080"/>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_2"/>
          <p:cNvSpPr>
            <a:spLocks noChangeArrowheads="1"/>
          </p:cNvSpPr>
          <p:nvPr/>
        </p:nvSpPr>
        <p:spPr bwMode="auto">
          <a:xfrm>
            <a:off x="2555776" y="2215338"/>
            <a:ext cx="451247" cy="433521"/>
          </a:xfrm>
          <a:custGeom>
            <a:avLst/>
            <a:gdLst>
              <a:gd name="T0" fmla="*/ 0 w 580231"/>
              <a:gd name="T1" fmla="*/ 0 h 469900"/>
              <a:gd name="T2" fmla="*/ 523918 w 580231"/>
              <a:gd name="T3" fmla="*/ 0 h 469900"/>
              <a:gd name="T4" fmla="*/ 523918 w 580231"/>
              <a:gd name="T5" fmla="*/ 261771 h 469900"/>
              <a:gd name="T6" fmla="*/ 646932 w 580231"/>
              <a:gd name="T7" fmla="*/ 436923 h 469900"/>
              <a:gd name="T8" fmla="*/ 523918 w 580231"/>
              <a:gd name="T9" fmla="*/ 612075 h 469900"/>
              <a:gd name="T10" fmla="*/ 523918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en-US" altLang="zh-CN" sz="2700" dirty="0" smtClean="0">
                <a:solidFill>
                  <a:srgbClr val="FFFFFF"/>
                </a:solidFill>
                <a:latin typeface="Impact" panose="020B0806030902050204" pitchFamily="34" charset="0"/>
                <a:ea typeface="幼圆" pitchFamily="49" charset="-122"/>
                <a:sym typeface="Impact" panose="020B0806030902050204" pitchFamily="34" charset="0"/>
              </a:rPr>
              <a:t>1</a:t>
            </a:r>
            <a:endParaRPr lang="zh-CN" altLang="en-US" sz="2700" dirty="0">
              <a:solidFill>
                <a:srgbClr val="FFFFFF"/>
              </a:solidFill>
              <a:latin typeface="Impact" panose="020B0806030902050204" pitchFamily="34" charset="0"/>
              <a:ea typeface="幼圆" pitchFamily="49" charset="-122"/>
              <a:sym typeface="Impact" panose="020B0806030902050204" pitchFamily="34" charset="0"/>
            </a:endParaRPr>
          </a:p>
        </p:txBody>
      </p:sp>
      <p:sp>
        <p:nvSpPr>
          <p:cNvPr id="4" name="矩形 34"/>
          <p:cNvSpPr>
            <a:spLocks noChangeArrowheads="1"/>
          </p:cNvSpPr>
          <p:nvPr/>
        </p:nvSpPr>
        <p:spPr bwMode="auto">
          <a:xfrm>
            <a:off x="3436452" y="2464532"/>
            <a:ext cx="3295788" cy="668003"/>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述这里输入简单的文字概述这里输入简单的文字概述</a:t>
            </a:r>
            <a:endParaRPr lang="en-US"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buFont typeface="Arial" panose="020B0604020202020204" pitchFamily="34" charset="0"/>
              <a:buNone/>
            </a:pP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a:spLocks noChangeArrowheads="1"/>
          </p:cNvSpPr>
          <p:nvPr/>
        </p:nvSpPr>
        <p:spPr bwMode="auto">
          <a:xfrm>
            <a:off x="3383868" y="1960476"/>
            <a:ext cx="2064035"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dirty="0">
                <a:solidFill>
                  <a:schemeClr val="accent2"/>
                </a:solidFill>
                <a:latin typeface="Franklin Gothic Book" pitchFamily="34" charset="0"/>
                <a:ea typeface="微软雅黑" panose="020B0503020204020204" pitchFamily="34" charset="-122"/>
                <a:sym typeface="Franklin Gothic Book" pitchFamily="34" charset="0"/>
              </a:rPr>
              <a:t>点</a:t>
            </a:r>
            <a:r>
              <a:rPr lang="zh-CN" altLang="en-US" dirty="0" smtClean="0">
                <a:solidFill>
                  <a:schemeClr val="accent2"/>
                </a:solidFill>
                <a:latin typeface="Franklin Gothic Book" pitchFamily="34" charset="0"/>
                <a:ea typeface="微软雅黑" panose="020B0503020204020204" pitchFamily="34" charset="-122"/>
                <a:sym typeface="Franklin Gothic Book" pitchFamily="34" charset="0"/>
              </a:rPr>
              <a:t>击此处添</a:t>
            </a:r>
            <a:r>
              <a:rPr lang="zh-CN" altLang="en-US" dirty="0">
                <a:solidFill>
                  <a:schemeClr val="accent2"/>
                </a:solidFill>
                <a:latin typeface="Franklin Gothic Book" pitchFamily="34" charset="0"/>
                <a:ea typeface="微软雅黑" panose="020B0503020204020204" pitchFamily="34" charset="-122"/>
                <a:sym typeface="Franklin Gothic Book" pitchFamily="34" charset="0"/>
              </a:rPr>
              <a:t>加标题</a:t>
            </a:r>
            <a:endParaRPr lang="en-US" altLang="en-US" dirty="0">
              <a:solidFill>
                <a:schemeClr val="accent2"/>
              </a:solidFill>
              <a:latin typeface="Franklin Gothic Book" pitchFamily="34" charset="0"/>
              <a:ea typeface="微软雅黑" panose="020B0503020204020204" pitchFamily="34" charset="-122"/>
              <a:sym typeface="Franklin Gothic Book" pitchFamily="34" charset="0"/>
            </a:endParaRPr>
          </a:p>
        </p:txBody>
      </p:sp>
      <p:cxnSp>
        <p:nvCxnSpPr>
          <p:cNvPr id="7" name="直接连接符 6"/>
          <p:cNvCxnSpPr/>
          <p:nvPr/>
        </p:nvCxnSpPr>
        <p:spPr>
          <a:xfrm flipV="1">
            <a:off x="2963228" y="2392524"/>
            <a:ext cx="4217640" cy="283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4"/>
          <p:cNvSpPr>
            <a:spLocks noChangeArrowheads="1"/>
          </p:cNvSpPr>
          <p:nvPr/>
        </p:nvSpPr>
        <p:spPr bwMode="auto">
          <a:xfrm>
            <a:off x="3688481" y="1476947"/>
            <a:ext cx="1351571" cy="555537"/>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en-US" altLang="zh-CN" sz="2400" dirty="0" smtClean="0">
                <a:solidFill>
                  <a:schemeClr val="accent2"/>
                </a:solidFill>
                <a:latin typeface="Franklin Gothic Book" pitchFamily="34" charset="0"/>
                <a:ea typeface="微软雅黑" panose="020B0503020204020204" pitchFamily="34" charset="-122"/>
                <a:sym typeface="Franklin Gothic Book" pitchFamily="34" charset="0"/>
              </a:rPr>
              <a:t>PART  1</a:t>
            </a:r>
            <a:endParaRPr lang="en-US" altLang="en-US" sz="2400" dirty="0">
              <a:solidFill>
                <a:schemeClr val="accent2"/>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609600" y="1817911"/>
            <a:ext cx="2810271" cy="538609"/>
          </a:xfrm>
          <a:prstGeom prst="rect">
            <a:avLst/>
          </a:prstGeom>
          <a:noFill/>
          <a:ln w="9525">
            <a:noFill/>
            <a:miter lim="800000"/>
          </a:ln>
        </p:spPr>
        <p:txBody>
          <a:bodyPr wrap="square" lIns="45720" tIns="22860" rIns="45720" bIns="22860" anchor="ctr">
            <a:spAutoFit/>
          </a:bodyPr>
          <a:lstStyle/>
          <a:p>
            <a:pP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点击就可以更改成您需要的文字内容的的高端幻灯片</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8" name="TextBox 27"/>
          <p:cNvSpPr txBox="1"/>
          <p:nvPr/>
        </p:nvSpPr>
        <p:spPr>
          <a:xfrm>
            <a:off x="600076" y="1473259"/>
            <a:ext cx="2031206" cy="346249"/>
          </a:xfrm>
          <a:prstGeom prst="rect">
            <a:avLst/>
          </a:prstGeom>
          <a:noFill/>
        </p:spPr>
        <p:txBody>
          <a:bodyPr lIns="68580" tIns="34290" rIns="68580" bIns="34290">
            <a:spAutoFit/>
          </a:bodyPr>
          <a:lstStyle/>
          <a:p>
            <a:pPr defTabSz="685165">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Group 42"/>
          <p:cNvGrpSpPr/>
          <p:nvPr/>
        </p:nvGrpSpPr>
        <p:grpSpPr bwMode="auto">
          <a:xfrm>
            <a:off x="1247775" y="3339544"/>
            <a:ext cx="2455069" cy="648653"/>
            <a:chOff x="8689521" y="2412324"/>
            <a:chExt cx="3274212" cy="865261"/>
          </a:xfrm>
        </p:grpSpPr>
        <p:sp>
          <p:nvSpPr>
            <p:cNvPr id="44" name="TextBox 43"/>
            <p:cNvSpPr txBox="1"/>
            <p:nvPr/>
          </p:nvSpPr>
          <p:spPr>
            <a:xfrm>
              <a:off x="8689521" y="2412324"/>
              <a:ext cx="1272448" cy="328443"/>
            </a:xfrm>
            <a:prstGeom prst="rect">
              <a:avLst/>
            </a:prstGeom>
            <a:noFill/>
          </p:spPr>
          <p:txBody>
            <a:bodyPr wrap="none">
              <a:spAutoFit/>
            </a:bodyPr>
            <a:lstStyle/>
            <a:p>
              <a:pPr defTabSz="685165">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Rectangle 44"/>
            <p:cNvSpPr/>
            <p:nvPr/>
          </p:nvSpPr>
          <p:spPr>
            <a:xfrm>
              <a:off x="8689521" y="2661753"/>
              <a:ext cx="3274212" cy="615832"/>
            </a:xfrm>
            <a:prstGeom prst="rect">
              <a:avLst/>
            </a:prstGeom>
          </p:spPr>
          <p:txBody>
            <a:bodyPr>
              <a:spAutoFit/>
            </a:bodyPr>
            <a:lstStyle/>
            <a:p>
              <a:pP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 name="Group 45"/>
          <p:cNvGrpSpPr/>
          <p:nvPr/>
        </p:nvGrpSpPr>
        <p:grpSpPr bwMode="auto">
          <a:xfrm>
            <a:off x="1247775" y="4132745"/>
            <a:ext cx="2455069" cy="648653"/>
            <a:chOff x="8689521" y="2412324"/>
            <a:chExt cx="3274212" cy="865261"/>
          </a:xfrm>
        </p:grpSpPr>
        <p:sp>
          <p:nvSpPr>
            <p:cNvPr id="47" name="TextBox 46"/>
            <p:cNvSpPr txBox="1"/>
            <p:nvPr/>
          </p:nvSpPr>
          <p:spPr>
            <a:xfrm>
              <a:off x="8689521" y="2412324"/>
              <a:ext cx="1272448" cy="328443"/>
            </a:xfrm>
            <a:prstGeom prst="rect">
              <a:avLst/>
            </a:prstGeom>
            <a:noFill/>
          </p:spPr>
          <p:txBody>
            <a:bodyPr wrap="none">
              <a:spAutoFit/>
            </a:bodyPr>
            <a:lstStyle/>
            <a:p>
              <a:pPr defTabSz="685165">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Rectangle 47"/>
            <p:cNvSpPr/>
            <p:nvPr/>
          </p:nvSpPr>
          <p:spPr>
            <a:xfrm>
              <a:off x="8689521" y="2661753"/>
              <a:ext cx="3274212" cy="615832"/>
            </a:xfrm>
            <a:prstGeom prst="rect">
              <a:avLst/>
            </a:prstGeom>
          </p:spPr>
          <p:txBody>
            <a:bodyPr>
              <a:spAutoFit/>
            </a:bodyPr>
            <a:lstStyle/>
            <a:p>
              <a:pP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 name="Group 48"/>
          <p:cNvGrpSpPr/>
          <p:nvPr/>
        </p:nvGrpSpPr>
        <p:grpSpPr bwMode="auto">
          <a:xfrm>
            <a:off x="1247775" y="2535625"/>
            <a:ext cx="2455069" cy="648651"/>
            <a:chOff x="8689521" y="2412324"/>
            <a:chExt cx="3274212" cy="865258"/>
          </a:xfrm>
        </p:grpSpPr>
        <p:sp>
          <p:nvSpPr>
            <p:cNvPr id="50" name="TextBox 49"/>
            <p:cNvSpPr txBox="1"/>
            <p:nvPr/>
          </p:nvSpPr>
          <p:spPr>
            <a:xfrm>
              <a:off x="8689521" y="2412324"/>
              <a:ext cx="1272448" cy="328443"/>
            </a:xfrm>
            <a:prstGeom prst="rect">
              <a:avLst/>
            </a:prstGeom>
            <a:noFill/>
          </p:spPr>
          <p:txBody>
            <a:bodyPr wrap="none">
              <a:spAutoFit/>
            </a:bodyPr>
            <a:lstStyle/>
            <a:p>
              <a:pPr defTabSz="685165">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Rectangle 50"/>
            <p:cNvSpPr/>
            <p:nvPr/>
          </p:nvSpPr>
          <p:spPr>
            <a:xfrm>
              <a:off x="8689521" y="2661751"/>
              <a:ext cx="3274212" cy="615831"/>
            </a:xfrm>
            <a:prstGeom prst="rect">
              <a:avLst/>
            </a:prstGeom>
          </p:spPr>
          <p:txBody>
            <a:bodyPr>
              <a:spAutoFit/>
            </a:bodyPr>
            <a:lstStyle/>
            <a:p>
              <a:pP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6" name="Group 1"/>
          <p:cNvGrpSpPr/>
          <p:nvPr/>
        </p:nvGrpSpPr>
        <p:grpSpPr bwMode="auto">
          <a:xfrm>
            <a:off x="648891" y="4114880"/>
            <a:ext cx="533400" cy="537137"/>
            <a:chOff x="865882" y="5484912"/>
            <a:chExt cx="711213" cy="715677"/>
          </a:xfrm>
        </p:grpSpPr>
        <p:sp>
          <p:nvSpPr>
            <p:cNvPr id="20" name="Oval 19"/>
            <p:cNvSpPr/>
            <p:nvPr/>
          </p:nvSpPr>
          <p:spPr>
            <a:xfrm>
              <a:off x="865882" y="5484912"/>
              <a:ext cx="711213" cy="715677"/>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800">
                <a:solidFill>
                  <a:schemeClr val="bg1"/>
                </a:solidFill>
              </a:endParaRPr>
            </a:p>
          </p:txBody>
        </p:sp>
        <p:grpSp>
          <p:nvGrpSpPr>
            <p:cNvPr id="7" name="Group 23"/>
            <p:cNvGrpSpPr/>
            <p:nvPr/>
          </p:nvGrpSpPr>
          <p:grpSpPr>
            <a:xfrm>
              <a:off x="1049262" y="5673031"/>
              <a:ext cx="397627" cy="339438"/>
              <a:chOff x="3440113" y="1050925"/>
              <a:chExt cx="390525" cy="333376"/>
            </a:xfrm>
            <a:solidFill>
              <a:schemeClr val="bg1"/>
            </a:solidFill>
          </p:grpSpPr>
          <p:sp>
            <p:nvSpPr>
              <p:cNvPr id="25"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p>
            </p:txBody>
          </p:sp>
          <p:sp>
            <p:nvSpPr>
              <p:cNvPr id="3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sp>
            <p:nvSpPr>
              <p:cNvPr id="31"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p>
            </p:txBody>
          </p:sp>
          <p:sp>
            <p:nvSpPr>
              <p:cNvPr id="32"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p>
            </p:txBody>
          </p:sp>
          <p:sp>
            <p:nvSpPr>
              <p:cNvPr id="33"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p>
            </p:txBody>
          </p:sp>
          <p:sp>
            <p:nvSpPr>
              <p:cNvPr id="34"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p>
            </p:txBody>
          </p:sp>
        </p:grpSp>
      </p:grpSp>
      <p:grpSp>
        <p:nvGrpSpPr>
          <p:cNvPr id="8" name="Group 3"/>
          <p:cNvGrpSpPr/>
          <p:nvPr/>
        </p:nvGrpSpPr>
        <p:grpSpPr bwMode="auto">
          <a:xfrm>
            <a:off x="648891" y="3321679"/>
            <a:ext cx="533400" cy="537137"/>
            <a:chOff x="865882" y="4427420"/>
            <a:chExt cx="711213" cy="715677"/>
          </a:xfrm>
        </p:grpSpPr>
        <p:sp>
          <p:nvSpPr>
            <p:cNvPr id="17" name="Oval 16"/>
            <p:cNvSpPr/>
            <p:nvPr/>
          </p:nvSpPr>
          <p:spPr>
            <a:xfrm>
              <a:off x="865882" y="4427420"/>
              <a:ext cx="711213" cy="715677"/>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800">
                <a:solidFill>
                  <a:schemeClr val="bg1"/>
                </a:solidFill>
              </a:endParaRPr>
            </a:p>
          </p:txBody>
        </p:sp>
        <p:grpSp>
          <p:nvGrpSpPr>
            <p:cNvPr id="9" name="Group 34"/>
            <p:cNvGrpSpPr/>
            <p:nvPr/>
          </p:nvGrpSpPr>
          <p:grpSpPr>
            <a:xfrm>
              <a:off x="1042347" y="4589330"/>
              <a:ext cx="369512" cy="371872"/>
              <a:chOff x="3886200" y="3605213"/>
              <a:chExt cx="1243013" cy="1250950"/>
            </a:xfrm>
            <a:solidFill>
              <a:schemeClr val="bg1"/>
            </a:solidFill>
          </p:grpSpPr>
          <p:sp>
            <p:nvSpPr>
              <p:cNvPr id="36" name="Freeform 38"/>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p>
            </p:txBody>
          </p:sp>
          <p:sp>
            <p:nvSpPr>
              <p:cNvPr id="37" name="Freeform 39"/>
              <p:cNvSpPr>
                <a:spLocks noEditPoints="1"/>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p>
            </p:txBody>
          </p:sp>
          <p:sp>
            <p:nvSpPr>
              <p:cNvPr id="38" name="Freeform 40"/>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p>
            </p:txBody>
          </p:sp>
          <p:sp>
            <p:nvSpPr>
              <p:cNvPr id="39" name="Rectangle 41"/>
              <p:cNvSpPr>
                <a:spLocks noChangeArrowheads="1"/>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sp>
            <p:nvSpPr>
              <p:cNvPr id="40" name="Rectangle 42"/>
              <p:cNvSpPr>
                <a:spLocks noChangeArrowheads="1"/>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sp>
            <p:nvSpPr>
              <p:cNvPr id="41" name="Rectangle 43"/>
              <p:cNvSpPr>
                <a:spLocks noChangeArrowheads="1"/>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sp>
            <p:nvSpPr>
              <p:cNvPr id="42" name="Rectangle 44"/>
              <p:cNvSpPr>
                <a:spLocks noChangeArrowheads="1"/>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sp>
            <p:nvSpPr>
              <p:cNvPr id="52" name="Rectangle 45"/>
              <p:cNvSpPr>
                <a:spLocks noChangeArrowheads="1"/>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sp>
            <p:nvSpPr>
              <p:cNvPr id="53" name="Rectangle 46"/>
              <p:cNvSpPr>
                <a:spLocks noChangeArrowheads="1"/>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sp>
            <p:nvSpPr>
              <p:cNvPr id="54" name="Rectangle 47"/>
              <p:cNvSpPr>
                <a:spLocks noChangeArrowheads="1"/>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sp>
            <p:nvSpPr>
              <p:cNvPr id="55" name="Rectangle 48"/>
              <p:cNvSpPr>
                <a:spLocks noChangeArrowheads="1"/>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sp>
            <p:nvSpPr>
              <p:cNvPr id="56" name="Rectangle 49"/>
              <p:cNvSpPr>
                <a:spLocks noChangeArrowheads="1"/>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sp>
            <p:nvSpPr>
              <p:cNvPr id="57" name="Rectangle 50"/>
              <p:cNvSpPr>
                <a:spLocks noChangeArrowheads="1"/>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sp>
            <p:nvSpPr>
              <p:cNvPr id="58" name="Rectangle 51"/>
              <p:cNvSpPr>
                <a:spLocks noChangeArrowheads="1"/>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165">
                  <a:defRPr/>
                </a:pPr>
                <a:endParaRPr lang="en-US"/>
              </a:p>
            </p:txBody>
          </p:sp>
        </p:grpSp>
      </p:grpSp>
      <p:grpSp>
        <p:nvGrpSpPr>
          <p:cNvPr id="10" name="Group 6"/>
          <p:cNvGrpSpPr/>
          <p:nvPr/>
        </p:nvGrpSpPr>
        <p:grpSpPr bwMode="auto">
          <a:xfrm>
            <a:off x="648891" y="2528478"/>
            <a:ext cx="533400" cy="537137"/>
            <a:chOff x="865882" y="3369928"/>
            <a:chExt cx="711213" cy="715677"/>
          </a:xfrm>
        </p:grpSpPr>
        <p:sp>
          <p:nvSpPr>
            <p:cNvPr id="11" name="Oval 10"/>
            <p:cNvSpPr/>
            <p:nvPr/>
          </p:nvSpPr>
          <p:spPr>
            <a:xfrm>
              <a:off x="865882" y="3369928"/>
              <a:ext cx="711213" cy="715677"/>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8800">
                <a:solidFill>
                  <a:schemeClr val="bg1"/>
                </a:solidFill>
              </a:endParaRPr>
            </a:p>
          </p:txBody>
        </p:sp>
        <p:grpSp>
          <p:nvGrpSpPr>
            <p:cNvPr id="12" name="Group 82"/>
            <p:cNvGrpSpPr/>
            <p:nvPr/>
          </p:nvGrpSpPr>
          <p:grpSpPr>
            <a:xfrm>
              <a:off x="1060072" y="3534491"/>
              <a:ext cx="366179" cy="377109"/>
              <a:chOff x="3681413" y="3632200"/>
              <a:chExt cx="638175" cy="657225"/>
            </a:xfrm>
            <a:solidFill>
              <a:schemeClr val="bg1"/>
            </a:solidFill>
          </p:grpSpPr>
          <p:sp>
            <p:nvSpPr>
              <p:cNvPr id="64" name="Freeform 14"/>
              <p:cNvSpPr>
                <a:spLocks noEditPoints="1"/>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ln>
            </p:spPr>
            <p:txBody>
              <a:bodyPr/>
              <a:lstStyle/>
              <a:p>
                <a:pPr defTabSz="685165">
                  <a:defRPr/>
                </a:pPr>
                <a:endParaRPr lang="en-US">
                  <a:latin typeface="+mn-lt"/>
                </a:endParaRPr>
              </a:p>
            </p:txBody>
          </p:sp>
          <p:sp>
            <p:nvSpPr>
              <p:cNvPr id="65" name="Freeform 15"/>
              <p:cNvSpPr>
                <a:spLocks noEditPoints="1"/>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ln>
            </p:spPr>
            <p:txBody>
              <a:bodyPr/>
              <a:lstStyle/>
              <a:p>
                <a:pPr defTabSz="685165">
                  <a:defRPr/>
                </a:pPr>
                <a:endParaRPr lang="en-US">
                  <a:latin typeface="+mn-lt"/>
                </a:endParaRPr>
              </a:p>
            </p:txBody>
          </p:sp>
          <p:sp>
            <p:nvSpPr>
              <p:cNvPr id="66" name="Freeform 16"/>
              <p:cNvSpPr>
                <a:spLocks noEditPoints="1"/>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ln>
            </p:spPr>
            <p:txBody>
              <a:bodyPr/>
              <a:lstStyle/>
              <a:p>
                <a:pPr defTabSz="685165">
                  <a:defRPr/>
                </a:pPr>
                <a:endParaRPr lang="en-US">
                  <a:latin typeface="+mn-lt"/>
                </a:endParaRPr>
              </a:p>
            </p:txBody>
          </p:sp>
          <p:sp>
            <p:nvSpPr>
              <p:cNvPr id="67" name="Freeform 17"/>
              <p:cNvSpPr>
                <a:spLocks noEditPoints="1"/>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ln>
            </p:spPr>
            <p:txBody>
              <a:bodyPr/>
              <a:lstStyle/>
              <a:p>
                <a:pPr defTabSz="685165">
                  <a:defRPr/>
                </a:pPr>
                <a:endParaRPr lang="en-US">
                  <a:latin typeface="+mn-lt"/>
                </a:endParaRPr>
              </a:p>
            </p:txBody>
          </p:sp>
          <p:sp>
            <p:nvSpPr>
              <p:cNvPr id="68" name="Freeform 18"/>
              <p:cNvSpPr>
                <a:spLocks noEditPoints="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ln>
            </p:spPr>
            <p:txBody>
              <a:bodyPr/>
              <a:lstStyle/>
              <a:p>
                <a:pPr defTabSz="685165">
                  <a:defRPr/>
                </a:pPr>
                <a:endParaRPr lang="en-US">
                  <a:latin typeface="+mn-lt"/>
                </a:endParaRPr>
              </a:p>
            </p:txBody>
          </p:sp>
          <p:sp>
            <p:nvSpPr>
              <p:cNvPr id="69" name="Freeform 19"/>
              <p:cNvSpPr>
                <a:spLocks noEditPoints="1"/>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ln>
            </p:spPr>
            <p:txBody>
              <a:bodyPr/>
              <a:lstStyle/>
              <a:p>
                <a:pPr defTabSz="685165">
                  <a:defRPr/>
                </a:pPr>
                <a:endParaRPr lang="en-US">
                  <a:latin typeface="+mn-lt"/>
                </a:endParaRPr>
              </a:p>
            </p:txBody>
          </p:sp>
          <p:sp>
            <p:nvSpPr>
              <p:cNvPr id="70" name="Freeform 20"/>
              <p:cNvSpPr>
                <a:spLocks noEditPoints="1"/>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ln>
            </p:spPr>
            <p:txBody>
              <a:bodyPr/>
              <a:lstStyle/>
              <a:p>
                <a:pPr defTabSz="685165">
                  <a:defRPr/>
                </a:pPr>
                <a:endParaRPr lang="en-US">
                  <a:latin typeface="+mn-lt"/>
                </a:endParaRPr>
              </a:p>
            </p:txBody>
          </p:sp>
          <p:sp>
            <p:nvSpPr>
              <p:cNvPr id="71" name="Rectangle 21"/>
              <p:cNvSpPr>
                <a:spLocks noChangeArrowheads="1"/>
              </p:cNvSpPr>
              <p:nvPr/>
            </p:nvSpPr>
            <p:spPr bwMode="auto">
              <a:xfrm>
                <a:off x="3681413" y="4222750"/>
                <a:ext cx="542925" cy="66675"/>
              </a:xfrm>
              <a:prstGeom prst="rect">
                <a:avLst/>
              </a:prstGeom>
              <a:grpFill/>
              <a:ln w="9525">
                <a:noFill/>
                <a:miter lim="800000"/>
              </a:ln>
            </p:spPr>
            <p:txBody>
              <a:bodyPr/>
              <a:lstStyle/>
              <a:p>
                <a:pPr defTabSz="685165">
                  <a:defRPr/>
                </a:pPr>
                <a:endParaRPr lang="en-US">
                  <a:latin typeface="+mn-lt"/>
                </a:endParaRPr>
              </a:p>
            </p:txBody>
          </p:sp>
          <p:sp>
            <p:nvSpPr>
              <p:cNvPr id="72" name="Freeform 22"/>
              <p:cNvSpPr>
                <a:spLocks noEditPoints="1"/>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ln>
            </p:spPr>
            <p:txBody>
              <a:bodyPr/>
              <a:lstStyle/>
              <a:p>
                <a:pPr defTabSz="685165">
                  <a:defRPr/>
                </a:pPr>
                <a:endParaRPr lang="en-US">
                  <a:latin typeface="+mn-lt"/>
                </a:endParaRPr>
              </a:p>
            </p:txBody>
          </p:sp>
        </p:grpSp>
      </p:grpSp>
      <p:pic>
        <p:nvPicPr>
          <p:cNvPr id="1028"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895724" y="1452283"/>
            <a:ext cx="4785937" cy="31346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5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5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50"/>
                                        <p:tgtEl>
                                          <p:spTgt spid="5"/>
                                        </p:tgtEl>
                                      </p:cBhvr>
                                    </p:animEffect>
                                  </p:childTnLst>
                                </p:cTn>
                              </p:par>
                            </p:childTnLst>
                          </p:cTn>
                        </p:par>
                        <p:par>
                          <p:cTn id="16" fill="hold">
                            <p:stCondLst>
                              <p:cond delay="1500"/>
                            </p:stCondLst>
                            <p:childTnLst>
                              <p:par>
                                <p:cTn id="17" presetID="17"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250"/>
                                        <p:tgtEl>
                                          <p:spTgt spid="4"/>
                                        </p:tgtEl>
                                      </p:cBhvr>
                                    </p:animEffect>
                                  </p:childTnLst>
                                </p:cTn>
                              </p:par>
                            </p:childTnLst>
                          </p:cTn>
                        </p:par>
                        <p:par>
                          <p:cTn id="25" fill="hold">
                            <p:stCondLst>
                              <p:cond delay="2500"/>
                            </p:stCondLst>
                            <p:childTnLst>
                              <p:par>
                                <p:cTn id="26" presetID="17"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250" fill="hold"/>
                                        <p:tgtEl>
                                          <p:spTgt spid="8"/>
                                        </p:tgtEl>
                                        <p:attrNameLst>
                                          <p:attrName>ppt_w</p:attrName>
                                        </p:attrNameLst>
                                      </p:cBhvr>
                                      <p:tavLst>
                                        <p:tav tm="0">
                                          <p:val>
                                            <p:fltVal val="0"/>
                                          </p:val>
                                        </p:tav>
                                        <p:tav tm="100000">
                                          <p:val>
                                            <p:strVal val="#ppt_w"/>
                                          </p:val>
                                        </p:tav>
                                      </p:tavLst>
                                    </p:anim>
                                    <p:anim calcmode="lin" valueType="num">
                                      <p:cBhvr>
                                        <p:cTn id="29" dur="25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250"/>
                                        <p:tgtEl>
                                          <p:spTgt spid="2"/>
                                        </p:tgtEl>
                                      </p:cBhvr>
                                    </p:animEffect>
                                  </p:childTnLst>
                                </p:cTn>
                              </p:par>
                            </p:childTnLst>
                          </p:cTn>
                        </p:par>
                        <p:par>
                          <p:cTn id="34" fill="hold">
                            <p:stCondLst>
                              <p:cond delay="3500"/>
                            </p:stCondLst>
                            <p:childTnLst>
                              <p:par>
                                <p:cTn id="35" presetID="17" presetClass="entr" presetSubtype="1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250" fill="hold"/>
                                        <p:tgtEl>
                                          <p:spTgt spid="6"/>
                                        </p:tgtEl>
                                        <p:attrNameLst>
                                          <p:attrName>ppt_w</p:attrName>
                                        </p:attrNameLst>
                                      </p:cBhvr>
                                      <p:tavLst>
                                        <p:tav tm="0">
                                          <p:val>
                                            <p:fltVal val="0"/>
                                          </p:val>
                                        </p:tav>
                                        <p:tav tm="100000">
                                          <p:val>
                                            <p:strVal val="#ppt_w"/>
                                          </p:val>
                                        </p:tav>
                                      </p:tavLst>
                                    </p:anim>
                                    <p:anim calcmode="lin" valueType="num">
                                      <p:cBhvr>
                                        <p:cTn id="38" dur="250" fill="hold"/>
                                        <p:tgtEl>
                                          <p:spTgt spid="6"/>
                                        </p:tgtEl>
                                        <p:attrNameLst>
                                          <p:attrName>ppt_h</p:attrName>
                                        </p:attrNameLst>
                                      </p:cBhvr>
                                      <p:tavLst>
                                        <p:tav tm="0">
                                          <p:val>
                                            <p:strVal val="#ppt_h"/>
                                          </p:val>
                                        </p:tav>
                                        <p:tav tm="100000">
                                          <p:val>
                                            <p:strVal val="#ppt_h"/>
                                          </p:val>
                                        </p:tav>
                                      </p:tavLst>
                                    </p:anim>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1213247" y="2548556"/>
            <a:ext cx="1605054" cy="1605625"/>
            <a:chOff x="1213247" y="2548556"/>
            <a:chExt cx="1605054" cy="1605625"/>
          </a:xfrm>
        </p:grpSpPr>
        <p:grpSp>
          <p:nvGrpSpPr>
            <p:cNvPr id="3" name="Group 1"/>
            <p:cNvGrpSpPr/>
            <p:nvPr/>
          </p:nvGrpSpPr>
          <p:grpSpPr bwMode="auto">
            <a:xfrm>
              <a:off x="1213247" y="2548556"/>
              <a:ext cx="1605054" cy="1605625"/>
              <a:chOff x="1617421" y="3397529"/>
              <a:chExt cx="2139940" cy="2139941"/>
            </a:xfrm>
          </p:grpSpPr>
          <p:sp>
            <p:nvSpPr>
              <p:cNvPr id="4" name="Freeform 9"/>
              <p:cNvSpPr/>
              <p:nvPr/>
            </p:nvSpPr>
            <p:spPr bwMode="auto">
              <a:xfrm rot="13500000">
                <a:off x="1617471" y="3397702"/>
                <a:ext cx="2139718" cy="213981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solidFill>
              <a:ln>
                <a:noFill/>
              </a:ln>
            </p:spPr>
            <p:txBody>
              <a:bodyPr/>
              <a:lstStyle/>
              <a:p>
                <a:pPr defTabSz="685165">
                  <a:defRPr/>
                </a:pPr>
                <a:endParaRPr lang="id-ID">
                  <a:latin typeface="+mn-lt"/>
                </a:endParaRPr>
              </a:p>
            </p:txBody>
          </p:sp>
          <p:sp>
            <p:nvSpPr>
              <p:cNvPr id="101" name="Freeform 63"/>
              <p:cNvSpPr/>
              <p:nvPr/>
            </p:nvSpPr>
            <p:spPr bwMode="auto">
              <a:xfrm>
                <a:off x="2304766" y="4345388"/>
                <a:ext cx="744492" cy="236511"/>
              </a:xfrm>
              <a:custGeom>
                <a:avLst/>
                <a:gdLst>
                  <a:gd name="T0" fmla="*/ 618 w 723"/>
                  <a:gd name="T1" fmla="*/ 132 h 227"/>
                  <a:gd name="T2" fmla="*/ 611 w 723"/>
                  <a:gd name="T3" fmla="*/ 115 h 227"/>
                  <a:gd name="T4" fmla="*/ 560 w 723"/>
                  <a:gd name="T5" fmla="*/ 21 h 227"/>
                  <a:gd name="T6" fmla="*/ 526 w 723"/>
                  <a:gd name="T7" fmla="*/ 1 h 227"/>
                  <a:gd name="T8" fmla="*/ 491 w 723"/>
                  <a:gd name="T9" fmla="*/ 0 h 227"/>
                  <a:gd name="T10" fmla="*/ 456 w 723"/>
                  <a:gd name="T11" fmla="*/ 21 h 227"/>
                  <a:gd name="T12" fmla="*/ 439 w 723"/>
                  <a:gd name="T13" fmla="*/ 52 h 227"/>
                  <a:gd name="T14" fmla="*/ 445 w 723"/>
                  <a:gd name="T15" fmla="*/ 61 h 227"/>
                  <a:gd name="T16" fmla="*/ 464 w 723"/>
                  <a:gd name="T17" fmla="*/ 25 h 227"/>
                  <a:gd name="T18" fmla="*/ 491 w 723"/>
                  <a:gd name="T19" fmla="*/ 8 h 227"/>
                  <a:gd name="T20" fmla="*/ 517 w 723"/>
                  <a:gd name="T21" fmla="*/ 25 h 227"/>
                  <a:gd name="T22" fmla="*/ 568 w 723"/>
                  <a:gd name="T23" fmla="*/ 118 h 227"/>
                  <a:gd name="T24" fmla="*/ 572 w 723"/>
                  <a:gd name="T25" fmla="*/ 156 h 227"/>
                  <a:gd name="T26" fmla="*/ 542 w 723"/>
                  <a:gd name="T27" fmla="*/ 169 h 227"/>
                  <a:gd name="T28" fmla="*/ 457 w 723"/>
                  <a:gd name="T29" fmla="*/ 169 h 227"/>
                  <a:gd name="T30" fmla="*/ 467 w 723"/>
                  <a:gd name="T31" fmla="*/ 159 h 227"/>
                  <a:gd name="T32" fmla="*/ 464 w 723"/>
                  <a:gd name="T33" fmla="*/ 115 h 227"/>
                  <a:gd name="T34" fmla="*/ 428 w 723"/>
                  <a:gd name="T35" fmla="*/ 48 h 227"/>
                  <a:gd name="T36" fmla="*/ 413 w 723"/>
                  <a:gd name="T37" fmla="*/ 21 h 227"/>
                  <a:gd name="T38" fmla="*/ 379 w 723"/>
                  <a:gd name="T39" fmla="*/ 1 h 227"/>
                  <a:gd name="T40" fmla="*/ 344 w 723"/>
                  <a:gd name="T41" fmla="*/ 0 h 227"/>
                  <a:gd name="T42" fmla="*/ 310 w 723"/>
                  <a:gd name="T43" fmla="*/ 21 h 227"/>
                  <a:gd name="T44" fmla="*/ 293 w 723"/>
                  <a:gd name="T45" fmla="*/ 51 h 227"/>
                  <a:gd name="T46" fmla="*/ 298 w 723"/>
                  <a:gd name="T47" fmla="*/ 61 h 227"/>
                  <a:gd name="T48" fmla="*/ 318 w 723"/>
                  <a:gd name="T49" fmla="*/ 25 h 227"/>
                  <a:gd name="T50" fmla="*/ 344 w 723"/>
                  <a:gd name="T51" fmla="*/ 8 h 227"/>
                  <a:gd name="T52" fmla="*/ 371 w 723"/>
                  <a:gd name="T53" fmla="*/ 25 h 227"/>
                  <a:gd name="T54" fmla="*/ 422 w 723"/>
                  <a:gd name="T55" fmla="*/ 118 h 227"/>
                  <a:gd name="T56" fmla="*/ 425 w 723"/>
                  <a:gd name="T57" fmla="*/ 156 h 227"/>
                  <a:gd name="T58" fmla="*/ 395 w 723"/>
                  <a:gd name="T59" fmla="*/ 169 h 227"/>
                  <a:gd name="T60" fmla="*/ 311 w 723"/>
                  <a:gd name="T61" fmla="*/ 169 h 227"/>
                  <a:gd name="T62" fmla="*/ 321 w 723"/>
                  <a:gd name="T63" fmla="*/ 159 h 227"/>
                  <a:gd name="T64" fmla="*/ 317 w 723"/>
                  <a:gd name="T65" fmla="*/ 115 h 227"/>
                  <a:gd name="T66" fmla="*/ 266 w 723"/>
                  <a:gd name="T67" fmla="*/ 21 h 227"/>
                  <a:gd name="T68" fmla="*/ 232 w 723"/>
                  <a:gd name="T69" fmla="*/ 1 h 227"/>
                  <a:gd name="T70" fmla="*/ 198 w 723"/>
                  <a:gd name="T71" fmla="*/ 0 h 227"/>
                  <a:gd name="T72" fmla="*/ 163 w 723"/>
                  <a:gd name="T73" fmla="*/ 21 h 227"/>
                  <a:gd name="T74" fmla="*/ 112 w 723"/>
                  <a:gd name="T75" fmla="*/ 115 h 227"/>
                  <a:gd name="T76" fmla="*/ 108 w 723"/>
                  <a:gd name="T77" fmla="*/ 122 h 227"/>
                  <a:gd name="T78" fmla="*/ 119 w 723"/>
                  <a:gd name="T79" fmla="*/ 120 h 227"/>
                  <a:gd name="T80" fmla="*/ 120 w 723"/>
                  <a:gd name="T81" fmla="*/ 118 h 227"/>
                  <a:gd name="T82" fmla="*/ 171 w 723"/>
                  <a:gd name="T83" fmla="*/ 25 h 227"/>
                  <a:gd name="T84" fmla="*/ 198 w 723"/>
                  <a:gd name="T85" fmla="*/ 8 h 227"/>
                  <a:gd name="T86" fmla="*/ 224 w 723"/>
                  <a:gd name="T87" fmla="*/ 25 h 227"/>
                  <a:gd name="T88" fmla="*/ 275 w 723"/>
                  <a:gd name="T89" fmla="*/ 118 h 227"/>
                  <a:gd name="T90" fmla="*/ 279 w 723"/>
                  <a:gd name="T91" fmla="*/ 156 h 227"/>
                  <a:gd name="T92" fmla="*/ 249 w 723"/>
                  <a:gd name="T93" fmla="*/ 169 h 227"/>
                  <a:gd name="T94" fmla="*/ 147 w 723"/>
                  <a:gd name="T95" fmla="*/ 169 h 227"/>
                  <a:gd name="T96" fmla="*/ 116 w 723"/>
                  <a:gd name="T97" fmla="*/ 156 h 227"/>
                  <a:gd name="T98" fmla="*/ 115 w 723"/>
                  <a:gd name="T99" fmla="*/ 130 h 227"/>
                  <a:gd name="T100" fmla="*/ 105 w 723"/>
                  <a:gd name="T101" fmla="*/ 132 h 227"/>
                  <a:gd name="T102" fmla="*/ 0 w 723"/>
                  <a:gd name="T103" fmla="*/ 177 h 227"/>
                  <a:gd name="T104" fmla="*/ 238 w 723"/>
                  <a:gd name="T105" fmla="*/ 227 h 227"/>
                  <a:gd name="T106" fmla="*/ 485 w 723"/>
                  <a:gd name="T107" fmla="*/ 227 h 227"/>
                  <a:gd name="T108" fmla="*/ 723 w 723"/>
                  <a:gd name="T109" fmla="*/ 177 h 227"/>
                  <a:gd name="T110" fmla="*/ 618 w 723"/>
                  <a:gd name="T111"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3" h="227">
                    <a:moveTo>
                      <a:pt x="618" y="132"/>
                    </a:moveTo>
                    <a:cubicBezTo>
                      <a:pt x="616" y="126"/>
                      <a:pt x="613" y="120"/>
                      <a:pt x="611" y="115"/>
                    </a:cubicBezTo>
                    <a:cubicBezTo>
                      <a:pt x="560" y="21"/>
                      <a:pt x="560" y="21"/>
                      <a:pt x="560" y="21"/>
                    </a:cubicBezTo>
                    <a:cubicBezTo>
                      <a:pt x="553" y="9"/>
                      <a:pt x="540" y="1"/>
                      <a:pt x="526" y="1"/>
                    </a:cubicBezTo>
                    <a:cubicBezTo>
                      <a:pt x="526" y="1"/>
                      <a:pt x="503" y="0"/>
                      <a:pt x="491" y="0"/>
                    </a:cubicBezTo>
                    <a:cubicBezTo>
                      <a:pt x="476" y="0"/>
                      <a:pt x="463" y="8"/>
                      <a:pt x="456" y="21"/>
                    </a:cubicBezTo>
                    <a:cubicBezTo>
                      <a:pt x="439" y="52"/>
                      <a:pt x="439" y="52"/>
                      <a:pt x="439" y="52"/>
                    </a:cubicBezTo>
                    <a:cubicBezTo>
                      <a:pt x="445" y="61"/>
                      <a:pt x="445" y="61"/>
                      <a:pt x="445" y="61"/>
                    </a:cubicBezTo>
                    <a:cubicBezTo>
                      <a:pt x="464" y="25"/>
                      <a:pt x="464" y="25"/>
                      <a:pt x="464" y="25"/>
                    </a:cubicBezTo>
                    <a:cubicBezTo>
                      <a:pt x="470" y="15"/>
                      <a:pt x="480" y="8"/>
                      <a:pt x="491" y="8"/>
                    </a:cubicBezTo>
                    <a:cubicBezTo>
                      <a:pt x="502" y="8"/>
                      <a:pt x="512" y="15"/>
                      <a:pt x="517" y="25"/>
                    </a:cubicBezTo>
                    <a:cubicBezTo>
                      <a:pt x="568" y="118"/>
                      <a:pt x="568" y="118"/>
                      <a:pt x="568" y="118"/>
                    </a:cubicBezTo>
                    <a:cubicBezTo>
                      <a:pt x="574" y="129"/>
                      <a:pt x="580" y="144"/>
                      <a:pt x="572" y="156"/>
                    </a:cubicBezTo>
                    <a:cubicBezTo>
                      <a:pt x="564" y="168"/>
                      <a:pt x="548" y="169"/>
                      <a:pt x="542" y="169"/>
                    </a:cubicBezTo>
                    <a:cubicBezTo>
                      <a:pt x="457" y="169"/>
                      <a:pt x="457" y="169"/>
                      <a:pt x="457" y="169"/>
                    </a:cubicBezTo>
                    <a:cubicBezTo>
                      <a:pt x="461" y="166"/>
                      <a:pt x="465" y="163"/>
                      <a:pt x="467" y="159"/>
                    </a:cubicBezTo>
                    <a:cubicBezTo>
                      <a:pt x="478" y="144"/>
                      <a:pt x="470" y="127"/>
                      <a:pt x="464" y="115"/>
                    </a:cubicBezTo>
                    <a:cubicBezTo>
                      <a:pt x="428" y="48"/>
                      <a:pt x="428" y="48"/>
                      <a:pt x="428" y="48"/>
                    </a:cubicBezTo>
                    <a:cubicBezTo>
                      <a:pt x="413" y="21"/>
                      <a:pt x="413" y="21"/>
                      <a:pt x="413" y="21"/>
                    </a:cubicBezTo>
                    <a:cubicBezTo>
                      <a:pt x="406" y="9"/>
                      <a:pt x="393" y="1"/>
                      <a:pt x="379" y="1"/>
                    </a:cubicBezTo>
                    <a:cubicBezTo>
                      <a:pt x="379" y="1"/>
                      <a:pt x="347" y="0"/>
                      <a:pt x="344" y="0"/>
                    </a:cubicBezTo>
                    <a:cubicBezTo>
                      <a:pt x="330" y="0"/>
                      <a:pt x="317" y="8"/>
                      <a:pt x="310" y="21"/>
                    </a:cubicBezTo>
                    <a:cubicBezTo>
                      <a:pt x="293" y="51"/>
                      <a:pt x="293" y="51"/>
                      <a:pt x="293" y="51"/>
                    </a:cubicBezTo>
                    <a:cubicBezTo>
                      <a:pt x="298" y="61"/>
                      <a:pt x="298" y="61"/>
                      <a:pt x="298" y="61"/>
                    </a:cubicBezTo>
                    <a:cubicBezTo>
                      <a:pt x="318" y="25"/>
                      <a:pt x="318" y="25"/>
                      <a:pt x="318" y="25"/>
                    </a:cubicBezTo>
                    <a:cubicBezTo>
                      <a:pt x="323" y="15"/>
                      <a:pt x="333" y="8"/>
                      <a:pt x="344" y="8"/>
                    </a:cubicBezTo>
                    <a:cubicBezTo>
                      <a:pt x="355" y="8"/>
                      <a:pt x="365" y="15"/>
                      <a:pt x="371" y="25"/>
                    </a:cubicBezTo>
                    <a:cubicBezTo>
                      <a:pt x="422" y="118"/>
                      <a:pt x="422" y="118"/>
                      <a:pt x="422" y="118"/>
                    </a:cubicBezTo>
                    <a:cubicBezTo>
                      <a:pt x="427" y="129"/>
                      <a:pt x="434" y="144"/>
                      <a:pt x="425" y="156"/>
                    </a:cubicBezTo>
                    <a:cubicBezTo>
                      <a:pt x="417" y="168"/>
                      <a:pt x="402" y="169"/>
                      <a:pt x="395" y="169"/>
                    </a:cubicBezTo>
                    <a:cubicBezTo>
                      <a:pt x="311" y="169"/>
                      <a:pt x="311" y="169"/>
                      <a:pt x="311" y="169"/>
                    </a:cubicBezTo>
                    <a:cubicBezTo>
                      <a:pt x="315" y="166"/>
                      <a:pt x="318" y="163"/>
                      <a:pt x="321" y="159"/>
                    </a:cubicBezTo>
                    <a:cubicBezTo>
                      <a:pt x="331" y="144"/>
                      <a:pt x="324" y="127"/>
                      <a:pt x="317" y="115"/>
                    </a:cubicBezTo>
                    <a:cubicBezTo>
                      <a:pt x="266" y="21"/>
                      <a:pt x="266" y="21"/>
                      <a:pt x="266" y="21"/>
                    </a:cubicBezTo>
                    <a:cubicBezTo>
                      <a:pt x="260" y="9"/>
                      <a:pt x="246" y="1"/>
                      <a:pt x="232" y="1"/>
                    </a:cubicBezTo>
                    <a:cubicBezTo>
                      <a:pt x="232" y="1"/>
                      <a:pt x="200" y="0"/>
                      <a:pt x="198" y="0"/>
                    </a:cubicBezTo>
                    <a:cubicBezTo>
                      <a:pt x="183" y="0"/>
                      <a:pt x="170" y="8"/>
                      <a:pt x="163" y="21"/>
                    </a:cubicBezTo>
                    <a:cubicBezTo>
                      <a:pt x="112" y="115"/>
                      <a:pt x="112" y="115"/>
                      <a:pt x="112" y="115"/>
                    </a:cubicBezTo>
                    <a:cubicBezTo>
                      <a:pt x="111" y="117"/>
                      <a:pt x="109" y="119"/>
                      <a:pt x="108" y="122"/>
                    </a:cubicBezTo>
                    <a:cubicBezTo>
                      <a:pt x="111" y="121"/>
                      <a:pt x="115" y="121"/>
                      <a:pt x="119" y="120"/>
                    </a:cubicBezTo>
                    <a:cubicBezTo>
                      <a:pt x="119" y="120"/>
                      <a:pt x="120" y="119"/>
                      <a:pt x="120" y="118"/>
                    </a:cubicBezTo>
                    <a:cubicBezTo>
                      <a:pt x="171" y="25"/>
                      <a:pt x="171" y="25"/>
                      <a:pt x="171" y="25"/>
                    </a:cubicBezTo>
                    <a:cubicBezTo>
                      <a:pt x="177" y="15"/>
                      <a:pt x="187" y="8"/>
                      <a:pt x="198" y="8"/>
                    </a:cubicBezTo>
                    <a:cubicBezTo>
                      <a:pt x="208" y="8"/>
                      <a:pt x="219" y="15"/>
                      <a:pt x="224" y="25"/>
                    </a:cubicBezTo>
                    <a:cubicBezTo>
                      <a:pt x="275" y="118"/>
                      <a:pt x="275" y="118"/>
                      <a:pt x="275" y="118"/>
                    </a:cubicBezTo>
                    <a:cubicBezTo>
                      <a:pt x="281" y="129"/>
                      <a:pt x="287" y="144"/>
                      <a:pt x="279" y="156"/>
                    </a:cubicBezTo>
                    <a:cubicBezTo>
                      <a:pt x="270" y="168"/>
                      <a:pt x="255" y="169"/>
                      <a:pt x="249" y="169"/>
                    </a:cubicBezTo>
                    <a:cubicBezTo>
                      <a:pt x="147" y="169"/>
                      <a:pt x="147" y="169"/>
                      <a:pt x="147" y="169"/>
                    </a:cubicBezTo>
                    <a:cubicBezTo>
                      <a:pt x="140" y="169"/>
                      <a:pt x="125" y="168"/>
                      <a:pt x="116" y="156"/>
                    </a:cubicBezTo>
                    <a:cubicBezTo>
                      <a:pt x="111" y="147"/>
                      <a:pt x="112" y="138"/>
                      <a:pt x="115" y="130"/>
                    </a:cubicBezTo>
                    <a:cubicBezTo>
                      <a:pt x="112" y="130"/>
                      <a:pt x="106" y="132"/>
                      <a:pt x="105" y="132"/>
                    </a:cubicBezTo>
                    <a:cubicBezTo>
                      <a:pt x="42" y="151"/>
                      <a:pt x="0" y="177"/>
                      <a:pt x="0" y="177"/>
                    </a:cubicBezTo>
                    <a:cubicBezTo>
                      <a:pt x="0" y="177"/>
                      <a:pt x="107" y="227"/>
                      <a:pt x="238" y="227"/>
                    </a:cubicBezTo>
                    <a:cubicBezTo>
                      <a:pt x="485" y="227"/>
                      <a:pt x="485" y="227"/>
                      <a:pt x="485" y="227"/>
                    </a:cubicBezTo>
                    <a:cubicBezTo>
                      <a:pt x="617" y="227"/>
                      <a:pt x="723" y="177"/>
                      <a:pt x="723" y="177"/>
                    </a:cubicBezTo>
                    <a:cubicBezTo>
                      <a:pt x="723" y="177"/>
                      <a:pt x="681" y="151"/>
                      <a:pt x="618" y="132"/>
                    </a:cubicBezTo>
                    <a:close/>
                  </a:path>
                </a:pathLst>
              </a:custGeom>
              <a:solidFill>
                <a:schemeClr val="accent5">
                  <a:lumMod val="75000"/>
                </a:schemeClr>
              </a:solidFill>
              <a:ln>
                <a:noFill/>
              </a:ln>
            </p:spPr>
            <p:txBody>
              <a:bodyPr/>
              <a:lstStyle/>
              <a:p>
                <a:pPr defTabSz="685165">
                  <a:defRPr/>
                </a:pPr>
                <a:endParaRPr lang="en-US">
                  <a:latin typeface="+mn-lt"/>
                </a:endParaRPr>
              </a:p>
            </p:txBody>
          </p:sp>
        </p:grpSp>
        <p:grpSp>
          <p:nvGrpSpPr>
            <p:cNvPr id="7" name="组合 1"/>
            <p:cNvGrpSpPr/>
            <p:nvPr/>
          </p:nvGrpSpPr>
          <p:grpSpPr>
            <a:xfrm>
              <a:off x="1378744" y="2689261"/>
              <a:ext cx="450056" cy="369208"/>
              <a:chOff x="1378744" y="2689261"/>
              <a:chExt cx="450056" cy="369208"/>
            </a:xfrm>
          </p:grpSpPr>
          <p:sp>
            <p:nvSpPr>
              <p:cNvPr id="8" name="Oval 7"/>
              <p:cNvSpPr/>
              <p:nvPr/>
            </p:nvSpPr>
            <p:spPr bwMode="auto">
              <a:xfrm rot="2700000">
                <a:off x="1414405" y="2689318"/>
                <a:ext cx="369208" cy="369094"/>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4E9F8E"/>
                  </a:solidFill>
                </a:endParaRPr>
              </a:p>
            </p:txBody>
          </p:sp>
          <p:sp>
            <p:nvSpPr>
              <p:cNvPr id="9" name="TextBox 8"/>
              <p:cNvSpPr txBox="1"/>
              <p:nvPr/>
            </p:nvSpPr>
            <p:spPr>
              <a:xfrm>
                <a:off x="1378744" y="2743530"/>
                <a:ext cx="450056" cy="253916"/>
              </a:xfrm>
              <a:prstGeom prst="rect">
                <a:avLst/>
              </a:prstGeom>
              <a:noFill/>
            </p:spPr>
            <p:txBody>
              <a:bodyPr lIns="68580" tIns="34290" rIns="68580" bIns="34290">
                <a:spAutoFit/>
              </a:bodyPr>
              <a:lstStyle/>
              <a:p>
                <a:pPr algn="ctr" defTabSz="685165">
                  <a:defRPr/>
                </a:pPr>
                <a:r>
                  <a:rPr lang="id-ID"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01</a:t>
                </a:r>
                <a:endParaRPr lang="id-ID"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10" name="组合 15"/>
          <p:cNvGrpSpPr/>
          <p:nvPr/>
        </p:nvGrpSpPr>
        <p:grpSpPr>
          <a:xfrm>
            <a:off x="2087166" y="1556628"/>
            <a:ext cx="1604963" cy="1742422"/>
            <a:chOff x="2087166" y="1556628"/>
            <a:chExt cx="1604963" cy="1742422"/>
          </a:xfrm>
        </p:grpSpPr>
        <p:grpSp>
          <p:nvGrpSpPr>
            <p:cNvPr id="13" name="Group 2"/>
            <p:cNvGrpSpPr/>
            <p:nvPr/>
          </p:nvGrpSpPr>
          <p:grpSpPr bwMode="auto">
            <a:xfrm>
              <a:off x="2087166" y="1693592"/>
              <a:ext cx="1604963" cy="1605458"/>
              <a:chOff x="2782574" y="2258051"/>
              <a:chExt cx="2139819" cy="2139719"/>
            </a:xfrm>
          </p:grpSpPr>
          <p:sp>
            <p:nvSpPr>
              <p:cNvPr id="6" name="Freeform 9"/>
              <p:cNvSpPr/>
              <p:nvPr/>
            </p:nvSpPr>
            <p:spPr bwMode="auto">
              <a:xfrm rot="2700000">
                <a:off x="2782624" y="2258001"/>
                <a:ext cx="2139719" cy="213981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p:spPr>
            <p:txBody>
              <a:bodyPr/>
              <a:lstStyle/>
              <a:p>
                <a:pPr defTabSz="685165">
                  <a:defRPr/>
                </a:pPr>
                <a:endParaRPr lang="id-ID">
                  <a:latin typeface="+mn-lt"/>
                </a:endParaRPr>
              </a:p>
            </p:txBody>
          </p:sp>
          <p:grpSp>
            <p:nvGrpSpPr>
              <p:cNvPr id="16" name="Group 101"/>
              <p:cNvGrpSpPr/>
              <p:nvPr/>
            </p:nvGrpSpPr>
            <p:grpSpPr>
              <a:xfrm>
                <a:off x="3684643" y="3004461"/>
                <a:ext cx="330596" cy="690583"/>
                <a:chOff x="392948" y="304311"/>
                <a:chExt cx="1589091" cy="3319466"/>
              </a:xfrm>
              <a:solidFill>
                <a:srgbClr val="F23B48"/>
              </a:solidFill>
            </p:grpSpPr>
            <p:sp>
              <p:nvSpPr>
                <p:cNvPr id="103"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grpSp>
              <p:nvGrpSpPr>
                <p:cNvPr id="17" name="Group 103"/>
                <p:cNvGrpSpPr/>
                <p:nvPr/>
              </p:nvGrpSpPr>
              <p:grpSpPr>
                <a:xfrm>
                  <a:off x="853323" y="304311"/>
                  <a:ext cx="698501" cy="1446214"/>
                  <a:chOff x="853323" y="304311"/>
                  <a:chExt cx="698501" cy="1446214"/>
                </a:xfrm>
                <a:grpFill/>
              </p:grpSpPr>
              <p:sp>
                <p:nvSpPr>
                  <p:cNvPr id="105" name="Freeform 10"/>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06" name="Freeform 11"/>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07" name="Freeform 12"/>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08" name="Freeform 13"/>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09" name="Freeform 14"/>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10" name="Freeform 15"/>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11" name="Freeform 16"/>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12" name="Freeform 17"/>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13" name="Freeform 18"/>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14" name="Freeform 19"/>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15" name="Freeform 20"/>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16" name="Freeform 21"/>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17" name="Freeform 22"/>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18" name="Freeform 23"/>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19" name="Freeform 24"/>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20" name="Freeform 25"/>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21" name="Freeform 26"/>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22" name="Freeform 27"/>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23" name="Freeform 28"/>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24" name="Freeform 29"/>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25" name="Freeform 30"/>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26" name="Freeform 31"/>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27" name="Freeform 32"/>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28" name="Freeform 33"/>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29" name="Freeform 34"/>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30" name="Freeform 35"/>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31" name="Freeform 36"/>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32" name="Freeform 37"/>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33" name="Freeform 38"/>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34" name="Freeform 39"/>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35"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136" name="Freeform 41"/>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37" name="Freeform 42"/>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38"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139" name="Freeform 44"/>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40" name="Freeform 45"/>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41"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142" name="Freeform 47"/>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43" name="Freeform 48"/>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44"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145" name="Freeform 50"/>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46" name="Freeform 51"/>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47"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148" name="Freeform 53"/>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49" name="Freeform 54"/>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50"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151" name="Freeform 56"/>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52" name="Freeform 57"/>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153"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154"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grpSp>
          </p:grpSp>
        </p:grpSp>
        <p:grpSp>
          <p:nvGrpSpPr>
            <p:cNvPr id="18" name="组合 2"/>
            <p:cNvGrpSpPr/>
            <p:nvPr/>
          </p:nvGrpSpPr>
          <p:grpSpPr>
            <a:xfrm>
              <a:off x="2661048" y="1556628"/>
              <a:ext cx="450056" cy="369208"/>
              <a:chOff x="2661048" y="1556628"/>
              <a:chExt cx="450056" cy="369208"/>
            </a:xfrm>
          </p:grpSpPr>
          <p:sp>
            <p:nvSpPr>
              <p:cNvPr id="11" name="Oval 10"/>
              <p:cNvSpPr/>
              <p:nvPr/>
            </p:nvSpPr>
            <p:spPr bwMode="auto">
              <a:xfrm rot="2700000">
                <a:off x="2705043" y="1556685"/>
                <a:ext cx="369208" cy="369094"/>
              </a:xfrm>
              <a:prstGeom prst="ellipse">
                <a:avLst/>
              </a:prstGeom>
              <a:solidFill>
                <a:schemeClr val="bg1"/>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sp>
            <p:nvSpPr>
              <p:cNvPr id="12" name="TextBox 11"/>
              <p:cNvSpPr txBox="1"/>
              <p:nvPr/>
            </p:nvSpPr>
            <p:spPr>
              <a:xfrm>
                <a:off x="2661048" y="1606131"/>
                <a:ext cx="450056" cy="253916"/>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200">
                    <a:solidFill>
                      <a:schemeClr val="bg1">
                        <a:lumMod val="50000"/>
                      </a:schemeClr>
                    </a:solidFill>
                    <a:latin typeface="微软雅黑" panose="020B0503020204020204" pitchFamily="34" charset="-122"/>
                    <a:ea typeface="微软雅黑" panose="020B0503020204020204" pitchFamily="34" charset="-122"/>
                  </a:rPr>
                  <a:t>02</a:t>
                </a:r>
                <a:endParaRPr lang="id-ID" altLang="zh-CN" sz="120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19" name="组合 9"/>
          <p:cNvGrpSpPr/>
          <p:nvPr/>
        </p:nvGrpSpPr>
        <p:grpSpPr>
          <a:xfrm>
            <a:off x="2965756" y="2548557"/>
            <a:ext cx="1605054" cy="1605625"/>
            <a:chOff x="2965756" y="2548557"/>
            <a:chExt cx="1605054" cy="1605625"/>
          </a:xfrm>
        </p:grpSpPr>
        <p:grpSp>
          <p:nvGrpSpPr>
            <p:cNvPr id="20" name="Group 16"/>
            <p:cNvGrpSpPr/>
            <p:nvPr/>
          </p:nvGrpSpPr>
          <p:grpSpPr bwMode="auto">
            <a:xfrm>
              <a:off x="2965756" y="2548557"/>
              <a:ext cx="1605054" cy="1605625"/>
              <a:chOff x="3953956" y="3397530"/>
              <a:chExt cx="2139940" cy="2139941"/>
            </a:xfrm>
          </p:grpSpPr>
          <p:grpSp>
            <p:nvGrpSpPr>
              <p:cNvPr id="21" name="Group 9"/>
              <p:cNvGrpSpPr/>
              <p:nvPr/>
            </p:nvGrpSpPr>
            <p:grpSpPr bwMode="auto">
              <a:xfrm>
                <a:off x="3953956" y="3397530"/>
                <a:ext cx="2139940" cy="2139941"/>
                <a:chOff x="3953956" y="3397530"/>
                <a:chExt cx="2139940" cy="2139941"/>
              </a:xfrm>
            </p:grpSpPr>
            <p:sp>
              <p:nvSpPr>
                <p:cNvPr id="5" name="Freeform 9"/>
                <p:cNvSpPr/>
                <p:nvPr/>
              </p:nvSpPr>
              <p:spPr bwMode="auto">
                <a:xfrm rot="13500000">
                  <a:off x="3954127" y="3397702"/>
                  <a:ext cx="2139718" cy="213981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a:lstStyle/>
                <a:p>
                  <a:pPr defTabSz="685165">
                    <a:defRPr/>
                  </a:pPr>
                  <a:endParaRPr lang="id-ID">
                    <a:latin typeface="+mn-lt"/>
                  </a:endParaRPr>
                </a:p>
              </p:txBody>
            </p:sp>
            <p:sp>
              <p:nvSpPr>
                <p:cNvPr id="208" name="Shape 1094"/>
                <p:cNvSpPr/>
                <p:nvPr/>
              </p:nvSpPr>
              <p:spPr>
                <a:xfrm>
                  <a:off x="4833498" y="4315229"/>
                  <a:ext cx="414312" cy="296831"/>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accent1"/>
                </a:solidFill>
                <a:ln w="12700" cap="flat">
                  <a:noFill/>
                  <a:miter lim="400000"/>
                </a:ln>
                <a:effectLst/>
              </p:spPr>
              <p:txBody>
                <a:bodyPr lIns="38100" tIns="38100" rIns="38100" bIns="38100" anchor="ctr"/>
                <a:lstStyle/>
                <a:p>
                  <a:pPr defTabSz="685165">
                    <a:defRPr sz="3200">
                      <a:solidFill>
                        <a:srgbClr val="FFFFFF"/>
                      </a:solidFill>
                      <a:latin typeface="Helvetica"/>
                      <a:ea typeface="Helvetica"/>
                      <a:cs typeface="Helvetica"/>
                      <a:sym typeface="Helvetica"/>
                    </a:defRPr>
                  </a:pPr>
                  <a:endParaRPr sz="2400">
                    <a:solidFill>
                      <a:srgbClr val="FFFFFF"/>
                    </a:solidFill>
                    <a:latin typeface="Helvetica"/>
                    <a:ea typeface="Helvetica"/>
                    <a:cs typeface="Helvetica"/>
                    <a:sym typeface="Helvetica"/>
                  </a:endParaRPr>
                </a:p>
              </p:txBody>
            </p:sp>
          </p:grpSp>
          <p:sp>
            <p:nvSpPr>
              <p:cNvPr id="14" name="Oval 13"/>
              <p:cNvSpPr/>
              <p:nvPr/>
            </p:nvSpPr>
            <p:spPr>
              <a:xfrm rot="2700000">
                <a:off x="5358940" y="3596158"/>
                <a:ext cx="492072" cy="492095"/>
              </a:xfrm>
              <a:prstGeom prst="ellipse">
                <a:avLst/>
              </a:prstGeom>
              <a:solidFill>
                <a:srgbClr val="F9F9F9"/>
              </a:solidFill>
              <a:ln w="133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a:solidFill>
                    <a:srgbClr val="FFFFFF"/>
                  </a:solidFill>
                </a:endParaRPr>
              </a:p>
            </p:txBody>
          </p:sp>
        </p:grpSp>
        <p:sp>
          <p:nvSpPr>
            <p:cNvPr id="15" name="TextBox 14"/>
            <p:cNvSpPr txBox="1"/>
            <p:nvPr/>
          </p:nvSpPr>
          <p:spPr>
            <a:xfrm>
              <a:off x="3975498" y="2750676"/>
              <a:ext cx="450056" cy="253916"/>
            </a:xfrm>
            <a:prstGeom prst="rect">
              <a:avLst/>
            </a:prstGeom>
            <a:noFill/>
          </p:spPr>
          <p:txBody>
            <a:bodyPr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200" dirty="0">
                  <a:solidFill>
                    <a:schemeClr val="bg1">
                      <a:lumMod val="50000"/>
                    </a:schemeClr>
                  </a:solidFill>
                  <a:latin typeface="微软雅黑" panose="020B0503020204020204" pitchFamily="34" charset="-122"/>
                  <a:ea typeface="微软雅黑" panose="020B0503020204020204" pitchFamily="34" charset="-122"/>
                </a:rPr>
                <a:t>03</a:t>
              </a:r>
              <a:endParaRPr lang="id-ID"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2" name="Group 30"/>
          <p:cNvGrpSpPr/>
          <p:nvPr/>
        </p:nvGrpSpPr>
        <p:grpSpPr bwMode="auto">
          <a:xfrm>
            <a:off x="5779294" y="2017539"/>
            <a:ext cx="2471738" cy="542027"/>
            <a:chOff x="8689522" y="2412324"/>
            <a:chExt cx="3295176" cy="722005"/>
          </a:xfrm>
        </p:grpSpPr>
        <p:sp>
          <p:nvSpPr>
            <p:cNvPr id="32" name="TextBox 31"/>
            <p:cNvSpPr txBox="1"/>
            <p:nvPr/>
          </p:nvSpPr>
          <p:spPr>
            <a:xfrm>
              <a:off x="8689522" y="2412324"/>
              <a:ext cx="741977" cy="368975"/>
            </a:xfrm>
            <a:prstGeom prst="rect">
              <a:avLst/>
            </a:prstGeom>
            <a:noFill/>
          </p:spPr>
          <p:txBody>
            <a:bodyPr wrap="none">
              <a:spAutoFit/>
            </a:bodyPr>
            <a:lstStyle/>
            <a:p>
              <a:pPr defTabSz="685165">
                <a:defRPr/>
              </a:pPr>
              <a:r>
                <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rPr>
                <a:t>Rice</a:t>
              </a:r>
              <a:endPar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endParaRPr>
            </a:p>
          </p:txBody>
        </p:sp>
        <p:sp>
          <p:nvSpPr>
            <p:cNvPr id="33" name="Rectangle 32"/>
            <p:cNvSpPr/>
            <p:nvPr/>
          </p:nvSpPr>
          <p:spPr>
            <a:xfrm>
              <a:off x="8689522" y="2642362"/>
              <a:ext cx="3295176" cy="491967"/>
            </a:xfrm>
            <a:prstGeom prst="rect">
              <a:avLst/>
            </a:prstGeom>
          </p:spPr>
          <p:txBody>
            <a:bodyPr>
              <a:spAutoFit/>
            </a:bodyPr>
            <a:lstStyle/>
            <a:p>
              <a:pP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3" name="Group 33"/>
          <p:cNvGrpSpPr/>
          <p:nvPr/>
        </p:nvGrpSpPr>
        <p:grpSpPr bwMode="auto">
          <a:xfrm>
            <a:off x="5779294" y="2683307"/>
            <a:ext cx="2471738" cy="542026"/>
            <a:chOff x="8689522" y="2412324"/>
            <a:chExt cx="3295176" cy="722003"/>
          </a:xfrm>
        </p:grpSpPr>
        <p:sp>
          <p:nvSpPr>
            <p:cNvPr id="35" name="TextBox 34"/>
            <p:cNvSpPr txBox="1"/>
            <p:nvPr/>
          </p:nvSpPr>
          <p:spPr>
            <a:xfrm>
              <a:off x="8689522" y="2412324"/>
              <a:ext cx="741977" cy="368975"/>
            </a:xfrm>
            <a:prstGeom prst="rect">
              <a:avLst/>
            </a:prstGeom>
            <a:noFill/>
          </p:spPr>
          <p:txBody>
            <a:bodyPr wrap="none">
              <a:spAutoFit/>
            </a:bodyPr>
            <a:lstStyle/>
            <a:p>
              <a:pPr defTabSz="685165">
                <a:defRPr/>
              </a:pPr>
              <a:r>
                <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rPr>
                <a:t>Corn</a:t>
              </a:r>
              <a:endPar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endParaRPr>
            </a:p>
          </p:txBody>
        </p:sp>
        <p:sp>
          <p:nvSpPr>
            <p:cNvPr id="36" name="Rectangle 35"/>
            <p:cNvSpPr/>
            <p:nvPr/>
          </p:nvSpPr>
          <p:spPr>
            <a:xfrm>
              <a:off x="8689522" y="2642360"/>
              <a:ext cx="3295176" cy="491967"/>
            </a:xfrm>
            <a:prstGeom prst="rect">
              <a:avLst/>
            </a:prstGeom>
          </p:spPr>
          <p:txBody>
            <a:bodyPr>
              <a:spAutoFit/>
            </a:bodyPr>
            <a:lstStyle/>
            <a:p>
              <a:pP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4" name="Group 36"/>
          <p:cNvGrpSpPr/>
          <p:nvPr/>
        </p:nvGrpSpPr>
        <p:grpSpPr bwMode="auto">
          <a:xfrm>
            <a:off x="5779294" y="3322867"/>
            <a:ext cx="2471738" cy="542027"/>
            <a:chOff x="8689522" y="2412324"/>
            <a:chExt cx="3295176" cy="722005"/>
          </a:xfrm>
        </p:grpSpPr>
        <p:sp>
          <p:nvSpPr>
            <p:cNvPr id="38" name="TextBox 37"/>
            <p:cNvSpPr txBox="1"/>
            <p:nvPr/>
          </p:nvSpPr>
          <p:spPr>
            <a:xfrm>
              <a:off x="8689522" y="2412324"/>
              <a:ext cx="741977" cy="368975"/>
            </a:xfrm>
            <a:prstGeom prst="rect">
              <a:avLst/>
            </a:prstGeom>
            <a:noFill/>
          </p:spPr>
          <p:txBody>
            <a:bodyPr wrap="none">
              <a:spAutoFit/>
            </a:bodyPr>
            <a:lstStyle/>
            <a:p>
              <a:pPr defTabSz="685165">
                <a:defRPr/>
              </a:pPr>
              <a:r>
                <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rPr>
                <a:t>Wood</a:t>
              </a:r>
              <a:endParaRPr lang="en-US" sz="12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endParaRPr>
            </a:p>
          </p:txBody>
        </p:sp>
        <p:sp>
          <p:nvSpPr>
            <p:cNvPr id="39" name="Rectangle 38"/>
            <p:cNvSpPr/>
            <p:nvPr/>
          </p:nvSpPr>
          <p:spPr>
            <a:xfrm>
              <a:off x="8689522" y="2642362"/>
              <a:ext cx="3295176" cy="491967"/>
            </a:xfrm>
            <a:prstGeom prst="rect">
              <a:avLst/>
            </a:prstGeom>
          </p:spPr>
          <p:txBody>
            <a:bodyPr>
              <a:spAutoFit/>
            </a:bodyPr>
            <a:lstStyle/>
            <a:p>
              <a:pP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5" name="Group 39"/>
          <p:cNvGrpSpPr/>
          <p:nvPr/>
        </p:nvGrpSpPr>
        <p:grpSpPr bwMode="auto">
          <a:xfrm>
            <a:off x="5206604" y="2053271"/>
            <a:ext cx="439340" cy="439477"/>
            <a:chOff x="6942614" y="1898187"/>
            <a:chExt cx="585787" cy="585787"/>
          </a:xfrm>
        </p:grpSpPr>
        <p:sp>
          <p:nvSpPr>
            <p:cNvPr id="41" name="Oval 40"/>
            <p:cNvSpPr/>
            <p:nvPr/>
          </p:nvSpPr>
          <p:spPr>
            <a:xfrm>
              <a:off x="6942614" y="1898187"/>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sp>
          <p:nvSpPr>
            <p:cNvPr id="90134" name="Freeform 63"/>
            <p:cNvSpPr/>
            <p:nvPr/>
          </p:nvSpPr>
          <p:spPr bwMode="auto">
            <a:xfrm>
              <a:off x="7024983" y="2119039"/>
              <a:ext cx="408116" cy="129217"/>
            </a:xfrm>
            <a:custGeom>
              <a:avLst/>
              <a:gdLst>
                <a:gd name="T0" fmla="*/ 348846 w 723"/>
                <a:gd name="T1" fmla="*/ 75139 h 227"/>
                <a:gd name="T2" fmla="*/ 344895 w 723"/>
                <a:gd name="T3" fmla="*/ 65462 h 227"/>
                <a:gd name="T4" fmla="*/ 316106 w 723"/>
                <a:gd name="T5" fmla="*/ 11954 h 227"/>
                <a:gd name="T6" fmla="*/ 296914 w 723"/>
                <a:gd name="T7" fmla="*/ 569 h 227"/>
                <a:gd name="T8" fmla="*/ 277158 w 723"/>
                <a:gd name="T9" fmla="*/ 0 h 227"/>
                <a:gd name="T10" fmla="*/ 257401 w 723"/>
                <a:gd name="T11" fmla="*/ 11954 h 227"/>
                <a:gd name="T12" fmla="*/ 247805 w 723"/>
                <a:gd name="T13" fmla="*/ 29600 h 227"/>
                <a:gd name="T14" fmla="*/ 251192 w 723"/>
                <a:gd name="T15" fmla="*/ 34724 h 227"/>
                <a:gd name="T16" fmla="*/ 261917 w 723"/>
                <a:gd name="T17" fmla="*/ 14231 h 227"/>
                <a:gd name="T18" fmla="*/ 277158 w 723"/>
                <a:gd name="T19" fmla="*/ 4554 h 227"/>
                <a:gd name="T20" fmla="*/ 291834 w 723"/>
                <a:gd name="T21" fmla="*/ 14231 h 227"/>
                <a:gd name="T22" fmla="*/ 320622 w 723"/>
                <a:gd name="T23" fmla="*/ 67170 h 227"/>
                <a:gd name="T24" fmla="*/ 322880 w 723"/>
                <a:gd name="T25" fmla="*/ 88801 h 227"/>
                <a:gd name="T26" fmla="*/ 305946 w 723"/>
                <a:gd name="T27" fmla="*/ 96201 h 227"/>
                <a:gd name="T28" fmla="*/ 257965 w 723"/>
                <a:gd name="T29" fmla="*/ 96201 h 227"/>
                <a:gd name="T30" fmla="*/ 263610 w 723"/>
                <a:gd name="T31" fmla="*/ 90509 h 227"/>
                <a:gd name="T32" fmla="*/ 261917 w 723"/>
                <a:gd name="T33" fmla="*/ 65462 h 227"/>
                <a:gd name="T34" fmla="*/ 241596 w 723"/>
                <a:gd name="T35" fmla="*/ 27323 h 227"/>
                <a:gd name="T36" fmla="*/ 233129 w 723"/>
                <a:gd name="T37" fmla="*/ 11954 h 227"/>
                <a:gd name="T38" fmla="*/ 213936 w 723"/>
                <a:gd name="T39" fmla="*/ 569 h 227"/>
                <a:gd name="T40" fmla="*/ 194180 w 723"/>
                <a:gd name="T41" fmla="*/ 0 h 227"/>
                <a:gd name="T42" fmla="*/ 174987 w 723"/>
                <a:gd name="T43" fmla="*/ 11954 h 227"/>
                <a:gd name="T44" fmla="*/ 165391 w 723"/>
                <a:gd name="T45" fmla="*/ 29031 h 227"/>
                <a:gd name="T46" fmla="*/ 168214 w 723"/>
                <a:gd name="T47" fmla="*/ 34724 h 227"/>
                <a:gd name="T48" fmla="*/ 179503 w 723"/>
                <a:gd name="T49" fmla="*/ 14231 h 227"/>
                <a:gd name="T50" fmla="*/ 194180 w 723"/>
                <a:gd name="T51" fmla="*/ 4554 h 227"/>
                <a:gd name="T52" fmla="*/ 209421 w 723"/>
                <a:gd name="T53" fmla="*/ 14231 h 227"/>
                <a:gd name="T54" fmla="*/ 238209 w 723"/>
                <a:gd name="T55" fmla="*/ 67170 h 227"/>
                <a:gd name="T56" fmla="*/ 239902 w 723"/>
                <a:gd name="T57" fmla="*/ 88801 h 227"/>
                <a:gd name="T58" fmla="*/ 222968 w 723"/>
                <a:gd name="T59" fmla="*/ 96201 h 227"/>
                <a:gd name="T60" fmla="*/ 175552 w 723"/>
                <a:gd name="T61" fmla="*/ 96201 h 227"/>
                <a:gd name="T62" fmla="*/ 181197 w 723"/>
                <a:gd name="T63" fmla="*/ 90509 h 227"/>
                <a:gd name="T64" fmla="*/ 178939 w 723"/>
                <a:gd name="T65" fmla="*/ 65462 h 227"/>
                <a:gd name="T66" fmla="*/ 150151 w 723"/>
                <a:gd name="T67" fmla="*/ 11954 h 227"/>
                <a:gd name="T68" fmla="*/ 130958 w 723"/>
                <a:gd name="T69" fmla="*/ 569 h 227"/>
                <a:gd name="T70" fmla="*/ 111766 w 723"/>
                <a:gd name="T71" fmla="*/ 0 h 227"/>
                <a:gd name="T72" fmla="*/ 92010 w 723"/>
                <a:gd name="T73" fmla="*/ 11954 h 227"/>
                <a:gd name="T74" fmla="*/ 63221 w 723"/>
                <a:gd name="T75" fmla="*/ 65462 h 227"/>
                <a:gd name="T76" fmla="*/ 60963 w 723"/>
                <a:gd name="T77" fmla="*/ 69447 h 227"/>
                <a:gd name="T78" fmla="*/ 67173 w 723"/>
                <a:gd name="T79" fmla="*/ 68309 h 227"/>
                <a:gd name="T80" fmla="*/ 67737 w 723"/>
                <a:gd name="T81" fmla="*/ 67170 h 227"/>
                <a:gd name="T82" fmla="*/ 96525 w 723"/>
                <a:gd name="T83" fmla="*/ 14231 h 227"/>
                <a:gd name="T84" fmla="*/ 111766 w 723"/>
                <a:gd name="T85" fmla="*/ 4554 h 227"/>
                <a:gd name="T86" fmla="*/ 126443 w 723"/>
                <a:gd name="T87" fmla="*/ 14231 h 227"/>
                <a:gd name="T88" fmla="*/ 155231 w 723"/>
                <a:gd name="T89" fmla="*/ 67170 h 227"/>
                <a:gd name="T90" fmla="*/ 157489 w 723"/>
                <a:gd name="T91" fmla="*/ 88801 h 227"/>
                <a:gd name="T92" fmla="*/ 140554 w 723"/>
                <a:gd name="T93" fmla="*/ 96201 h 227"/>
                <a:gd name="T94" fmla="*/ 82978 w 723"/>
                <a:gd name="T95" fmla="*/ 96201 h 227"/>
                <a:gd name="T96" fmla="*/ 65479 w 723"/>
                <a:gd name="T97" fmla="*/ 88801 h 227"/>
                <a:gd name="T98" fmla="*/ 64915 w 723"/>
                <a:gd name="T99" fmla="*/ 74001 h 227"/>
                <a:gd name="T100" fmla="*/ 59270 w 723"/>
                <a:gd name="T101" fmla="*/ 75139 h 227"/>
                <a:gd name="T102" fmla="*/ 0 w 723"/>
                <a:gd name="T103" fmla="*/ 100755 h 227"/>
                <a:gd name="T104" fmla="*/ 134345 w 723"/>
                <a:gd name="T105" fmla="*/ 129217 h 227"/>
                <a:gd name="T106" fmla="*/ 273771 w 723"/>
                <a:gd name="T107" fmla="*/ 129217 h 227"/>
                <a:gd name="T108" fmla="*/ 408116 w 723"/>
                <a:gd name="T109" fmla="*/ 100755 h 227"/>
                <a:gd name="T110" fmla="*/ 348846 w 723"/>
                <a:gd name="T111" fmla="*/ 75139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3" h="227">
                  <a:moveTo>
                    <a:pt x="618" y="132"/>
                  </a:moveTo>
                  <a:cubicBezTo>
                    <a:pt x="616" y="126"/>
                    <a:pt x="613" y="120"/>
                    <a:pt x="611" y="115"/>
                  </a:cubicBezTo>
                  <a:cubicBezTo>
                    <a:pt x="560" y="21"/>
                    <a:pt x="560" y="21"/>
                    <a:pt x="560" y="21"/>
                  </a:cubicBezTo>
                  <a:cubicBezTo>
                    <a:pt x="553" y="9"/>
                    <a:pt x="540" y="1"/>
                    <a:pt x="526" y="1"/>
                  </a:cubicBezTo>
                  <a:cubicBezTo>
                    <a:pt x="526" y="1"/>
                    <a:pt x="503" y="0"/>
                    <a:pt x="491" y="0"/>
                  </a:cubicBezTo>
                  <a:cubicBezTo>
                    <a:pt x="476" y="0"/>
                    <a:pt x="463" y="8"/>
                    <a:pt x="456" y="21"/>
                  </a:cubicBezTo>
                  <a:cubicBezTo>
                    <a:pt x="439" y="52"/>
                    <a:pt x="439" y="52"/>
                    <a:pt x="439" y="52"/>
                  </a:cubicBezTo>
                  <a:cubicBezTo>
                    <a:pt x="445" y="61"/>
                    <a:pt x="445" y="61"/>
                    <a:pt x="445" y="61"/>
                  </a:cubicBezTo>
                  <a:cubicBezTo>
                    <a:pt x="464" y="25"/>
                    <a:pt x="464" y="25"/>
                    <a:pt x="464" y="25"/>
                  </a:cubicBezTo>
                  <a:cubicBezTo>
                    <a:pt x="470" y="15"/>
                    <a:pt x="480" y="8"/>
                    <a:pt x="491" y="8"/>
                  </a:cubicBezTo>
                  <a:cubicBezTo>
                    <a:pt x="502" y="8"/>
                    <a:pt x="512" y="15"/>
                    <a:pt x="517" y="25"/>
                  </a:cubicBezTo>
                  <a:cubicBezTo>
                    <a:pt x="568" y="118"/>
                    <a:pt x="568" y="118"/>
                    <a:pt x="568" y="118"/>
                  </a:cubicBezTo>
                  <a:cubicBezTo>
                    <a:pt x="574" y="129"/>
                    <a:pt x="580" y="144"/>
                    <a:pt x="572" y="156"/>
                  </a:cubicBezTo>
                  <a:cubicBezTo>
                    <a:pt x="564" y="168"/>
                    <a:pt x="548" y="169"/>
                    <a:pt x="542" y="169"/>
                  </a:cubicBezTo>
                  <a:cubicBezTo>
                    <a:pt x="457" y="169"/>
                    <a:pt x="457" y="169"/>
                    <a:pt x="457" y="169"/>
                  </a:cubicBezTo>
                  <a:cubicBezTo>
                    <a:pt x="461" y="166"/>
                    <a:pt x="465" y="163"/>
                    <a:pt x="467" y="159"/>
                  </a:cubicBezTo>
                  <a:cubicBezTo>
                    <a:pt x="478" y="144"/>
                    <a:pt x="470" y="127"/>
                    <a:pt x="464" y="115"/>
                  </a:cubicBezTo>
                  <a:cubicBezTo>
                    <a:pt x="428" y="48"/>
                    <a:pt x="428" y="48"/>
                    <a:pt x="428" y="48"/>
                  </a:cubicBezTo>
                  <a:cubicBezTo>
                    <a:pt x="413" y="21"/>
                    <a:pt x="413" y="21"/>
                    <a:pt x="413" y="21"/>
                  </a:cubicBezTo>
                  <a:cubicBezTo>
                    <a:pt x="406" y="9"/>
                    <a:pt x="393" y="1"/>
                    <a:pt x="379" y="1"/>
                  </a:cubicBezTo>
                  <a:cubicBezTo>
                    <a:pt x="379" y="1"/>
                    <a:pt x="347" y="0"/>
                    <a:pt x="344" y="0"/>
                  </a:cubicBezTo>
                  <a:cubicBezTo>
                    <a:pt x="330" y="0"/>
                    <a:pt x="317" y="8"/>
                    <a:pt x="310" y="21"/>
                  </a:cubicBezTo>
                  <a:cubicBezTo>
                    <a:pt x="293" y="51"/>
                    <a:pt x="293" y="51"/>
                    <a:pt x="293" y="51"/>
                  </a:cubicBezTo>
                  <a:cubicBezTo>
                    <a:pt x="298" y="61"/>
                    <a:pt x="298" y="61"/>
                    <a:pt x="298" y="61"/>
                  </a:cubicBezTo>
                  <a:cubicBezTo>
                    <a:pt x="318" y="25"/>
                    <a:pt x="318" y="25"/>
                    <a:pt x="318" y="25"/>
                  </a:cubicBezTo>
                  <a:cubicBezTo>
                    <a:pt x="323" y="15"/>
                    <a:pt x="333" y="8"/>
                    <a:pt x="344" y="8"/>
                  </a:cubicBezTo>
                  <a:cubicBezTo>
                    <a:pt x="355" y="8"/>
                    <a:pt x="365" y="15"/>
                    <a:pt x="371" y="25"/>
                  </a:cubicBezTo>
                  <a:cubicBezTo>
                    <a:pt x="422" y="118"/>
                    <a:pt x="422" y="118"/>
                    <a:pt x="422" y="118"/>
                  </a:cubicBezTo>
                  <a:cubicBezTo>
                    <a:pt x="427" y="129"/>
                    <a:pt x="434" y="144"/>
                    <a:pt x="425" y="156"/>
                  </a:cubicBezTo>
                  <a:cubicBezTo>
                    <a:pt x="417" y="168"/>
                    <a:pt x="402" y="169"/>
                    <a:pt x="395" y="169"/>
                  </a:cubicBezTo>
                  <a:cubicBezTo>
                    <a:pt x="311" y="169"/>
                    <a:pt x="311" y="169"/>
                    <a:pt x="311" y="169"/>
                  </a:cubicBezTo>
                  <a:cubicBezTo>
                    <a:pt x="315" y="166"/>
                    <a:pt x="318" y="163"/>
                    <a:pt x="321" y="159"/>
                  </a:cubicBezTo>
                  <a:cubicBezTo>
                    <a:pt x="331" y="144"/>
                    <a:pt x="324" y="127"/>
                    <a:pt x="317" y="115"/>
                  </a:cubicBezTo>
                  <a:cubicBezTo>
                    <a:pt x="266" y="21"/>
                    <a:pt x="266" y="21"/>
                    <a:pt x="266" y="21"/>
                  </a:cubicBezTo>
                  <a:cubicBezTo>
                    <a:pt x="260" y="9"/>
                    <a:pt x="246" y="1"/>
                    <a:pt x="232" y="1"/>
                  </a:cubicBezTo>
                  <a:cubicBezTo>
                    <a:pt x="232" y="1"/>
                    <a:pt x="200" y="0"/>
                    <a:pt x="198" y="0"/>
                  </a:cubicBezTo>
                  <a:cubicBezTo>
                    <a:pt x="183" y="0"/>
                    <a:pt x="170" y="8"/>
                    <a:pt x="163" y="21"/>
                  </a:cubicBezTo>
                  <a:cubicBezTo>
                    <a:pt x="112" y="115"/>
                    <a:pt x="112" y="115"/>
                    <a:pt x="112" y="115"/>
                  </a:cubicBezTo>
                  <a:cubicBezTo>
                    <a:pt x="111" y="117"/>
                    <a:pt x="109" y="119"/>
                    <a:pt x="108" y="122"/>
                  </a:cubicBezTo>
                  <a:cubicBezTo>
                    <a:pt x="111" y="121"/>
                    <a:pt x="115" y="121"/>
                    <a:pt x="119" y="120"/>
                  </a:cubicBezTo>
                  <a:cubicBezTo>
                    <a:pt x="119" y="120"/>
                    <a:pt x="120" y="119"/>
                    <a:pt x="120" y="118"/>
                  </a:cubicBezTo>
                  <a:cubicBezTo>
                    <a:pt x="171" y="25"/>
                    <a:pt x="171" y="25"/>
                    <a:pt x="171" y="25"/>
                  </a:cubicBezTo>
                  <a:cubicBezTo>
                    <a:pt x="177" y="15"/>
                    <a:pt x="187" y="8"/>
                    <a:pt x="198" y="8"/>
                  </a:cubicBezTo>
                  <a:cubicBezTo>
                    <a:pt x="208" y="8"/>
                    <a:pt x="219" y="15"/>
                    <a:pt x="224" y="25"/>
                  </a:cubicBezTo>
                  <a:cubicBezTo>
                    <a:pt x="275" y="118"/>
                    <a:pt x="275" y="118"/>
                    <a:pt x="275" y="118"/>
                  </a:cubicBezTo>
                  <a:cubicBezTo>
                    <a:pt x="281" y="129"/>
                    <a:pt x="287" y="144"/>
                    <a:pt x="279" y="156"/>
                  </a:cubicBezTo>
                  <a:cubicBezTo>
                    <a:pt x="270" y="168"/>
                    <a:pt x="255" y="169"/>
                    <a:pt x="249" y="169"/>
                  </a:cubicBezTo>
                  <a:cubicBezTo>
                    <a:pt x="147" y="169"/>
                    <a:pt x="147" y="169"/>
                    <a:pt x="147" y="169"/>
                  </a:cubicBezTo>
                  <a:cubicBezTo>
                    <a:pt x="140" y="169"/>
                    <a:pt x="125" y="168"/>
                    <a:pt x="116" y="156"/>
                  </a:cubicBezTo>
                  <a:cubicBezTo>
                    <a:pt x="111" y="147"/>
                    <a:pt x="112" y="138"/>
                    <a:pt x="115" y="130"/>
                  </a:cubicBezTo>
                  <a:cubicBezTo>
                    <a:pt x="112" y="130"/>
                    <a:pt x="106" y="132"/>
                    <a:pt x="105" y="132"/>
                  </a:cubicBezTo>
                  <a:cubicBezTo>
                    <a:pt x="42" y="151"/>
                    <a:pt x="0" y="177"/>
                    <a:pt x="0" y="177"/>
                  </a:cubicBezTo>
                  <a:cubicBezTo>
                    <a:pt x="0" y="177"/>
                    <a:pt x="107" y="227"/>
                    <a:pt x="238" y="227"/>
                  </a:cubicBezTo>
                  <a:cubicBezTo>
                    <a:pt x="485" y="227"/>
                    <a:pt x="485" y="227"/>
                    <a:pt x="485" y="227"/>
                  </a:cubicBezTo>
                  <a:cubicBezTo>
                    <a:pt x="617" y="227"/>
                    <a:pt x="723" y="177"/>
                    <a:pt x="723" y="177"/>
                  </a:cubicBezTo>
                  <a:cubicBezTo>
                    <a:pt x="723" y="177"/>
                    <a:pt x="681" y="151"/>
                    <a:pt x="618" y="1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 name="Group 6"/>
          <p:cNvGrpSpPr/>
          <p:nvPr/>
        </p:nvGrpSpPr>
        <p:grpSpPr bwMode="auto">
          <a:xfrm>
            <a:off x="5206604" y="2704745"/>
            <a:ext cx="439340" cy="439476"/>
            <a:chOff x="6942614" y="3605895"/>
            <a:chExt cx="585787" cy="585787"/>
          </a:xfrm>
        </p:grpSpPr>
        <p:sp>
          <p:nvSpPr>
            <p:cNvPr id="44" name="Oval 43"/>
            <p:cNvSpPr/>
            <p:nvPr/>
          </p:nvSpPr>
          <p:spPr>
            <a:xfrm>
              <a:off x="6942614" y="3605895"/>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200">
                <a:solidFill>
                  <a:schemeClr val="bg1"/>
                </a:solidFill>
              </a:endParaRPr>
            </a:p>
          </p:txBody>
        </p:sp>
        <p:grpSp>
          <p:nvGrpSpPr>
            <p:cNvPr id="27" name="Group 44"/>
            <p:cNvGrpSpPr/>
            <p:nvPr/>
          </p:nvGrpSpPr>
          <p:grpSpPr>
            <a:xfrm>
              <a:off x="7126098" y="3698984"/>
              <a:ext cx="224027" cy="467971"/>
              <a:chOff x="392948" y="304311"/>
              <a:chExt cx="1589091" cy="3319466"/>
            </a:xfrm>
            <a:solidFill>
              <a:schemeClr val="bg1"/>
            </a:solidFill>
          </p:grpSpPr>
          <p:sp>
            <p:nvSpPr>
              <p:cNvPr id="46"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grpSp>
            <p:nvGrpSpPr>
              <p:cNvPr id="28" name="Group 46"/>
              <p:cNvGrpSpPr/>
              <p:nvPr/>
            </p:nvGrpSpPr>
            <p:grpSpPr>
              <a:xfrm>
                <a:off x="853323" y="304311"/>
                <a:ext cx="698501" cy="1446214"/>
                <a:chOff x="853323" y="304311"/>
                <a:chExt cx="698501" cy="1446214"/>
              </a:xfrm>
              <a:grpFill/>
            </p:grpSpPr>
            <p:sp>
              <p:nvSpPr>
                <p:cNvPr id="48" name="Freeform 10"/>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49" name="Freeform 11"/>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50" name="Freeform 12"/>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51" name="Freeform 13"/>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52" name="Freeform 14"/>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53" name="Freeform 15"/>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54" name="Freeform 16"/>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55" name="Freeform 17"/>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56" name="Freeform 18"/>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57" name="Freeform 19"/>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58" name="Freeform 20"/>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59" name="Freeform 21"/>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60" name="Freeform 22"/>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61" name="Freeform 23"/>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62" name="Freeform 24"/>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63" name="Freeform 25"/>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64" name="Freeform 26"/>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65" name="Freeform 27"/>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66" name="Freeform 28"/>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67" name="Freeform 29"/>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68" name="Freeform 30"/>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69" name="Freeform 31"/>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70" name="Freeform 32"/>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71" name="Freeform 33"/>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72" name="Freeform 34"/>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73" name="Freeform 35"/>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74" name="Freeform 36"/>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75" name="Freeform 37"/>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76" name="Freeform 38"/>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77" name="Freeform 39"/>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78"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79" name="Freeform 41"/>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80" name="Freeform 42"/>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81"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82" name="Freeform 44"/>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83" name="Freeform 45"/>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84"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85" name="Freeform 47"/>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86" name="Freeform 48"/>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87"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88" name="Freeform 50"/>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89" name="Freeform 51"/>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90"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91" name="Freeform 53"/>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92" name="Freeform 54"/>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93"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94" name="Freeform 56"/>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95" name="Freeform 57"/>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a:latin typeface="+mn-lt"/>
                  </a:endParaRPr>
                </a:p>
              </p:txBody>
            </p:sp>
            <p:sp>
              <p:nvSpPr>
                <p:cNvPr id="96"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sp>
              <p:nvSpPr>
                <p:cNvPr id="97"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a:latin typeface="+mn-lt"/>
                  </a:endParaRPr>
                </a:p>
              </p:txBody>
            </p:sp>
          </p:grpSp>
        </p:grpSp>
      </p:grpSp>
      <p:grpSp>
        <p:nvGrpSpPr>
          <p:cNvPr id="29" name="Group 97"/>
          <p:cNvGrpSpPr/>
          <p:nvPr/>
        </p:nvGrpSpPr>
        <p:grpSpPr bwMode="auto">
          <a:xfrm>
            <a:off x="5206604" y="3357409"/>
            <a:ext cx="439340" cy="439476"/>
            <a:chOff x="6942614" y="3637203"/>
            <a:chExt cx="585787" cy="585787"/>
          </a:xfrm>
        </p:grpSpPr>
        <p:sp>
          <p:nvSpPr>
            <p:cNvPr id="99" name="Oval 98"/>
            <p:cNvSpPr/>
            <p:nvPr/>
          </p:nvSpPr>
          <p:spPr>
            <a:xfrm>
              <a:off x="6942614" y="3637203"/>
              <a:ext cx="585787"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en-AU" altLang="zh-CN" sz="1200">
                <a:solidFill>
                  <a:schemeClr val="bg1"/>
                </a:solidFill>
                <a:latin typeface="FontAwesome"/>
              </a:endParaRPr>
            </a:p>
          </p:txBody>
        </p:sp>
        <p:sp>
          <p:nvSpPr>
            <p:cNvPr id="90130" name="Shape 1094"/>
            <p:cNvSpPr/>
            <p:nvPr/>
          </p:nvSpPr>
          <p:spPr bwMode="auto">
            <a:xfrm>
              <a:off x="7087269" y="3817565"/>
              <a:ext cx="299334" cy="213772"/>
            </a:xfrm>
            <a:custGeom>
              <a:avLst/>
              <a:gdLst>
                <a:gd name="T0" fmla="*/ 149667 w 21600"/>
                <a:gd name="T1" fmla="*/ 106886 h 21600"/>
                <a:gd name="T2" fmla="*/ 149667 w 21600"/>
                <a:gd name="T3" fmla="*/ 106886 h 21600"/>
                <a:gd name="T4" fmla="*/ 149667 w 21600"/>
                <a:gd name="T5" fmla="*/ 106886 h 21600"/>
                <a:gd name="T6" fmla="*/ 149667 w 21600"/>
                <a:gd name="T7" fmla="*/ 10688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down)">
                                      <p:cBhvr>
                                        <p:cTn id="13" dur="500"/>
                                        <p:tgtEl>
                                          <p:spTgt spid="10"/>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22"/>
          <p:cNvSpPr/>
          <p:nvPr/>
        </p:nvSpPr>
        <p:spPr>
          <a:xfrm>
            <a:off x="654725" y="1114266"/>
            <a:ext cx="3889191" cy="1457480"/>
          </a:xfrm>
          <a:prstGeom prst="roundRect">
            <a:avLst>
              <a:gd name="adj" fmla="val 57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solidFill>
                <a:schemeClr val="bg1"/>
              </a:solidFill>
              <a:cs typeface="+mn-ea"/>
            </a:endParaRPr>
          </a:p>
        </p:txBody>
      </p:sp>
      <p:grpSp>
        <p:nvGrpSpPr>
          <p:cNvPr id="3" name="Group 121"/>
          <p:cNvGrpSpPr/>
          <p:nvPr/>
        </p:nvGrpSpPr>
        <p:grpSpPr>
          <a:xfrm>
            <a:off x="734829" y="1362594"/>
            <a:ext cx="1175138" cy="1034440"/>
            <a:chOff x="3592681" y="1822859"/>
            <a:chExt cx="1440175" cy="1267354"/>
          </a:xfrm>
          <a:solidFill>
            <a:schemeClr val="bg1"/>
          </a:solidFill>
        </p:grpSpPr>
        <p:sp>
          <p:nvSpPr>
            <p:cNvPr id="8" name="Heart 97"/>
            <p:cNvSpPr/>
            <p:nvPr/>
          </p:nvSpPr>
          <p:spPr>
            <a:xfrm>
              <a:off x="3592681" y="1822859"/>
              <a:ext cx="1440175" cy="1267354"/>
            </a:xfrm>
            <a:prstGeom prst="hear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cs typeface="+mn-ea"/>
              </a:endParaRPr>
            </a:p>
          </p:txBody>
        </p:sp>
        <p:grpSp>
          <p:nvGrpSpPr>
            <p:cNvPr id="7" name="Group 119"/>
            <p:cNvGrpSpPr/>
            <p:nvPr/>
          </p:nvGrpSpPr>
          <p:grpSpPr>
            <a:xfrm>
              <a:off x="3719009" y="2089802"/>
              <a:ext cx="1110985" cy="806498"/>
              <a:chOff x="1403615" y="1822859"/>
              <a:chExt cx="1110985" cy="806498"/>
            </a:xfrm>
            <a:grpFill/>
          </p:grpSpPr>
          <p:cxnSp>
            <p:nvCxnSpPr>
              <p:cNvPr id="10" name="Straight Connector 100"/>
              <p:cNvCxnSpPr/>
              <p:nvPr/>
            </p:nvCxnSpPr>
            <p:spPr>
              <a:xfrm>
                <a:off x="1403615" y="2283715"/>
                <a:ext cx="172821" cy="0"/>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2"/>
              <p:cNvCxnSpPr/>
              <p:nvPr/>
            </p:nvCxnSpPr>
            <p:spPr>
              <a:xfrm flipV="1">
                <a:off x="1576436" y="1822859"/>
                <a:ext cx="0" cy="460856"/>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04"/>
              <p:cNvCxnSpPr/>
              <p:nvPr/>
            </p:nvCxnSpPr>
            <p:spPr>
              <a:xfrm>
                <a:off x="1576436" y="1822859"/>
                <a:ext cx="345642" cy="806498"/>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08"/>
              <p:cNvCxnSpPr/>
              <p:nvPr/>
            </p:nvCxnSpPr>
            <p:spPr>
              <a:xfrm flipV="1">
                <a:off x="1922078" y="2053287"/>
                <a:ext cx="115214" cy="576070"/>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10"/>
              <p:cNvCxnSpPr/>
              <p:nvPr/>
            </p:nvCxnSpPr>
            <p:spPr>
              <a:xfrm>
                <a:off x="2037292" y="2053287"/>
                <a:ext cx="115214" cy="345642"/>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12"/>
              <p:cNvCxnSpPr/>
              <p:nvPr/>
            </p:nvCxnSpPr>
            <p:spPr>
              <a:xfrm flipV="1">
                <a:off x="2152506" y="2168501"/>
                <a:ext cx="115214" cy="230428"/>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14"/>
              <p:cNvCxnSpPr/>
              <p:nvPr/>
            </p:nvCxnSpPr>
            <p:spPr>
              <a:xfrm>
                <a:off x="2267720" y="2168501"/>
                <a:ext cx="57607" cy="57607"/>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16"/>
              <p:cNvCxnSpPr/>
              <p:nvPr/>
            </p:nvCxnSpPr>
            <p:spPr>
              <a:xfrm>
                <a:off x="2325327" y="2226108"/>
                <a:ext cx="189273" cy="0"/>
              </a:xfrm>
              <a:prstGeom prst="line">
                <a:avLst/>
              </a:prstGeom>
              <a:grpFill/>
              <a:ln w="38100"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9" name="Group 58"/>
          <p:cNvGrpSpPr/>
          <p:nvPr/>
        </p:nvGrpSpPr>
        <p:grpSpPr>
          <a:xfrm>
            <a:off x="1959501" y="1364452"/>
            <a:ext cx="2450853" cy="871128"/>
            <a:chOff x="7174424" y="1352591"/>
            <a:chExt cx="2450853" cy="870859"/>
          </a:xfrm>
        </p:grpSpPr>
        <p:sp>
          <p:nvSpPr>
            <p:cNvPr id="19" name="TextBox 18"/>
            <p:cNvSpPr txBox="1"/>
            <p:nvPr/>
          </p:nvSpPr>
          <p:spPr>
            <a:xfrm>
              <a:off x="7174424" y="1600394"/>
              <a:ext cx="2450853" cy="623056"/>
            </a:xfrm>
            <a:prstGeom prst="rect">
              <a:avLst/>
            </a:prstGeom>
            <a:noFill/>
          </p:spPr>
          <p:txBody>
            <a:bodyPr wrap="square" lIns="0" tIns="0" rIns="0" bIns="0" rtlCol="0">
              <a:spAutoFit/>
            </a:bodyPr>
            <a:lstStyle/>
            <a:p>
              <a:pPr lvl="0">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700" dirty="0">
                <a:solidFill>
                  <a:schemeClr val="bg1"/>
                </a:solidFill>
                <a:latin typeface="微软雅黑" panose="020B0503020204020204" pitchFamily="34" charset="-122"/>
                <a:ea typeface="微软雅黑" panose="020B0503020204020204" pitchFamily="34" charset="-122"/>
                <a:cs typeface="+mn-ea"/>
              </a:endParaRPr>
            </a:p>
          </p:txBody>
        </p:sp>
        <p:sp>
          <p:nvSpPr>
            <p:cNvPr id="20" name="Rectangle 125"/>
            <p:cNvSpPr/>
            <p:nvPr/>
          </p:nvSpPr>
          <p:spPr>
            <a:xfrm>
              <a:off x="7174424" y="1352591"/>
              <a:ext cx="403957" cy="161533"/>
            </a:xfrm>
            <a:prstGeom prst="rect">
              <a:avLst/>
            </a:prstGeom>
          </p:spPr>
          <p:txBody>
            <a:bodyPr wrap="none" lIns="0" tIns="0" rIns="0" bIns="0">
              <a:spAutoFit/>
            </a:bodyPr>
            <a:lstStyle/>
            <a:p>
              <a:r>
                <a:rPr lang="zh-CN" altLang="en-US" sz="1050" b="1" dirty="0">
                  <a:solidFill>
                    <a:schemeClr val="bg1"/>
                  </a:solidFill>
                  <a:latin typeface="微软雅黑" panose="020B0503020204020204" pitchFamily="34" charset="-122"/>
                  <a:ea typeface="微软雅黑" panose="020B0503020204020204" pitchFamily="34" charset="-122"/>
                  <a:cs typeface="+mn-ea"/>
                </a:rPr>
                <a:t>关键字</a:t>
              </a:r>
              <a:endParaRPr lang="en-US" sz="1050" b="1" dirty="0">
                <a:solidFill>
                  <a:schemeClr val="bg1"/>
                </a:solidFill>
                <a:latin typeface="微软雅黑" panose="020B0503020204020204" pitchFamily="34" charset="-122"/>
                <a:ea typeface="微软雅黑" panose="020B0503020204020204" pitchFamily="34" charset="-122"/>
                <a:cs typeface="+mn-ea"/>
              </a:endParaRPr>
            </a:p>
          </p:txBody>
        </p:sp>
      </p:grpSp>
      <p:sp>
        <p:nvSpPr>
          <p:cNvPr id="21" name="TextBox 20"/>
          <p:cNvSpPr txBox="1"/>
          <p:nvPr/>
        </p:nvSpPr>
        <p:spPr>
          <a:xfrm>
            <a:off x="4694514" y="1756304"/>
            <a:ext cx="3841888" cy="415498"/>
          </a:xfrm>
          <a:prstGeom prst="rect">
            <a:avLst/>
          </a:prstGeom>
          <a:noFill/>
        </p:spPr>
        <p:txBody>
          <a:bodyPr wrap="square" lIns="0" tIns="0" rIns="0" bIns="0" rtlCol="0" anchor="t">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单击此处添加文字阐述，添加简短问题说明文字，具体说明文字在此处。单击此处添加文字阐述，添加简短问题单击此处添加文字阐述，添加简短问题说明文字，具体说明文字在此处。</a:t>
            </a:r>
            <a:endPar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22" name="Rectangle 128"/>
          <p:cNvSpPr/>
          <p:nvPr/>
        </p:nvSpPr>
        <p:spPr>
          <a:xfrm>
            <a:off x="4694514" y="1456420"/>
            <a:ext cx="1077218" cy="215444"/>
          </a:xfrm>
          <a:prstGeom prst="rect">
            <a:avLst/>
          </a:prstGeom>
        </p:spPr>
        <p:txBody>
          <a:bodyPr wrap="none" lIns="0" tIns="0" rIns="0" bIns="0"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rPr>
              <a:t>添加文本内容</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nvGrpSpPr>
          <p:cNvPr id="18" name="Group 145"/>
          <p:cNvGrpSpPr/>
          <p:nvPr/>
        </p:nvGrpSpPr>
        <p:grpSpPr>
          <a:xfrm>
            <a:off x="2631679" y="3029144"/>
            <a:ext cx="607448" cy="587244"/>
            <a:chOff x="8048625" y="3005138"/>
            <a:chExt cx="473076" cy="457200"/>
          </a:xfrm>
          <a:solidFill>
            <a:schemeClr val="accent2"/>
          </a:solidFill>
        </p:grpSpPr>
        <p:sp>
          <p:nvSpPr>
            <p:cNvPr id="2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2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grpSp>
        <p:nvGrpSpPr>
          <p:cNvPr id="23" name="Group 151"/>
          <p:cNvGrpSpPr/>
          <p:nvPr/>
        </p:nvGrpSpPr>
        <p:grpSpPr>
          <a:xfrm>
            <a:off x="4190344" y="2981392"/>
            <a:ext cx="705885" cy="682747"/>
            <a:chOff x="5659438" y="2249488"/>
            <a:chExt cx="623887" cy="603250"/>
          </a:xfrm>
          <a:solidFill>
            <a:schemeClr val="accent3"/>
          </a:solidFill>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31"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32"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33"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sp>
        <p:nvSpPr>
          <p:cNvPr id="34" name="Freeform 14"/>
          <p:cNvSpPr>
            <a:spLocks noEditPoints="1"/>
          </p:cNvSpPr>
          <p:nvPr/>
        </p:nvSpPr>
        <p:spPr bwMode="auto">
          <a:xfrm>
            <a:off x="1092448" y="2996146"/>
            <a:ext cx="470145" cy="653237"/>
          </a:xfrm>
          <a:custGeom>
            <a:avLst/>
            <a:gdLst/>
            <a:ahLst/>
            <a:cxnLst>
              <a:cxn ang="0">
                <a:pos x="570" y="331"/>
              </a:cxn>
              <a:cxn ang="0">
                <a:pos x="542" y="277"/>
              </a:cxn>
              <a:cxn ang="0">
                <a:pos x="485" y="225"/>
              </a:cxn>
              <a:cxn ang="0">
                <a:pos x="477" y="216"/>
              </a:cxn>
              <a:cxn ang="0">
                <a:pos x="476" y="215"/>
              </a:cxn>
              <a:cxn ang="0">
                <a:pos x="475" y="214"/>
              </a:cxn>
              <a:cxn ang="0">
                <a:pos x="475" y="213"/>
              </a:cxn>
              <a:cxn ang="0">
                <a:pos x="465" y="183"/>
              </a:cxn>
              <a:cxn ang="0">
                <a:pos x="465" y="151"/>
              </a:cxn>
              <a:cxn ang="0">
                <a:pos x="480" y="151"/>
              </a:cxn>
              <a:cxn ang="0">
                <a:pos x="519" y="116"/>
              </a:cxn>
              <a:cxn ang="0">
                <a:pos x="519" y="35"/>
              </a:cxn>
              <a:cxn ang="0">
                <a:pos x="480" y="0"/>
              </a:cxn>
              <a:cxn ang="0">
                <a:pos x="90" y="0"/>
              </a:cxn>
              <a:cxn ang="0">
                <a:pos x="51" y="35"/>
              </a:cxn>
              <a:cxn ang="0">
                <a:pos x="51" y="116"/>
              </a:cxn>
              <a:cxn ang="0">
                <a:pos x="90" y="151"/>
              </a:cxn>
              <a:cxn ang="0">
                <a:pos x="105" y="151"/>
              </a:cxn>
              <a:cxn ang="0">
                <a:pos x="105" y="183"/>
              </a:cxn>
              <a:cxn ang="0">
                <a:pos x="95" y="213"/>
              </a:cxn>
              <a:cxn ang="0">
                <a:pos x="95" y="214"/>
              </a:cxn>
              <a:cxn ang="0">
                <a:pos x="94" y="215"/>
              </a:cxn>
              <a:cxn ang="0">
                <a:pos x="93" y="216"/>
              </a:cxn>
              <a:cxn ang="0">
                <a:pos x="85" y="225"/>
              </a:cxn>
              <a:cxn ang="0">
                <a:pos x="28" y="277"/>
              </a:cxn>
              <a:cxn ang="0">
                <a:pos x="28" y="277"/>
              </a:cxn>
              <a:cxn ang="0">
                <a:pos x="0" y="331"/>
              </a:cxn>
              <a:cxn ang="0">
                <a:pos x="0" y="331"/>
              </a:cxn>
              <a:cxn ang="0">
                <a:pos x="0" y="718"/>
              </a:cxn>
              <a:cxn ang="0">
                <a:pos x="75" y="793"/>
              </a:cxn>
              <a:cxn ang="0">
                <a:pos x="283" y="793"/>
              </a:cxn>
              <a:cxn ang="0">
                <a:pos x="285" y="793"/>
              </a:cxn>
              <a:cxn ang="0">
                <a:pos x="285" y="793"/>
              </a:cxn>
              <a:cxn ang="0">
                <a:pos x="286" y="793"/>
              </a:cxn>
              <a:cxn ang="0">
                <a:pos x="495" y="793"/>
              </a:cxn>
              <a:cxn ang="0">
                <a:pos x="570" y="718"/>
              </a:cxn>
              <a:cxn ang="0">
                <a:pos x="570" y="331"/>
              </a:cxn>
              <a:cxn ang="0">
                <a:pos x="570" y="331"/>
              </a:cxn>
              <a:cxn ang="0">
                <a:pos x="491" y="630"/>
              </a:cxn>
              <a:cxn ang="0">
                <a:pos x="452" y="670"/>
              </a:cxn>
              <a:cxn ang="0">
                <a:pos x="118" y="670"/>
              </a:cxn>
              <a:cxn ang="0">
                <a:pos x="79" y="630"/>
              </a:cxn>
              <a:cxn ang="0">
                <a:pos x="79" y="453"/>
              </a:cxn>
              <a:cxn ang="0">
                <a:pos x="118" y="414"/>
              </a:cxn>
              <a:cxn ang="0">
                <a:pos x="452" y="414"/>
              </a:cxn>
              <a:cxn ang="0">
                <a:pos x="491" y="453"/>
              </a:cxn>
              <a:cxn ang="0">
                <a:pos x="491" y="630"/>
              </a:cxn>
              <a:cxn ang="0">
                <a:pos x="491" y="630"/>
              </a:cxn>
              <a:cxn ang="0">
                <a:pos x="491" y="630"/>
              </a:cxn>
            </a:cxnLst>
            <a:rect l="0" t="0" r="r" b="b"/>
            <a:pathLst>
              <a:path w="570" h="793">
                <a:moveTo>
                  <a:pt x="570" y="331"/>
                </a:moveTo>
                <a:cubicBezTo>
                  <a:pt x="569" y="309"/>
                  <a:pt x="558" y="289"/>
                  <a:pt x="542" y="277"/>
                </a:cubicBezTo>
                <a:cubicBezTo>
                  <a:pt x="523" y="260"/>
                  <a:pt x="504" y="245"/>
                  <a:pt x="485" y="225"/>
                </a:cubicBezTo>
                <a:cubicBezTo>
                  <a:pt x="482" y="221"/>
                  <a:pt x="479" y="218"/>
                  <a:pt x="477" y="216"/>
                </a:cubicBezTo>
                <a:cubicBezTo>
                  <a:pt x="477" y="215"/>
                  <a:pt x="476" y="215"/>
                  <a:pt x="476" y="215"/>
                </a:cubicBezTo>
                <a:cubicBezTo>
                  <a:pt x="476" y="214"/>
                  <a:pt x="476" y="214"/>
                  <a:pt x="475" y="214"/>
                </a:cubicBezTo>
                <a:cubicBezTo>
                  <a:pt x="475" y="213"/>
                  <a:pt x="475" y="213"/>
                  <a:pt x="475" y="213"/>
                </a:cubicBezTo>
                <a:cubicBezTo>
                  <a:pt x="466" y="201"/>
                  <a:pt x="465" y="194"/>
                  <a:pt x="465" y="183"/>
                </a:cubicBezTo>
                <a:cubicBezTo>
                  <a:pt x="465" y="151"/>
                  <a:pt x="465" y="151"/>
                  <a:pt x="465" y="151"/>
                </a:cubicBezTo>
                <a:cubicBezTo>
                  <a:pt x="480" y="151"/>
                  <a:pt x="480" y="151"/>
                  <a:pt x="480" y="151"/>
                </a:cubicBezTo>
                <a:cubicBezTo>
                  <a:pt x="502" y="151"/>
                  <a:pt x="519" y="136"/>
                  <a:pt x="519" y="116"/>
                </a:cubicBezTo>
                <a:cubicBezTo>
                  <a:pt x="519" y="35"/>
                  <a:pt x="519" y="35"/>
                  <a:pt x="519" y="35"/>
                </a:cubicBezTo>
                <a:cubicBezTo>
                  <a:pt x="519" y="16"/>
                  <a:pt x="502" y="0"/>
                  <a:pt x="480" y="0"/>
                </a:cubicBezTo>
                <a:cubicBezTo>
                  <a:pt x="90" y="0"/>
                  <a:pt x="90" y="0"/>
                  <a:pt x="90" y="0"/>
                </a:cubicBezTo>
                <a:cubicBezTo>
                  <a:pt x="68" y="0"/>
                  <a:pt x="51" y="16"/>
                  <a:pt x="51" y="35"/>
                </a:cubicBezTo>
                <a:cubicBezTo>
                  <a:pt x="51" y="116"/>
                  <a:pt x="51" y="116"/>
                  <a:pt x="51" y="116"/>
                </a:cubicBezTo>
                <a:cubicBezTo>
                  <a:pt x="51" y="136"/>
                  <a:pt x="68" y="151"/>
                  <a:pt x="90" y="151"/>
                </a:cubicBezTo>
                <a:cubicBezTo>
                  <a:pt x="105" y="151"/>
                  <a:pt x="105" y="151"/>
                  <a:pt x="105" y="151"/>
                </a:cubicBezTo>
                <a:cubicBezTo>
                  <a:pt x="105" y="183"/>
                  <a:pt x="105" y="183"/>
                  <a:pt x="105" y="183"/>
                </a:cubicBezTo>
                <a:cubicBezTo>
                  <a:pt x="105" y="194"/>
                  <a:pt x="104" y="201"/>
                  <a:pt x="95" y="213"/>
                </a:cubicBezTo>
                <a:cubicBezTo>
                  <a:pt x="95" y="213"/>
                  <a:pt x="95" y="213"/>
                  <a:pt x="95" y="214"/>
                </a:cubicBezTo>
                <a:cubicBezTo>
                  <a:pt x="94" y="214"/>
                  <a:pt x="94" y="214"/>
                  <a:pt x="94" y="215"/>
                </a:cubicBezTo>
                <a:cubicBezTo>
                  <a:pt x="93" y="215"/>
                  <a:pt x="93" y="215"/>
                  <a:pt x="93" y="216"/>
                </a:cubicBezTo>
                <a:cubicBezTo>
                  <a:pt x="91" y="218"/>
                  <a:pt x="88" y="221"/>
                  <a:pt x="85" y="225"/>
                </a:cubicBezTo>
                <a:cubicBezTo>
                  <a:pt x="66" y="245"/>
                  <a:pt x="46" y="260"/>
                  <a:pt x="28" y="277"/>
                </a:cubicBezTo>
                <a:cubicBezTo>
                  <a:pt x="28" y="277"/>
                  <a:pt x="28" y="277"/>
                  <a:pt x="28" y="277"/>
                </a:cubicBezTo>
                <a:cubicBezTo>
                  <a:pt x="12" y="289"/>
                  <a:pt x="1" y="309"/>
                  <a:pt x="0" y="331"/>
                </a:cubicBezTo>
                <a:cubicBezTo>
                  <a:pt x="0" y="331"/>
                  <a:pt x="0" y="331"/>
                  <a:pt x="0" y="331"/>
                </a:cubicBezTo>
                <a:cubicBezTo>
                  <a:pt x="0" y="718"/>
                  <a:pt x="0" y="718"/>
                  <a:pt x="0" y="718"/>
                </a:cubicBezTo>
                <a:cubicBezTo>
                  <a:pt x="0" y="756"/>
                  <a:pt x="28" y="793"/>
                  <a:pt x="75" y="793"/>
                </a:cubicBezTo>
                <a:cubicBezTo>
                  <a:pt x="283" y="793"/>
                  <a:pt x="283" y="793"/>
                  <a:pt x="283" y="793"/>
                </a:cubicBezTo>
                <a:cubicBezTo>
                  <a:pt x="283" y="793"/>
                  <a:pt x="284" y="793"/>
                  <a:pt x="285" y="793"/>
                </a:cubicBezTo>
                <a:cubicBezTo>
                  <a:pt x="285" y="793"/>
                  <a:pt x="285" y="793"/>
                  <a:pt x="285" y="793"/>
                </a:cubicBezTo>
                <a:cubicBezTo>
                  <a:pt x="286" y="793"/>
                  <a:pt x="286" y="793"/>
                  <a:pt x="286" y="793"/>
                </a:cubicBezTo>
                <a:cubicBezTo>
                  <a:pt x="495" y="793"/>
                  <a:pt x="495" y="793"/>
                  <a:pt x="495" y="793"/>
                </a:cubicBezTo>
                <a:cubicBezTo>
                  <a:pt x="542" y="793"/>
                  <a:pt x="570" y="756"/>
                  <a:pt x="570" y="718"/>
                </a:cubicBezTo>
                <a:cubicBezTo>
                  <a:pt x="570" y="331"/>
                  <a:pt x="570" y="331"/>
                  <a:pt x="570" y="331"/>
                </a:cubicBezTo>
                <a:cubicBezTo>
                  <a:pt x="570" y="331"/>
                  <a:pt x="570" y="331"/>
                  <a:pt x="570" y="331"/>
                </a:cubicBezTo>
                <a:close/>
                <a:moveTo>
                  <a:pt x="491" y="630"/>
                </a:moveTo>
                <a:cubicBezTo>
                  <a:pt x="491" y="652"/>
                  <a:pt x="473" y="670"/>
                  <a:pt x="452" y="670"/>
                </a:cubicBezTo>
                <a:cubicBezTo>
                  <a:pt x="118" y="670"/>
                  <a:pt x="118" y="670"/>
                  <a:pt x="118" y="670"/>
                </a:cubicBezTo>
                <a:cubicBezTo>
                  <a:pt x="96" y="670"/>
                  <a:pt x="79" y="652"/>
                  <a:pt x="79" y="630"/>
                </a:cubicBezTo>
                <a:cubicBezTo>
                  <a:pt x="79" y="453"/>
                  <a:pt x="79" y="453"/>
                  <a:pt x="79" y="453"/>
                </a:cubicBezTo>
                <a:cubicBezTo>
                  <a:pt x="79" y="431"/>
                  <a:pt x="96" y="414"/>
                  <a:pt x="118" y="414"/>
                </a:cubicBezTo>
                <a:cubicBezTo>
                  <a:pt x="452" y="414"/>
                  <a:pt x="452" y="414"/>
                  <a:pt x="452" y="414"/>
                </a:cubicBezTo>
                <a:cubicBezTo>
                  <a:pt x="473" y="414"/>
                  <a:pt x="491" y="431"/>
                  <a:pt x="491" y="453"/>
                </a:cubicBezTo>
                <a:lnTo>
                  <a:pt x="491" y="630"/>
                </a:lnTo>
                <a:close/>
                <a:moveTo>
                  <a:pt x="491" y="630"/>
                </a:moveTo>
                <a:cubicBezTo>
                  <a:pt x="491" y="630"/>
                  <a:pt x="491" y="630"/>
                  <a:pt x="491" y="630"/>
                </a:cubicBezTo>
              </a:path>
            </a:pathLst>
          </a:custGeom>
          <a:solidFill>
            <a:schemeClr val="accent1"/>
          </a:solidFill>
          <a:ln w="9525">
            <a:noFill/>
            <a:round/>
          </a:ln>
        </p:spPr>
        <p:txBody>
          <a:bodyPr vert="horz" wrap="square" lIns="91438" tIns="45719" rIns="91438" bIns="45719" numCol="1" anchor="t" anchorCtr="0" compatLnSpc="1"/>
          <a:lstStyle/>
          <a:p>
            <a:endParaRPr lang="en-US">
              <a:cs typeface="+mn-ea"/>
            </a:endParaRPr>
          </a:p>
        </p:txBody>
      </p:sp>
      <p:sp>
        <p:nvSpPr>
          <p:cNvPr id="35" name="Freeform 18"/>
          <p:cNvSpPr>
            <a:spLocks noEditPoints="1"/>
          </p:cNvSpPr>
          <p:nvPr/>
        </p:nvSpPr>
        <p:spPr bwMode="auto">
          <a:xfrm>
            <a:off x="5789692" y="3046454"/>
            <a:ext cx="722955" cy="675309"/>
          </a:xfrm>
          <a:custGeom>
            <a:avLst/>
            <a:gdLst/>
            <a:ahLst/>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chemeClr val="accent4"/>
          </a:solidFill>
          <a:ln w="9525">
            <a:noFill/>
            <a:round/>
          </a:ln>
        </p:spPr>
        <p:txBody>
          <a:bodyPr vert="horz" wrap="square" lIns="91438" tIns="45719" rIns="91438" bIns="45719" numCol="1" anchor="t" anchorCtr="0" compatLnSpc="1"/>
          <a:lstStyle/>
          <a:p>
            <a:endParaRPr lang="en-US">
              <a:cs typeface="+mn-ea"/>
            </a:endParaRPr>
          </a:p>
        </p:txBody>
      </p:sp>
      <p:sp>
        <p:nvSpPr>
          <p:cNvPr id="36" name="TextBox 35"/>
          <p:cNvSpPr txBox="1"/>
          <p:nvPr/>
        </p:nvSpPr>
        <p:spPr>
          <a:xfrm>
            <a:off x="521023" y="3832684"/>
            <a:ext cx="1668275" cy="669412"/>
          </a:xfrm>
          <a:prstGeom prst="rect">
            <a:avLst/>
          </a:prstGeom>
          <a:noFill/>
        </p:spPr>
        <p:txBody>
          <a:bodyPr wrap="square" lIns="91438" tIns="45719" rIns="91438" bIns="45719" rtlCol="0">
            <a:spAutoFit/>
          </a:bodyPr>
          <a:lstStyle/>
          <a:p>
            <a:pPr algn="ctr" defTabSz="913765">
              <a:spcBef>
                <a:spcPct val="20000"/>
              </a:spcBef>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文本标题</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7" name="TextBox 36"/>
          <p:cNvSpPr txBox="1"/>
          <p:nvPr/>
        </p:nvSpPr>
        <p:spPr>
          <a:xfrm>
            <a:off x="2128906" y="3832684"/>
            <a:ext cx="1612995" cy="669412"/>
          </a:xfrm>
          <a:prstGeom prst="rect">
            <a:avLst/>
          </a:prstGeom>
          <a:noFill/>
        </p:spPr>
        <p:txBody>
          <a:bodyPr wrap="square" lIns="91438" tIns="45719" rIns="91438" bIns="45719" rtlCol="0">
            <a:spAutoFit/>
          </a:bodyPr>
          <a:lstStyle/>
          <a:p>
            <a:pPr algn="ctr" defTabSz="913765">
              <a:spcBef>
                <a:spcPct val="20000"/>
              </a:spcBef>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文本标题</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8" name="TextBox 37"/>
          <p:cNvSpPr txBox="1"/>
          <p:nvPr/>
        </p:nvSpPr>
        <p:spPr>
          <a:xfrm>
            <a:off x="3736789" y="3832684"/>
            <a:ext cx="1612995" cy="669412"/>
          </a:xfrm>
          <a:prstGeom prst="rect">
            <a:avLst/>
          </a:prstGeom>
          <a:noFill/>
        </p:spPr>
        <p:txBody>
          <a:bodyPr wrap="square" lIns="91438" tIns="45719" rIns="91438" bIns="45719" rtlCol="0">
            <a:spAutoFit/>
          </a:bodyPr>
          <a:lstStyle/>
          <a:p>
            <a:pPr algn="ctr" defTabSz="913765">
              <a:spcBef>
                <a:spcPct val="20000"/>
              </a:spcBef>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文本标题</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9" name="TextBox 38"/>
          <p:cNvSpPr txBox="1"/>
          <p:nvPr/>
        </p:nvSpPr>
        <p:spPr>
          <a:xfrm>
            <a:off x="5344672" y="3832684"/>
            <a:ext cx="1612995" cy="669412"/>
          </a:xfrm>
          <a:prstGeom prst="rect">
            <a:avLst/>
          </a:prstGeom>
          <a:noFill/>
        </p:spPr>
        <p:txBody>
          <a:bodyPr wrap="square" lIns="91438" tIns="45719" rIns="91438" bIns="45719" rtlCol="0">
            <a:spAutoFit/>
          </a:bodyPr>
          <a:lstStyle/>
          <a:p>
            <a:pPr algn="ctr" defTabSz="913765">
              <a:spcBef>
                <a:spcPct val="20000"/>
              </a:spcBef>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文本标题</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0" name="TextBox 39"/>
          <p:cNvSpPr txBox="1"/>
          <p:nvPr/>
        </p:nvSpPr>
        <p:spPr>
          <a:xfrm>
            <a:off x="6952555" y="3848472"/>
            <a:ext cx="1612995" cy="669412"/>
          </a:xfrm>
          <a:prstGeom prst="rect">
            <a:avLst/>
          </a:prstGeom>
          <a:noFill/>
        </p:spPr>
        <p:txBody>
          <a:bodyPr wrap="square" lIns="91438" tIns="45719" rIns="91438" bIns="45719" rtlCol="0">
            <a:spAutoFit/>
          </a:bodyPr>
          <a:lstStyle/>
          <a:p>
            <a:pPr algn="ctr" defTabSz="913765">
              <a:spcBef>
                <a:spcPct val="20000"/>
              </a:spcBef>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文本标题</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a:p>
            <a:pPr lvl="0"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rPr>
              <a:t>。</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nvGrpSpPr>
          <p:cNvPr id="29" name="Group 49"/>
          <p:cNvGrpSpPr/>
          <p:nvPr/>
        </p:nvGrpSpPr>
        <p:grpSpPr>
          <a:xfrm>
            <a:off x="7458426" y="3145516"/>
            <a:ext cx="601252" cy="594935"/>
            <a:chOff x="1504950" y="3868738"/>
            <a:chExt cx="293688" cy="290513"/>
          </a:xfrm>
          <a:solidFill>
            <a:schemeClr val="accent6"/>
          </a:solidFill>
        </p:grpSpPr>
        <p:sp>
          <p:nvSpPr>
            <p:cNvPr id="42" name="Freeform 33"/>
            <p:cNvSpPr/>
            <p:nvPr/>
          </p:nvSpPr>
          <p:spPr bwMode="auto">
            <a:xfrm>
              <a:off x="1504950" y="3868738"/>
              <a:ext cx="138113" cy="134938"/>
            </a:xfrm>
            <a:custGeom>
              <a:avLst/>
              <a:gdLst/>
              <a:ahLst/>
              <a:cxnLst>
                <a:cxn ang="0">
                  <a:pos x="9" y="8"/>
                </a:cxn>
                <a:cxn ang="0">
                  <a:pos x="9" y="37"/>
                </a:cxn>
                <a:cxn ang="0">
                  <a:pos x="17" y="46"/>
                </a:cxn>
                <a:cxn ang="0">
                  <a:pos x="47" y="17"/>
                </a:cxn>
                <a:cxn ang="0">
                  <a:pos x="38" y="8"/>
                </a:cxn>
                <a:cxn ang="0">
                  <a:pos x="9" y="8"/>
                </a:cxn>
              </a:cxnLst>
              <a:rect l="0" t="0" r="r" b="b"/>
              <a:pathLst>
                <a:path w="47" h="46">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43" name="Freeform 34"/>
            <p:cNvSpPr/>
            <p:nvPr/>
          </p:nvSpPr>
          <p:spPr bwMode="auto">
            <a:xfrm>
              <a:off x="1654175" y="4021138"/>
              <a:ext cx="131763" cy="138113"/>
            </a:xfrm>
            <a:custGeom>
              <a:avLst/>
              <a:gdLst/>
              <a:ahLst/>
              <a:cxnLst>
                <a:cxn ang="0">
                  <a:pos x="30" y="0"/>
                </a:cxn>
                <a:cxn ang="0">
                  <a:pos x="0" y="29"/>
                </a:cxn>
                <a:cxn ang="0">
                  <a:pos x="10" y="38"/>
                </a:cxn>
                <a:cxn ang="0">
                  <a:pos x="39" y="39"/>
                </a:cxn>
                <a:cxn ang="0">
                  <a:pos x="45" y="24"/>
                </a:cxn>
                <a:cxn ang="0">
                  <a:pos x="39" y="9"/>
                </a:cxn>
                <a:cxn ang="0">
                  <a:pos x="30" y="0"/>
                </a:cxn>
              </a:cxnLst>
              <a:rect l="0" t="0" r="r" b="b"/>
              <a:pathLst>
                <a:path w="45" h="47">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44" name="Freeform 35"/>
            <p:cNvSpPr>
              <a:spLocks noEditPoints="1"/>
            </p:cNvSpPr>
            <p:nvPr/>
          </p:nvSpPr>
          <p:spPr bwMode="auto">
            <a:xfrm>
              <a:off x="1504950" y="3868738"/>
              <a:ext cx="293688" cy="279400"/>
            </a:xfrm>
            <a:custGeom>
              <a:avLst/>
              <a:gdLst/>
              <a:ahLst/>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l="0" t="0" r="r" b="b"/>
              <a:pathLst>
                <a:path w="100" h="95">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ln>
          </p:spPr>
          <p:txBody>
            <a:bodyPr vert="horz" wrap="square" lIns="91440" tIns="45720" rIns="91440" bIns="45720" numCol="1" anchor="t" anchorCtr="0" compatLnSpc="1"/>
            <a:lstStyle/>
            <a:p>
              <a:endParaRPr lang="en-US">
                <a:cs typeface="+mn-ea"/>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2" accel="50000" decel="5000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accel="50000" decel="5000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par>
                                <p:cTn id="54" presetID="2" presetClass="entr" presetSubtype="4" accel="50000" decel="5000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par>
                                <p:cTn id="64" presetID="2" presetClass="entr" presetSubtype="4" accel="50000" decel="5000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ppt_x"/>
                                          </p:val>
                                        </p:tav>
                                        <p:tav tm="100000">
                                          <p:val>
                                            <p:strVal val="#ppt_x"/>
                                          </p:val>
                                        </p:tav>
                                      </p:tavLst>
                                    </p:anim>
                                    <p:anim calcmode="lin" valueType="num">
                                      <p:cBhvr additive="base">
                                        <p:cTn id="67" dur="500" fill="hold"/>
                                        <p:tgtEl>
                                          <p:spTgt spid="39"/>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53" presetClass="entr" presetSubtype="16"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childTnLst>
                                </p:cTn>
                              </p:par>
                              <p:par>
                                <p:cTn id="74" presetID="2" presetClass="entr" presetSubtype="4" accel="50000" decel="5000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p:bldP spid="34" grpId="0" animBg="1"/>
      <p:bldP spid="35" grpId="0" animBg="1"/>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p:nvPr/>
        </p:nvGrpSpPr>
        <p:grpSpPr>
          <a:xfrm>
            <a:off x="722314" y="959051"/>
            <a:ext cx="2054871" cy="2845381"/>
            <a:chOff x="580606" y="1131575"/>
            <a:chExt cx="2339350" cy="3238299"/>
          </a:xfrm>
          <a:solidFill>
            <a:schemeClr val="accent1"/>
          </a:solidFill>
        </p:grpSpPr>
        <p:sp>
          <p:nvSpPr>
            <p:cNvPr id="7" name="Freeform 90"/>
            <p:cNvSpPr>
              <a:spLocks noEditPoints="1"/>
            </p:cNvSpPr>
            <p:nvPr/>
          </p:nvSpPr>
          <p:spPr bwMode="auto">
            <a:xfrm flipH="1">
              <a:off x="639484" y="1131575"/>
              <a:ext cx="2280472" cy="3099394"/>
            </a:xfrm>
            <a:custGeom>
              <a:avLst/>
              <a:gdLst/>
              <a:ahLst/>
              <a:cxnLst>
                <a:cxn ang="0">
                  <a:pos x="130" y="294"/>
                </a:cxn>
                <a:cxn ang="0">
                  <a:pos x="109" y="255"/>
                </a:cxn>
                <a:cxn ang="0">
                  <a:pos x="37" y="183"/>
                </a:cxn>
                <a:cxn ang="0">
                  <a:pos x="1" y="138"/>
                </a:cxn>
                <a:cxn ang="0">
                  <a:pos x="14" y="128"/>
                </a:cxn>
                <a:cxn ang="0">
                  <a:pos x="38" y="134"/>
                </a:cxn>
                <a:cxn ang="0">
                  <a:pos x="60" y="153"/>
                </a:cxn>
                <a:cxn ang="0">
                  <a:pos x="79" y="174"/>
                </a:cxn>
                <a:cxn ang="0">
                  <a:pos x="118" y="164"/>
                </a:cxn>
                <a:cxn ang="0">
                  <a:pos x="66" y="114"/>
                </a:cxn>
                <a:cxn ang="0">
                  <a:pos x="47" y="107"/>
                </a:cxn>
                <a:cxn ang="0">
                  <a:pos x="10" y="92"/>
                </a:cxn>
                <a:cxn ang="0">
                  <a:pos x="10" y="86"/>
                </a:cxn>
                <a:cxn ang="0">
                  <a:pos x="10" y="85"/>
                </a:cxn>
                <a:cxn ang="0">
                  <a:pos x="10" y="81"/>
                </a:cxn>
                <a:cxn ang="0">
                  <a:pos x="18" y="80"/>
                </a:cxn>
                <a:cxn ang="0">
                  <a:pos x="34" y="81"/>
                </a:cxn>
                <a:cxn ang="0">
                  <a:pos x="79" y="87"/>
                </a:cxn>
                <a:cxn ang="0">
                  <a:pos x="92" y="90"/>
                </a:cxn>
                <a:cxn ang="0">
                  <a:pos x="77" y="81"/>
                </a:cxn>
                <a:cxn ang="0">
                  <a:pos x="61" y="68"/>
                </a:cxn>
                <a:cxn ang="0">
                  <a:pos x="50" y="65"/>
                </a:cxn>
                <a:cxn ang="0">
                  <a:pos x="24" y="34"/>
                </a:cxn>
                <a:cxn ang="0">
                  <a:pos x="25" y="32"/>
                </a:cxn>
                <a:cxn ang="0">
                  <a:pos x="27" y="28"/>
                </a:cxn>
                <a:cxn ang="0">
                  <a:pos x="83" y="49"/>
                </a:cxn>
                <a:cxn ang="0">
                  <a:pos x="109" y="63"/>
                </a:cxn>
                <a:cxn ang="0">
                  <a:pos x="109" y="63"/>
                </a:cxn>
                <a:cxn ang="0">
                  <a:pos x="98" y="48"/>
                </a:cxn>
                <a:cxn ang="0">
                  <a:pos x="71" y="21"/>
                </a:cxn>
                <a:cxn ang="0">
                  <a:pos x="72" y="6"/>
                </a:cxn>
                <a:cxn ang="0">
                  <a:pos x="79" y="3"/>
                </a:cxn>
                <a:cxn ang="0">
                  <a:pos x="80" y="2"/>
                </a:cxn>
                <a:cxn ang="0">
                  <a:pos x="83" y="1"/>
                </a:cxn>
                <a:cxn ang="0">
                  <a:pos x="144" y="53"/>
                </a:cxn>
                <a:cxn ang="0">
                  <a:pos x="149" y="59"/>
                </a:cxn>
                <a:cxn ang="0">
                  <a:pos x="147" y="56"/>
                </a:cxn>
                <a:cxn ang="0">
                  <a:pos x="139" y="24"/>
                </a:cxn>
                <a:cxn ang="0">
                  <a:pos x="151" y="17"/>
                </a:cxn>
                <a:cxn ang="0">
                  <a:pos x="154" y="18"/>
                </a:cxn>
                <a:cxn ang="0">
                  <a:pos x="160" y="29"/>
                </a:cxn>
                <a:cxn ang="0">
                  <a:pos x="163" y="37"/>
                </a:cxn>
                <a:cxn ang="0">
                  <a:pos x="187" y="76"/>
                </a:cxn>
                <a:cxn ang="0">
                  <a:pos x="197" y="108"/>
                </a:cxn>
                <a:cxn ang="0">
                  <a:pos x="220" y="299"/>
                </a:cxn>
                <a:cxn ang="0">
                  <a:pos x="132" y="299"/>
                </a:cxn>
              </a:cxnLst>
              <a:rect l="0" t="0" r="r" b="b"/>
              <a:pathLst>
                <a:path w="220" h="299">
                  <a:moveTo>
                    <a:pt x="132" y="299"/>
                  </a:moveTo>
                  <a:cubicBezTo>
                    <a:pt x="131" y="297"/>
                    <a:pt x="131" y="295"/>
                    <a:pt x="130" y="294"/>
                  </a:cubicBezTo>
                  <a:cubicBezTo>
                    <a:pt x="130" y="292"/>
                    <a:pt x="129" y="291"/>
                    <a:pt x="128" y="289"/>
                  </a:cubicBezTo>
                  <a:cubicBezTo>
                    <a:pt x="128" y="289"/>
                    <a:pt x="120" y="262"/>
                    <a:pt x="109" y="255"/>
                  </a:cubicBezTo>
                  <a:cubicBezTo>
                    <a:pt x="95" y="247"/>
                    <a:pt x="86" y="239"/>
                    <a:pt x="86" y="239"/>
                  </a:cubicBezTo>
                  <a:cubicBezTo>
                    <a:pt x="86" y="239"/>
                    <a:pt x="46" y="202"/>
                    <a:pt x="37" y="183"/>
                  </a:cubicBezTo>
                  <a:cubicBezTo>
                    <a:pt x="25" y="160"/>
                    <a:pt x="4" y="144"/>
                    <a:pt x="4" y="144"/>
                  </a:cubicBezTo>
                  <a:cubicBezTo>
                    <a:pt x="3" y="142"/>
                    <a:pt x="1" y="139"/>
                    <a:pt x="1" y="138"/>
                  </a:cubicBezTo>
                  <a:cubicBezTo>
                    <a:pt x="0" y="135"/>
                    <a:pt x="3" y="136"/>
                    <a:pt x="5" y="134"/>
                  </a:cubicBezTo>
                  <a:cubicBezTo>
                    <a:pt x="7" y="131"/>
                    <a:pt x="10" y="128"/>
                    <a:pt x="14" y="128"/>
                  </a:cubicBezTo>
                  <a:cubicBezTo>
                    <a:pt x="14" y="128"/>
                    <a:pt x="23" y="127"/>
                    <a:pt x="30" y="130"/>
                  </a:cubicBezTo>
                  <a:cubicBezTo>
                    <a:pt x="33" y="132"/>
                    <a:pt x="35" y="133"/>
                    <a:pt x="38" y="134"/>
                  </a:cubicBezTo>
                  <a:cubicBezTo>
                    <a:pt x="38" y="134"/>
                    <a:pt x="49" y="140"/>
                    <a:pt x="56" y="149"/>
                  </a:cubicBezTo>
                  <a:cubicBezTo>
                    <a:pt x="57" y="150"/>
                    <a:pt x="58" y="152"/>
                    <a:pt x="60" y="153"/>
                  </a:cubicBezTo>
                  <a:cubicBezTo>
                    <a:pt x="60" y="154"/>
                    <a:pt x="60" y="154"/>
                    <a:pt x="61" y="155"/>
                  </a:cubicBezTo>
                  <a:cubicBezTo>
                    <a:pt x="63" y="158"/>
                    <a:pt x="78" y="174"/>
                    <a:pt x="79" y="174"/>
                  </a:cubicBezTo>
                  <a:cubicBezTo>
                    <a:pt x="80" y="176"/>
                    <a:pt x="87" y="182"/>
                    <a:pt x="94" y="182"/>
                  </a:cubicBezTo>
                  <a:cubicBezTo>
                    <a:pt x="118" y="182"/>
                    <a:pt x="120" y="167"/>
                    <a:pt x="118" y="164"/>
                  </a:cubicBezTo>
                  <a:cubicBezTo>
                    <a:pt x="118" y="163"/>
                    <a:pt x="113" y="149"/>
                    <a:pt x="105" y="142"/>
                  </a:cubicBezTo>
                  <a:cubicBezTo>
                    <a:pt x="94" y="131"/>
                    <a:pt x="79" y="118"/>
                    <a:pt x="66" y="114"/>
                  </a:cubicBezTo>
                  <a:cubicBezTo>
                    <a:pt x="61" y="113"/>
                    <a:pt x="56" y="111"/>
                    <a:pt x="53" y="108"/>
                  </a:cubicBezTo>
                  <a:cubicBezTo>
                    <a:pt x="51" y="107"/>
                    <a:pt x="50" y="107"/>
                    <a:pt x="47" y="107"/>
                  </a:cubicBezTo>
                  <a:cubicBezTo>
                    <a:pt x="35" y="106"/>
                    <a:pt x="17" y="98"/>
                    <a:pt x="17" y="98"/>
                  </a:cubicBezTo>
                  <a:cubicBezTo>
                    <a:pt x="14" y="97"/>
                    <a:pt x="11" y="93"/>
                    <a:pt x="10" y="92"/>
                  </a:cubicBezTo>
                  <a:cubicBezTo>
                    <a:pt x="10" y="92"/>
                    <a:pt x="10" y="92"/>
                    <a:pt x="10" y="91"/>
                  </a:cubicBezTo>
                  <a:cubicBezTo>
                    <a:pt x="9" y="90"/>
                    <a:pt x="9" y="88"/>
                    <a:pt x="10" y="86"/>
                  </a:cubicBezTo>
                  <a:cubicBezTo>
                    <a:pt x="10" y="86"/>
                    <a:pt x="10" y="85"/>
                    <a:pt x="10" y="85"/>
                  </a:cubicBezTo>
                  <a:cubicBezTo>
                    <a:pt x="10" y="85"/>
                    <a:pt x="10" y="85"/>
                    <a:pt x="10" y="85"/>
                  </a:cubicBezTo>
                  <a:cubicBezTo>
                    <a:pt x="10" y="84"/>
                    <a:pt x="9" y="84"/>
                    <a:pt x="9" y="83"/>
                  </a:cubicBezTo>
                  <a:cubicBezTo>
                    <a:pt x="9" y="82"/>
                    <a:pt x="10" y="82"/>
                    <a:pt x="10" y="81"/>
                  </a:cubicBezTo>
                  <a:cubicBezTo>
                    <a:pt x="11" y="81"/>
                    <a:pt x="12" y="81"/>
                    <a:pt x="13" y="81"/>
                  </a:cubicBezTo>
                  <a:cubicBezTo>
                    <a:pt x="15" y="80"/>
                    <a:pt x="17" y="80"/>
                    <a:pt x="18" y="80"/>
                  </a:cubicBezTo>
                  <a:cubicBezTo>
                    <a:pt x="22" y="80"/>
                    <a:pt x="26" y="80"/>
                    <a:pt x="29" y="80"/>
                  </a:cubicBezTo>
                  <a:cubicBezTo>
                    <a:pt x="31" y="81"/>
                    <a:pt x="32" y="81"/>
                    <a:pt x="34" y="81"/>
                  </a:cubicBezTo>
                  <a:cubicBezTo>
                    <a:pt x="34" y="81"/>
                    <a:pt x="43" y="80"/>
                    <a:pt x="45" y="80"/>
                  </a:cubicBezTo>
                  <a:cubicBezTo>
                    <a:pt x="45" y="80"/>
                    <a:pt x="77" y="87"/>
                    <a:pt x="79" y="87"/>
                  </a:cubicBezTo>
                  <a:cubicBezTo>
                    <a:pt x="80" y="87"/>
                    <a:pt x="85" y="89"/>
                    <a:pt x="85" y="89"/>
                  </a:cubicBezTo>
                  <a:cubicBezTo>
                    <a:pt x="86" y="89"/>
                    <a:pt x="89" y="90"/>
                    <a:pt x="92" y="90"/>
                  </a:cubicBezTo>
                  <a:cubicBezTo>
                    <a:pt x="92" y="90"/>
                    <a:pt x="92" y="90"/>
                    <a:pt x="92" y="90"/>
                  </a:cubicBezTo>
                  <a:cubicBezTo>
                    <a:pt x="92" y="90"/>
                    <a:pt x="79" y="82"/>
                    <a:pt x="77" y="81"/>
                  </a:cubicBezTo>
                  <a:cubicBezTo>
                    <a:pt x="76" y="80"/>
                    <a:pt x="75" y="80"/>
                    <a:pt x="74" y="79"/>
                  </a:cubicBezTo>
                  <a:cubicBezTo>
                    <a:pt x="72" y="78"/>
                    <a:pt x="62" y="69"/>
                    <a:pt x="61" y="68"/>
                  </a:cubicBezTo>
                  <a:cubicBezTo>
                    <a:pt x="59" y="68"/>
                    <a:pt x="57" y="67"/>
                    <a:pt x="55" y="66"/>
                  </a:cubicBezTo>
                  <a:cubicBezTo>
                    <a:pt x="54" y="66"/>
                    <a:pt x="51" y="65"/>
                    <a:pt x="50" y="65"/>
                  </a:cubicBezTo>
                  <a:cubicBezTo>
                    <a:pt x="50" y="65"/>
                    <a:pt x="43" y="62"/>
                    <a:pt x="43" y="62"/>
                  </a:cubicBezTo>
                  <a:cubicBezTo>
                    <a:pt x="23" y="54"/>
                    <a:pt x="23" y="37"/>
                    <a:pt x="24" y="34"/>
                  </a:cubicBezTo>
                  <a:cubicBezTo>
                    <a:pt x="24" y="33"/>
                    <a:pt x="24" y="32"/>
                    <a:pt x="25" y="32"/>
                  </a:cubicBezTo>
                  <a:cubicBezTo>
                    <a:pt x="25" y="32"/>
                    <a:pt x="25" y="32"/>
                    <a:pt x="25" y="32"/>
                  </a:cubicBezTo>
                  <a:cubicBezTo>
                    <a:pt x="25" y="31"/>
                    <a:pt x="25" y="31"/>
                    <a:pt x="25" y="30"/>
                  </a:cubicBezTo>
                  <a:cubicBezTo>
                    <a:pt x="26" y="28"/>
                    <a:pt x="27" y="28"/>
                    <a:pt x="27" y="28"/>
                  </a:cubicBezTo>
                  <a:cubicBezTo>
                    <a:pt x="27" y="28"/>
                    <a:pt x="55" y="37"/>
                    <a:pt x="56" y="37"/>
                  </a:cubicBezTo>
                  <a:cubicBezTo>
                    <a:pt x="83" y="49"/>
                    <a:pt x="83" y="49"/>
                    <a:pt x="83" y="49"/>
                  </a:cubicBezTo>
                  <a:cubicBezTo>
                    <a:pt x="92" y="53"/>
                    <a:pt x="102" y="59"/>
                    <a:pt x="103" y="59"/>
                  </a:cubicBezTo>
                  <a:cubicBezTo>
                    <a:pt x="105" y="61"/>
                    <a:pt x="107" y="62"/>
                    <a:pt x="109" y="63"/>
                  </a:cubicBezTo>
                  <a:cubicBezTo>
                    <a:pt x="109" y="63"/>
                    <a:pt x="109" y="63"/>
                    <a:pt x="109" y="63"/>
                  </a:cubicBezTo>
                  <a:cubicBezTo>
                    <a:pt x="109" y="63"/>
                    <a:pt x="109" y="63"/>
                    <a:pt x="109" y="63"/>
                  </a:cubicBezTo>
                  <a:cubicBezTo>
                    <a:pt x="109" y="63"/>
                    <a:pt x="106" y="54"/>
                    <a:pt x="98" y="48"/>
                  </a:cubicBezTo>
                  <a:cubicBezTo>
                    <a:pt x="98" y="48"/>
                    <a:pt x="98" y="48"/>
                    <a:pt x="98" y="48"/>
                  </a:cubicBezTo>
                  <a:cubicBezTo>
                    <a:pt x="98" y="48"/>
                    <a:pt x="80" y="34"/>
                    <a:pt x="80" y="34"/>
                  </a:cubicBezTo>
                  <a:cubicBezTo>
                    <a:pt x="74" y="28"/>
                    <a:pt x="71" y="22"/>
                    <a:pt x="71" y="21"/>
                  </a:cubicBezTo>
                  <a:cubicBezTo>
                    <a:pt x="71" y="21"/>
                    <a:pt x="71" y="21"/>
                    <a:pt x="71" y="21"/>
                  </a:cubicBezTo>
                  <a:cubicBezTo>
                    <a:pt x="69" y="15"/>
                    <a:pt x="69" y="10"/>
                    <a:pt x="72" y="6"/>
                  </a:cubicBezTo>
                  <a:cubicBezTo>
                    <a:pt x="72" y="6"/>
                    <a:pt x="75" y="2"/>
                    <a:pt x="79" y="3"/>
                  </a:cubicBezTo>
                  <a:cubicBezTo>
                    <a:pt x="79" y="3"/>
                    <a:pt x="79" y="3"/>
                    <a:pt x="79" y="3"/>
                  </a:cubicBezTo>
                  <a:cubicBezTo>
                    <a:pt x="79" y="2"/>
                    <a:pt x="80" y="2"/>
                    <a:pt x="80" y="2"/>
                  </a:cubicBezTo>
                  <a:cubicBezTo>
                    <a:pt x="80" y="2"/>
                    <a:pt x="80" y="2"/>
                    <a:pt x="80" y="2"/>
                  </a:cubicBezTo>
                  <a:cubicBezTo>
                    <a:pt x="80" y="1"/>
                    <a:pt x="81" y="0"/>
                    <a:pt x="82" y="0"/>
                  </a:cubicBezTo>
                  <a:cubicBezTo>
                    <a:pt x="82" y="0"/>
                    <a:pt x="82" y="0"/>
                    <a:pt x="83" y="1"/>
                  </a:cubicBezTo>
                  <a:cubicBezTo>
                    <a:pt x="134" y="43"/>
                    <a:pt x="134" y="43"/>
                    <a:pt x="134" y="43"/>
                  </a:cubicBezTo>
                  <a:cubicBezTo>
                    <a:pt x="137" y="46"/>
                    <a:pt x="141" y="49"/>
                    <a:pt x="144" y="53"/>
                  </a:cubicBezTo>
                  <a:cubicBezTo>
                    <a:pt x="145" y="55"/>
                    <a:pt x="146" y="56"/>
                    <a:pt x="148" y="57"/>
                  </a:cubicBezTo>
                  <a:cubicBezTo>
                    <a:pt x="148" y="58"/>
                    <a:pt x="149" y="58"/>
                    <a:pt x="149" y="59"/>
                  </a:cubicBezTo>
                  <a:cubicBezTo>
                    <a:pt x="149" y="59"/>
                    <a:pt x="149" y="59"/>
                    <a:pt x="149" y="59"/>
                  </a:cubicBezTo>
                  <a:cubicBezTo>
                    <a:pt x="149" y="58"/>
                    <a:pt x="148" y="57"/>
                    <a:pt x="147" y="56"/>
                  </a:cubicBezTo>
                  <a:cubicBezTo>
                    <a:pt x="146" y="54"/>
                    <a:pt x="145" y="53"/>
                    <a:pt x="144" y="51"/>
                  </a:cubicBezTo>
                  <a:cubicBezTo>
                    <a:pt x="138" y="39"/>
                    <a:pt x="137" y="28"/>
                    <a:pt x="139" y="24"/>
                  </a:cubicBezTo>
                  <a:cubicBezTo>
                    <a:pt x="141" y="22"/>
                    <a:pt x="143" y="19"/>
                    <a:pt x="148" y="17"/>
                  </a:cubicBezTo>
                  <a:cubicBezTo>
                    <a:pt x="149" y="17"/>
                    <a:pt x="150" y="17"/>
                    <a:pt x="151" y="17"/>
                  </a:cubicBezTo>
                  <a:cubicBezTo>
                    <a:pt x="151" y="16"/>
                    <a:pt x="152" y="16"/>
                    <a:pt x="152" y="16"/>
                  </a:cubicBezTo>
                  <a:cubicBezTo>
                    <a:pt x="153" y="16"/>
                    <a:pt x="153" y="17"/>
                    <a:pt x="154" y="18"/>
                  </a:cubicBezTo>
                  <a:cubicBezTo>
                    <a:pt x="155" y="20"/>
                    <a:pt x="156" y="22"/>
                    <a:pt x="157" y="24"/>
                  </a:cubicBezTo>
                  <a:cubicBezTo>
                    <a:pt x="158" y="26"/>
                    <a:pt x="159" y="28"/>
                    <a:pt x="160" y="29"/>
                  </a:cubicBezTo>
                  <a:cubicBezTo>
                    <a:pt x="160" y="30"/>
                    <a:pt x="160" y="31"/>
                    <a:pt x="161" y="32"/>
                  </a:cubicBezTo>
                  <a:cubicBezTo>
                    <a:pt x="161" y="34"/>
                    <a:pt x="162" y="36"/>
                    <a:pt x="163" y="37"/>
                  </a:cubicBezTo>
                  <a:cubicBezTo>
                    <a:pt x="163" y="37"/>
                    <a:pt x="176" y="54"/>
                    <a:pt x="182" y="66"/>
                  </a:cubicBezTo>
                  <a:cubicBezTo>
                    <a:pt x="183" y="68"/>
                    <a:pt x="186" y="75"/>
                    <a:pt x="187" y="76"/>
                  </a:cubicBezTo>
                  <a:cubicBezTo>
                    <a:pt x="187" y="77"/>
                    <a:pt x="187" y="77"/>
                    <a:pt x="187" y="77"/>
                  </a:cubicBezTo>
                  <a:cubicBezTo>
                    <a:pt x="196" y="93"/>
                    <a:pt x="197" y="107"/>
                    <a:pt x="197" y="108"/>
                  </a:cubicBezTo>
                  <a:cubicBezTo>
                    <a:pt x="197" y="108"/>
                    <a:pt x="205" y="226"/>
                    <a:pt x="210" y="254"/>
                  </a:cubicBezTo>
                  <a:cubicBezTo>
                    <a:pt x="215" y="282"/>
                    <a:pt x="220" y="297"/>
                    <a:pt x="220" y="299"/>
                  </a:cubicBezTo>
                  <a:cubicBezTo>
                    <a:pt x="132" y="299"/>
                    <a:pt x="132" y="299"/>
                    <a:pt x="132" y="299"/>
                  </a:cubicBezTo>
                  <a:close/>
                  <a:moveTo>
                    <a:pt x="132" y="299"/>
                  </a:moveTo>
                  <a:cubicBezTo>
                    <a:pt x="132" y="299"/>
                    <a:pt x="132" y="299"/>
                    <a:pt x="132" y="299"/>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8" name="Rounded Rectangle 10"/>
            <p:cNvSpPr/>
            <p:nvPr/>
          </p:nvSpPr>
          <p:spPr>
            <a:xfrm>
              <a:off x="580606" y="4081839"/>
              <a:ext cx="1152140" cy="2880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grpSp>
      <p:grpSp>
        <p:nvGrpSpPr>
          <p:cNvPr id="6" name="Group 13"/>
          <p:cNvGrpSpPr/>
          <p:nvPr/>
        </p:nvGrpSpPr>
        <p:grpSpPr>
          <a:xfrm rot="1521600">
            <a:off x="2377751" y="1881725"/>
            <a:ext cx="273714" cy="273799"/>
            <a:chOff x="3765502" y="2110894"/>
            <a:chExt cx="403249" cy="403249"/>
          </a:xfrm>
        </p:grpSpPr>
        <p:sp>
          <p:nvSpPr>
            <p:cNvPr id="10" name="Oval 11"/>
            <p:cNvSpPr/>
            <p:nvPr/>
          </p:nvSpPr>
          <p:spPr>
            <a:xfrm>
              <a:off x="3765502" y="2110894"/>
              <a:ext cx="403249" cy="4032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sp>
          <p:nvSpPr>
            <p:cNvPr id="11" name="Rounded Rectangle 12"/>
            <p:cNvSpPr/>
            <p:nvPr/>
          </p:nvSpPr>
          <p:spPr>
            <a:xfrm>
              <a:off x="3938323" y="2110894"/>
              <a:ext cx="57607" cy="403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grpSp>
      <p:grpSp>
        <p:nvGrpSpPr>
          <p:cNvPr id="9" name="Group 19"/>
          <p:cNvGrpSpPr/>
          <p:nvPr/>
        </p:nvGrpSpPr>
        <p:grpSpPr>
          <a:xfrm rot="10800000">
            <a:off x="4917642" y="3092048"/>
            <a:ext cx="143299" cy="561775"/>
            <a:chOff x="4514393" y="1036303"/>
            <a:chExt cx="115214" cy="1487365"/>
          </a:xfrm>
        </p:grpSpPr>
        <p:cxnSp>
          <p:nvCxnSpPr>
            <p:cNvPr id="13" name="Straight Connector 20"/>
            <p:cNvCxnSpPr/>
            <p:nvPr/>
          </p:nvCxnSpPr>
          <p:spPr>
            <a:xfrm flipV="1">
              <a:off x="4629607" y="1041066"/>
              <a:ext cx="0" cy="1482602"/>
            </a:xfrm>
            <a:prstGeom prst="line">
              <a:avLst/>
            </a:prstGeom>
            <a:ln w="1905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21"/>
            <p:cNvCxnSpPr/>
            <p:nvPr/>
          </p:nvCxnSpPr>
          <p:spPr>
            <a:xfrm flipH="1">
              <a:off x="4514393" y="1036303"/>
              <a:ext cx="115214"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22"/>
            <p:cNvCxnSpPr/>
            <p:nvPr/>
          </p:nvCxnSpPr>
          <p:spPr>
            <a:xfrm flipH="1">
              <a:off x="4514393" y="2523668"/>
              <a:ext cx="115214"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12" name="Group 23"/>
          <p:cNvGrpSpPr/>
          <p:nvPr/>
        </p:nvGrpSpPr>
        <p:grpSpPr>
          <a:xfrm rot="10800000">
            <a:off x="4917642" y="2293438"/>
            <a:ext cx="143299" cy="561775"/>
            <a:chOff x="4514393" y="1036303"/>
            <a:chExt cx="115214" cy="1487365"/>
          </a:xfrm>
        </p:grpSpPr>
        <p:cxnSp>
          <p:nvCxnSpPr>
            <p:cNvPr id="17" name="Straight Connector 24"/>
            <p:cNvCxnSpPr/>
            <p:nvPr/>
          </p:nvCxnSpPr>
          <p:spPr>
            <a:xfrm flipV="1">
              <a:off x="4629607" y="1041066"/>
              <a:ext cx="0" cy="1482602"/>
            </a:xfrm>
            <a:prstGeom prst="line">
              <a:avLst/>
            </a:prstGeom>
            <a:ln w="19050" cap="rnd">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25"/>
            <p:cNvCxnSpPr/>
            <p:nvPr/>
          </p:nvCxnSpPr>
          <p:spPr>
            <a:xfrm flipH="1">
              <a:off x="4514393" y="1036303"/>
              <a:ext cx="115214"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26"/>
            <p:cNvCxnSpPr/>
            <p:nvPr/>
          </p:nvCxnSpPr>
          <p:spPr>
            <a:xfrm flipH="1">
              <a:off x="4514393" y="2523668"/>
              <a:ext cx="115214"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16" name="Group 27"/>
          <p:cNvGrpSpPr/>
          <p:nvPr/>
        </p:nvGrpSpPr>
        <p:grpSpPr>
          <a:xfrm rot="10800000">
            <a:off x="4917642" y="1413523"/>
            <a:ext cx="143299" cy="561775"/>
            <a:chOff x="4514393" y="1036303"/>
            <a:chExt cx="115214" cy="1487365"/>
          </a:xfrm>
        </p:grpSpPr>
        <p:cxnSp>
          <p:nvCxnSpPr>
            <p:cNvPr id="21" name="Straight Connector 28"/>
            <p:cNvCxnSpPr/>
            <p:nvPr/>
          </p:nvCxnSpPr>
          <p:spPr>
            <a:xfrm flipV="1">
              <a:off x="4629607" y="1041066"/>
              <a:ext cx="0" cy="1482602"/>
            </a:xfrm>
            <a:prstGeom prst="line">
              <a:avLst/>
            </a:prstGeom>
            <a:ln w="19050" cap="rnd">
              <a:solidFill>
                <a:schemeClr val="accent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30"/>
            <p:cNvCxnSpPr/>
            <p:nvPr/>
          </p:nvCxnSpPr>
          <p:spPr>
            <a:xfrm flipH="1">
              <a:off x="4514393" y="1036303"/>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4514393" y="2523668"/>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cxnSp>
        <p:nvCxnSpPr>
          <p:cNvPr id="24" name="Straight Connector 32"/>
          <p:cNvCxnSpPr/>
          <p:nvPr/>
        </p:nvCxnSpPr>
        <p:spPr>
          <a:xfrm>
            <a:off x="2944590" y="1683244"/>
            <a:ext cx="1973052" cy="0"/>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Elbow Connector 33"/>
          <p:cNvCxnSpPr/>
          <p:nvPr/>
        </p:nvCxnSpPr>
        <p:spPr>
          <a:xfrm>
            <a:off x="2944323" y="1941356"/>
            <a:ext cx="1973319" cy="633872"/>
          </a:xfrm>
          <a:prstGeom prst="bentConnector3">
            <a:avLst>
              <a:gd name="adj1" fmla="val 79927"/>
            </a:avLst>
          </a:prstGeom>
          <a:ln w="19050" cmpd="sng">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Elbow Connector 34"/>
          <p:cNvCxnSpPr/>
          <p:nvPr/>
        </p:nvCxnSpPr>
        <p:spPr>
          <a:xfrm>
            <a:off x="2944590" y="2221341"/>
            <a:ext cx="1973052" cy="1160632"/>
          </a:xfrm>
          <a:prstGeom prst="bentConnector3">
            <a:avLst>
              <a:gd name="adj1" fmla="val 65448"/>
            </a:avLst>
          </a:prstGeom>
          <a:ln w="19050" cmpd="sng">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Group 179"/>
          <p:cNvGrpSpPr/>
          <p:nvPr/>
        </p:nvGrpSpPr>
        <p:grpSpPr>
          <a:xfrm>
            <a:off x="5207404" y="1419868"/>
            <a:ext cx="200101" cy="512278"/>
            <a:chOff x="5054600" y="1652588"/>
            <a:chExt cx="187325" cy="479424"/>
          </a:xfrm>
          <a:solidFill>
            <a:schemeClr val="accent1"/>
          </a:solidFill>
        </p:grpSpPr>
        <p:sp>
          <p:nvSpPr>
            <p:cNvPr id="28"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cs typeface="+mn-ea"/>
              </a:endParaRPr>
            </a:p>
          </p:txBody>
        </p:sp>
        <p:sp>
          <p:nvSpPr>
            <p:cNvPr id="29"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cs typeface="+mn-ea"/>
              </a:endParaRPr>
            </a:p>
          </p:txBody>
        </p:sp>
      </p:grpSp>
      <p:grpSp>
        <p:nvGrpSpPr>
          <p:cNvPr id="27" name="Group 259"/>
          <p:cNvGrpSpPr/>
          <p:nvPr/>
        </p:nvGrpSpPr>
        <p:grpSpPr>
          <a:xfrm>
            <a:off x="5178118" y="2267619"/>
            <a:ext cx="258670" cy="555494"/>
            <a:chOff x="6913466" y="1930294"/>
            <a:chExt cx="328336" cy="704884"/>
          </a:xfrm>
          <a:solidFill>
            <a:schemeClr val="accent2"/>
          </a:solidFill>
        </p:grpSpPr>
        <p:sp>
          <p:nvSpPr>
            <p:cNvPr id="31" name="Oval 98"/>
            <p:cNvSpPr>
              <a:spLocks noChangeArrowheads="1"/>
            </p:cNvSpPr>
            <p:nvPr/>
          </p:nvSpPr>
          <p:spPr bwMode="auto">
            <a:xfrm>
              <a:off x="7025973" y="1930294"/>
              <a:ext cx="105618" cy="105618"/>
            </a:xfrm>
            <a:prstGeom prst="ellipse">
              <a:avLst/>
            </a:prstGeom>
            <a:grpFill/>
            <a:ln w="9525">
              <a:noFill/>
              <a:round/>
            </a:ln>
          </p:spPr>
          <p:txBody>
            <a:bodyPr vert="horz" wrap="square" lIns="91440" tIns="45720" rIns="91440" bIns="45720" numCol="1" anchor="t" anchorCtr="0" compatLnSpc="1"/>
            <a:lstStyle/>
            <a:p>
              <a:endParaRPr lang="en-US" dirty="0">
                <a:cs typeface="+mn-ea"/>
              </a:endParaRPr>
            </a:p>
          </p:txBody>
        </p:sp>
        <p:sp>
          <p:nvSpPr>
            <p:cNvPr id="32" name="Freeform 99"/>
            <p:cNvSpPr/>
            <p:nvPr/>
          </p:nvSpPr>
          <p:spPr bwMode="auto">
            <a:xfrm>
              <a:off x="6913466" y="2058872"/>
              <a:ext cx="328336" cy="576306"/>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cs typeface="+mn-ea"/>
              </a:endParaRPr>
            </a:p>
          </p:txBody>
        </p:sp>
      </p:grpSp>
      <p:grpSp>
        <p:nvGrpSpPr>
          <p:cNvPr id="30" name="Group 179"/>
          <p:cNvGrpSpPr/>
          <p:nvPr/>
        </p:nvGrpSpPr>
        <p:grpSpPr>
          <a:xfrm>
            <a:off x="5238341" y="3216595"/>
            <a:ext cx="138224" cy="353868"/>
            <a:chOff x="5054600" y="1652588"/>
            <a:chExt cx="187325" cy="479424"/>
          </a:xfrm>
          <a:solidFill>
            <a:schemeClr val="accent3"/>
          </a:solidFill>
        </p:grpSpPr>
        <p:sp>
          <p:nvSpPr>
            <p:cNvPr id="34"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cs typeface="+mn-ea"/>
              </a:endParaRPr>
            </a:p>
          </p:txBody>
        </p:sp>
        <p:sp>
          <p:nvSpPr>
            <p:cNvPr id="35"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cs typeface="+mn-ea"/>
              </a:endParaRPr>
            </a:p>
          </p:txBody>
        </p:sp>
      </p:grpSp>
      <p:sp>
        <p:nvSpPr>
          <p:cNvPr id="36" name="TextBox 35"/>
          <p:cNvSpPr txBox="1"/>
          <p:nvPr/>
        </p:nvSpPr>
        <p:spPr>
          <a:xfrm>
            <a:off x="6426762" y="3136450"/>
            <a:ext cx="2120123" cy="276999"/>
          </a:xfrm>
          <a:prstGeom prst="rect">
            <a:avLst/>
          </a:prstGeom>
          <a:noFill/>
        </p:spPr>
        <p:txBody>
          <a:bodyPr wrap="square" lIns="0" tIns="0" rIns="0" bIns="0" rtlCol="0">
            <a:spAutoFit/>
          </a:bodyPr>
          <a:lstStyle/>
          <a:p>
            <a:pPr defTabSz="91376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7" name="TextBox 36"/>
          <p:cNvSpPr txBox="1"/>
          <p:nvPr/>
        </p:nvSpPr>
        <p:spPr>
          <a:xfrm>
            <a:off x="6398676" y="1420171"/>
            <a:ext cx="2148208" cy="276999"/>
          </a:xfrm>
          <a:prstGeom prst="rect">
            <a:avLst/>
          </a:prstGeom>
          <a:noFill/>
        </p:spPr>
        <p:txBody>
          <a:bodyPr wrap="square" lIns="0" tIns="0" rIns="0" bIns="0" rtlCol="0">
            <a:spAutoFit/>
          </a:bodyPr>
          <a:lstStyle/>
          <a:p>
            <a:pPr defTabSz="91376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8" name="TextBox 37"/>
          <p:cNvSpPr txBox="1"/>
          <p:nvPr/>
        </p:nvSpPr>
        <p:spPr>
          <a:xfrm>
            <a:off x="6398676" y="2303718"/>
            <a:ext cx="2148209" cy="276999"/>
          </a:xfrm>
          <a:prstGeom prst="rect">
            <a:avLst/>
          </a:prstGeom>
          <a:noFill/>
        </p:spPr>
        <p:txBody>
          <a:bodyPr wrap="square" lIns="0" tIns="0" rIns="0" bIns="0" rtlCol="0">
            <a:spAutoFit/>
          </a:bodyPr>
          <a:lstStyle/>
          <a:p>
            <a:pPr defTabSz="91376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9" name="Text Placeholder 3"/>
          <p:cNvSpPr txBox="1"/>
          <p:nvPr/>
        </p:nvSpPr>
        <p:spPr>
          <a:xfrm>
            <a:off x="5498522" y="1419823"/>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en-US" sz="3200" dirty="0">
                <a:solidFill>
                  <a:schemeClr val="accent1"/>
                </a:solidFill>
                <a:cs typeface="+mn-ea"/>
              </a:rPr>
              <a:t>37%</a:t>
            </a:r>
            <a:endParaRPr lang="en-US" sz="3200" dirty="0">
              <a:solidFill>
                <a:schemeClr val="accent1"/>
              </a:solidFill>
              <a:cs typeface="+mn-ea"/>
            </a:endParaRPr>
          </a:p>
        </p:txBody>
      </p:sp>
      <p:sp>
        <p:nvSpPr>
          <p:cNvPr id="40" name="Text Placeholder 3"/>
          <p:cNvSpPr txBox="1"/>
          <p:nvPr/>
        </p:nvSpPr>
        <p:spPr>
          <a:xfrm>
            <a:off x="5522513" y="227748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en-US" sz="3200" dirty="0">
                <a:solidFill>
                  <a:schemeClr val="accent2"/>
                </a:solidFill>
                <a:cs typeface="+mn-ea"/>
              </a:rPr>
              <a:t>70%</a:t>
            </a:r>
            <a:endParaRPr lang="en-US" sz="3200" dirty="0">
              <a:solidFill>
                <a:schemeClr val="accent2"/>
              </a:solidFill>
              <a:cs typeface="+mn-ea"/>
            </a:endParaRPr>
          </a:p>
        </p:txBody>
      </p:sp>
      <p:sp>
        <p:nvSpPr>
          <p:cNvPr id="41" name="Text Placeholder 3"/>
          <p:cNvSpPr txBox="1"/>
          <p:nvPr/>
        </p:nvSpPr>
        <p:spPr>
          <a:xfrm>
            <a:off x="5465363" y="3136151"/>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en-US" sz="3200" dirty="0">
                <a:solidFill>
                  <a:schemeClr val="accent3"/>
                </a:solidFill>
                <a:cs typeface="+mn-ea"/>
              </a:rPr>
              <a:t>17%</a:t>
            </a:r>
            <a:endParaRPr lang="en-US" sz="3200" dirty="0">
              <a:solidFill>
                <a:schemeClr val="accent3"/>
              </a:solidFill>
              <a:cs typeface="+mn-ea"/>
            </a:endParaRPr>
          </a:p>
        </p:txBody>
      </p:sp>
      <p:sp>
        <p:nvSpPr>
          <p:cNvPr id="42" name="Text Placeholder 3"/>
          <p:cNvSpPr txBox="1"/>
          <p:nvPr/>
        </p:nvSpPr>
        <p:spPr>
          <a:xfrm>
            <a:off x="1348745" y="4013620"/>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43" name="Text Placeholder 3"/>
          <p:cNvSpPr txBox="1"/>
          <p:nvPr/>
        </p:nvSpPr>
        <p:spPr>
          <a:xfrm>
            <a:off x="1348745" y="4298048"/>
            <a:ext cx="1864687"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4" name="Text Placeholder 3"/>
          <p:cNvSpPr txBox="1"/>
          <p:nvPr/>
        </p:nvSpPr>
        <p:spPr>
          <a:xfrm>
            <a:off x="691186" y="4048708"/>
            <a:ext cx="468077" cy="55399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3600" b="0" dirty="0">
                <a:solidFill>
                  <a:schemeClr val="accent1"/>
                </a:solidFill>
                <a:cs typeface="+mn-ea"/>
              </a:rPr>
              <a:t>01</a:t>
            </a:r>
            <a:endParaRPr lang="en-US" sz="3600" b="0" dirty="0">
              <a:solidFill>
                <a:schemeClr val="accent1"/>
              </a:solidFill>
              <a:cs typeface="+mn-ea"/>
            </a:endParaRPr>
          </a:p>
        </p:txBody>
      </p:sp>
      <p:sp>
        <p:nvSpPr>
          <p:cNvPr id="45" name="Text Placeholder 3"/>
          <p:cNvSpPr txBox="1"/>
          <p:nvPr/>
        </p:nvSpPr>
        <p:spPr>
          <a:xfrm>
            <a:off x="4027258" y="4013620"/>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46" name="Text Placeholder 3"/>
          <p:cNvSpPr txBox="1"/>
          <p:nvPr/>
        </p:nvSpPr>
        <p:spPr>
          <a:xfrm>
            <a:off x="4027259" y="4298048"/>
            <a:ext cx="1864687"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7" name="Text Placeholder 3"/>
          <p:cNvSpPr txBox="1"/>
          <p:nvPr/>
        </p:nvSpPr>
        <p:spPr>
          <a:xfrm>
            <a:off x="3409229" y="4048708"/>
            <a:ext cx="468077" cy="55399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3600" b="0" dirty="0">
                <a:solidFill>
                  <a:schemeClr val="accent2"/>
                </a:solidFill>
                <a:cs typeface="+mn-ea"/>
              </a:rPr>
              <a:t>02</a:t>
            </a:r>
            <a:endParaRPr lang="en-US" sz="3600" b="0" dirty="0">
              <a:solidFill>
                <a:schemeClr val="accent2"/>
              </a:solidFill>
              <a:cs typeface="+mn-ea"/>
            </a:endParaRPr>
          </a:p>
        </p:txBody>
      </p:sp>
      <p:sp>
        <p:nvSpPr>
          <p:cNvPr id="48" name="Text Placeholder 3"/>
          <p:cNvSpPr txBox="1"/>
          <p:nvPr/>
        </p:nvSpPr>
        <p:spPr>
          <a:xfrm>
            <a:off x="6691429" y="4013620"/>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49" name="Text Placeholder 3"/>
          <p:cNvSpPr txBox="1"/>
          <p:nvPr/>
        </p:nvSpPr>
        <p:spPr>
          <a:xfrm>
            <a:off x="6691430" y="4298048"/>
            <a:ext cx="1864687"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sz="7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50" name="Text Placeholder 3"/>
          <p:cNvSpPr txBox="1"/>
          <p:nvPr/>
        </p:nvSpPr>
        <p:spPr>
          <a:xfrm>
            <a:off x="6082925" y="4048708"/>
            <a:ext cx="468077" cy="55399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3600" b="0" dirty="0">
                <a:solidFill>
                  <a:schemeClr val="accent3"/>
                </a:solidFill>
                <a:cs typeface="+mn-ea"/>
              </a:rPr>
              <a:t>03</a:t>
            </a:r>
            <a:endParaRPr lang="en-US" sz="3600" b="0" dirty="0">
              <a:solidFill>
                <a:schemeClr val="accent3"/>
              </a:solidFill>
              <a:cs typeface="+mn-ea"/>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4*#ppt_w"/>
                                          </p:val>
                                        </p:tav>
                                        <p:tav tm="100000">
                                          <p:val>
                                            <p:strVal val="#ppt_w"/>
                                          </p:val>
                                        </p:tav>
                                      </p:tavLst>
                                    </p:anim>
                                    <p:anim calcmode="lin" valueType="num">
                                      <p:cBhvr>
                                        <p:cTn id="13" dur="500" fill="hold"/>
                                        <p:tgtEl>
                                          <p:spTgt spid="6"/>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trips(downRight)">
                                      <p:cBhvr>
                                        <p:cTn id="17" dur="500"/>
                                        <p:tgtEl>
                                          <p:spTgt spid="24"/>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accel="50000" decel="5000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par>
                                <p:cTn id="33" presetID="2" presetClass="entr" presetSubtype="2" accel="50000" decel="5000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18" presetClass="entr" presetSubtype="6"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strips(downRight)">
                                      <p:cBhvr>
                                        <p:cTn id="40" dur="500"/>
                                        <p:tgtEl>
                                          <p:spTgt spid="25"/>
                                        </p:tgtEl>
                                      </p:cBhvr>
                                    </p:animEffect>
                                  </p:childTnLst>
                                </p:cTn>
                              </p:par>
                              <p:par>
                                <p:cTn id="41" presetID="2" presetClass="entr" presetSubtype="2" accel="50000" decel="5000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2" accel="50000" decel="5000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par>
                                <p:cTn id="56" presetID="2" presetClass="entr" presetSubtype="2" accel="50000" decel="5000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1+#ppt_w/2"/>
                                          </p:val>
                                        </p:tav>
                                        <p:tav tm="100000">
                                          <p:val>
                                            <p:strVal val="#ppt_x"/>
                                          </p:val>
                                        </p:tav>
                                      </p:tavLst>
                                    </p:anim>
                                    <p:anim calcmode="lin" valueType="num">
                                      <p:cBhvr additive="base">
                                        <p:cTn id="59" dur="500" fill="hold"/>
                                        <p:tgtEl>
                                          <p:spTgt spid="38"/>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8" presetClass="entr" presetSubtype="6"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strips(downRight)">
                                      <p:cBhvr>
                                        <p:cTn id="63" dur="500"/>
                                        <p:tgtEl>
                                          <p:spTgt spid="26"/>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1+#ppt_w/2"/>
                                          </p:val>
                                        </p:tav>
                                        <p:tav tm="100000">
                                          <p:val>
                                            <p:strVal val="#ppt_x"/>
                                          </p:val>
                                        </p:tav>
                                      </p:tavLst>
                                    </p:anim>
                                    <p:anim calcmode="lin" valueType="num">
                                      <p:cBhvr additive="base">
                                        <p:cTn id="67" dur="500" fill="hold"/>
                                        <p:tgtEl>
                                          <p:spTgt spid="9"/>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accel="50000" decel="50000"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par>
                                <p:cTn id="79" presetID="2" presetClass="entr" presetSubtype="2" accel="50000" decel="5000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1+#ppt_w/2"/>
                                          </p:val>
                                        </p:tav>
                                        <p:tav tm="100000">
                                          <p:val>
                                            <p:strVal val="#ppt_x"/>
                                          </p:val>
                                        </p:tav>
                                      </p:tavLst>
                                    </p:anim>
                                    <p:anim calcmode="lin" valueType="num">
                                      <p:cBhvr additive="base">
                                        <p:cTn id="82" dur="500" fill="hold"/>
                                        <p:tgtEl>
                                          <p:spTgt spid="36"/>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ppt_x"/>
                                          </p:val>
                                        </p:tav>
                                        <p:tav tm="100000">
                                          <p:val>
                                            <p:strVal val="#ppt_x"/>
                                          </p:val>
                                        </p:tav>
                                      </p:tavLst>
                                    </p:anim>
                                    <p:anim calcmode="lin" valueType="num">
                                      <p:cBhvr additive="base">
                                        <p:cTn id="87" dur="500" fill="hold"/>
                                        <p:tgtEl>
                                          <p:spTgt spid="44"/>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2" presetClass="entr" presetSubtype="2" accel="50000" decel="5000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1+#ppt_w/2"/>
                                          </p:val>
                                        </p:tav>
                                        <p:tav tm="100000">
                                          <p:val>
                                            <p:strVal val="#ppt_x"/>
                                          </p:val>
                                        </p:tav>
                                      </p:tavLst>
                                    </p:anim>
                                    <p:anim calcmode="lin" valueType="num">
                                      <p:cBhvr additive="base">
                                        <p:cTn id="92" dur="500" fill="hold"/>
                                        <p:tgtEl>
                                          <p:spTgt spid="42"/>
                                        </p:tgtEl>
                                        <p:attrNameLst>
                                          <p:attrName>ppt_y</p:attrName>
                                        </p:attrNameLst>
                                      </p:cBhvr>
                                      <p:tavLst>
                                        <p:tav tm="0">
                                          <p:val>
                                            <p:strVal val="#ppt_y"/>
                                          </p:val>
                                        </p:tav>
                                        <p:tav tm="100000">
                                          <p:val>
                                            <p:strVal val="#ppt_y"/>
                                          </p:val>
                                        </p:tav>
                                      </p:tavLst>
                                    </p:anim>
                                  </p:childTnLst>
                                </p:cTn>
                              </p:par>
                              <p:par>
                                <p:cTn id="93" presetID="2" presetClass="entr" presetSubtype="4" accel="50000" decel="5000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ppt_x"/>
                                          </p:val>
                                        </p:tav>
                                        <p:tav tm="100000">
                                          <p:val>
                                            <p:strVal val="#ppt_x"/>
                                          </p:val>
                                        </p:tav>
                                      </p:tavLst>
                                    </p:anim>
                                    <p:anim calcmode="lin" valueType="num">
                                      <p:cBhvr additive="base">
                                        <p:cTn id="96" dur="500" fill="hold"/>
                                        <p:tgtEl>
                                          <p:spTgt spid="43"/>
                                        </p:tgtEl>
                                        <p:attrNameLst>
                                          <p:attrName>ppt_y</p:attrName>
                                        </p:attrNameLst>
                                      </p:cBhvr>
                                      <p:tavLst>
                                        <p:tav tm="0">
                                          <p:val>
                                            <p:strVal val="1+#ppt_h/2"/>
                                          </p:val>
                                        </p:tav>
                                        <p:tav tm="100000">
                                          <p:val>
                                            <p:strVal val="#ppt_y"/>
                                          </p:val>
                                        </p:tav>
                                      </p:tavLst>
                                    </p:anim>
                                  </p:childTnLst>
                                </p:cTn>
                              </p:par>
                            </p:childTnLst>
                          </p:cTn>
                        </p:par>
                        <p:par>
                          <p:cTn id="97" fill="hold">
                            <p:stCondLst>
                              <p:cond delay="6500"/>
                            </p:stCondLst>
                            <p:childTnLst>
                              <p:par>
                                <p:cTn id="98" presetID="2" presetClass="entr" presetSubtype="4" accel="50000" decel="50000" fill="hold" grpId="0"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ppt_x"/>
                                          </p:val>
                                        </p:tav>
                                        <p:tav tm="100000">
                                          <p:val>
                                            <p:strVal val="#ppt_x"/>
                                          </p:val>
                                        </p:tav>
                                      </p:tavLst>
                                    </p:anim>
                                    <p:anim calcmode="lin" valueType="num">
                                      <p:cBhvr additive="base">
                                        <p:cTn id="101" dur="500" fill="hold"/>
                                        <p:tgtEl>
                                          <p:spTgt spid="47"/>
                                        </p:tgtEl>
                                        <p:attrNameLst>
                                          <p:attrName>ppt_y</p:attrName>
                                        </p:attrNameLst>
                                      </p:cBhvr>
                                      <p:tavLst>
                                        <p:tav tm="0">
                                          <p:val>
                                            <p:strVal val="1+#ppt_h/2"/>
                                          </p:val>
                                        </p:tav>
                                        <p:tav tm="100000">
                                          <p:val>
                                            <p:strVal val="#ppt_y"/>
                                          </p:val>
                                        </p:tav>
                                      </p:tavLst>
                                    </p:anim>
                                  </p:childTnLst>
                                </p:cTn>
                              </p:par>
                            </p:childTnLst>
                          </p:cTn>
                        </p:par>
                        <p:par>
                          <p:cTn id="102" fill="hold">
                            <p:stCondLst>
                              <p:cond delay="7000"/>
                            </p:stCondLst>
                            <p:childTnLst>
                              <p:par>
                                <p:cTn id="103" presetID="2" presetClass="entr" presetSubtype="2" accel="50000" decel="50000"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additive="base">
                                        <p:cTn id="105" dur="500" fill="hold"/>
                                        <p:tgtEl>
                                          <p:spTgt spid="45"/>
                                        </p:tgtEl>
                                        <p:attrNameLst>
                                          <p:attrName>ppt_x</p:attrName>
                                        </p:attrNameLst>
                                      </p:cBhvr>
                                      <p:tavLst>
                                        <p:tav tm="0">
                                          <p:val>
                                            <p:strVal val="1+#ppt_w/2"/>
                                          </p:val>
                                        </p:tav>
                                        <p:tav tm="100000">
                                          <p:val>
                                            <p:strVal val="#ppt_x"/>
                                          </p:val>
                                        </p:tav>
                                      </p:tavLst>
                                    </p:anim>
                                    <p:anim calcmode="lin" valueType="num">
                                      <p:cBhvr additive="base">
                                        <p:cTn id="106" dur="500" fill="hold"/>
                                        <p:tgtEl>
                                          <p:spTgt spid="45"/>
                                        </p:tgtEl>
                                        <p:attrNameLst>
                                          <p:attrName>ppt_y</p:attrName>
                                        </p:attrNameLst>
                                      </p:cBhvr>
                                      <p:tavLst>
                                        <p:tav tm="0">
                                          <p:val>
                                            <p:strVal val="#ppt_y"/>
                                          </p:val>
                                        </p:tav>
                                        <p:tav tm="100000">
                                          <p:val>
                                            <p:strVal val="#ppt_y"/>
                                          </p:val>
                                        </p:tav>
                                      </p:tavLst>
                                    </p:anim>
                                  </p:childTnLst>
                                </p:cTn>
                              </p:par>
                              <p:par>
                                <p:cTn id="107" presetID="2" presetClass="entr" presetSubtype="4" accel="50000" decel="5000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additive="base">
                                        <p:cTn id="109" dur="500" fill="hold"/>
                                        <p:tgtEl>
                                          <p:spTgt spid="46"/>
                                        </p:tgtEl>
                                        <p:attrNameLst>
                                          <p:attrName>ppt_x</p:attrName>
                                        </p:attrNameLst>
                                      </p:cBhvr>
                                      <p:tavLst>
                                        <p:tav tm="0">
                                          <p:val>
                                            <p:strVal val="#ppt_x"/>
                                          </p:val>
                                        </p:tav>
                                        <p:tav tm="100000">
                                          <p:val>
                                            <p:strVal val="#ppt_x"/>
                                          </p:val>
                                        </p:tav>
                                      </p:tavLst>
                                    </p:anim>
                                    <p:anim calcmode="lin" valueType="num">
                                      <p:cBhvr additive="base">
                                        <p:cTn id="110" dur="500" fill="hold"/>
                                        <p:tgtEl>
                                          <p:spTgt spid="46"/>
                                        </p:tgtEl>
                                        <p:attrNameLst>
                                          <p:attrName>ppt_y</p:attrName>
                                        </p:attrNameLst>
                                      </p:cBhvr>
                                      <p:tavLst>
                                        <p:tav tm="0">
                                          <p:val>
                                            <p:strVal val="1+#ppt_h/2"/>
                                          </p:val>
                                        </p:tav>
                                        <p:tav tm="100000">
                                          <p:val>
                                            <p:strVal val="#ppt_y"/>
                                          </p:val>
                                        </p:tav>
                                      </p:tavLst>
                                    </p:anim>
                                  </p:childTnLst>
                                </p:cTn>
                              </p:par>
                            </p:childTnLst>
                          </p:cTn>
                        </p:par>
                        <p:par>
                          <p:cTn id="111" fill="hold">
                            <p:stCondLst>
                              <p:cond delay="7500"/>
                            </p:stCondLst>
                            <p:childTnLst>
                              <p:par>
                                <p:cTn id="112" presetID="2" presetClass="entr" presetSubtype="4" accel="50000" decel="50000"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additive="base">
                                        <p:cTn id="114" dur="500" fill="hold"/>
                                        <p:tgtEl>
                                          <p:spTgt spid="50"/>
                                        </p:tgtEl>
                                        <p:attrNameLst>
                                          <p:attrName>ppt_x</p:attrName>
                                        </p:attrNameLst>
                                      </p:cBhvr>
                                      <p:tavLst>
                                        <p:tav tm="0">
                                          <p:val>
                                            <p:strVal val="#ppt_x"/>
                                          </p:val>
                                        </p:tav>
                                        <p:tav tm="100000">
                                          <p:val>
                                            <p:strVal val="#ppt_x"/>
                                          </p:val>
                                        </p:tav>
                                      </p:tavLst>
                                    </p:anim>
                                    <p:anim calcmode="lin" valueType="num">
                                      <p:cBhvr additive="base">
                                        <p:cTn id="115" dur="500" fill="hold"/>
                                        <p:tgtEl>
                                          <p:spTgt spid="50"/>
                                        </p:tgtEl>
                                        <p:attrNameLst>
                                          <p:attrName>ppt_y</p:attrName>
                                        </p:attrNameLst>
                                      </p:cBhvr>
                                      <p:tavLst>
                                        <p:tav tm="0">
                                          <p:val>
                                            <p:strVal val="1+#ppt_h/2"/>
                                          </p:val>
                                        </p:tav>
                                        <p:tav tm="100000">
                                          <p:val>
                                            <p:strVal val="#ppt_y"/>
                                          </p:val>
                                        </p:tav>
                                      </p:tavLst>
                                    </p:anim>
                                  </p:childTnLst>
                                </p:cTn>
                              </p:par>
                            </p:childTnLst>
                          </p:cTn>
                        </p:par>
                        <p:par>
                          <p:cTn id="116" fill="hold">
                            <p:stCondLst>
                              <p:cond delay="8000"/>
                            </p:stCondLst>
                            <p:childTnLst>
                              <p:par>
                                <p:cTn id="117" presetID="2" presetClass="entr" presetSubtype="2" accel="50000" decel="50000" fill="hold" grpId="0" nodeType="after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500" fill="hold"/>
                                        <p:tgtEl>
                                          <p:spTgt spid="48"/>
                                        </p:tgtEl>
                                        <p:attrNameLst>
                                          <p:attrName>ppt_x</p:attrName>
                                        </p:attrNameLst>
                                      </p:cBhvr>
                                      <p:tavLst>
                                        <p:tav tm="0">
                                          <p:val>
                                            <p:strVal val="1+#ppt_w/2"/>
                                          </p:val>
                                        </p:tav>
                                        <p:tav tm="100000">
                                          <p:val>
                                            <p:strVal val="#ppt_x"/>
                                          </p:val>
                                        </p:tav>
                                      </p:tavLst>
                                    </p:anim>
                                    <p:anim calcmode="lin" valueType="num">
                                      <p:cBhvr additive="base">
                                        <p:cTn id="120" dur="500" fill="hold"/>
                                        <p:tgtEl>
                                          <p:spTgt spid="48"/>
                                        </p:tgtEl>
                                        <p:attrNameLst>
                                          <p:attrName>ppt_y</p:attrName>
                                        </p:attrNameLst>
                                      </p:cBhvr>
                                      <p:tavLst>
                                        <p:tav tm="0">
                                          <p:val>
                                            <p:strVal val="#ppt_y"/>
                                          </p:val>
                                        </p:tav>
                                        <p:tav tm="100000">
                                          <p:val>
                                            <p:strVal val="#ppt_y"/>
                                          </p:val>
                                        </p:tav>
                                      </p:tavLst>
                                    </p:anim>
                                  </p:childTnLst>
                                </p:cTn>
                              </p:par>
                              <p:par>
                                <p:cTn id="121" presetID="2" presetClass="entr" presetSubtype="4" accel="50000" decel="50000"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500" fill="hold"/>
                                        <p:tgtEl>
                                          <p:spTgt spid="49"/>
                                        </p:tgtEl>
                                        <p:attrNameLst>
                                          <p:attrName>ppt_x</p:attrName>
                                        </p:attrNameLst>
                                      </p:cBhvr>
                                      <p:tavLst>
                                        <p:tav tm="0">
                                          <p:val>
                                            <p:strVal val="#ppt_x"/>
                                          </p:val>
                                        </p:tav>
                                        <p:tav tm="100000">
                                          <p:val>
                                            <p:strVal val="#ppt_x"/>
                                          </p:val>
                                        </p:tav>
                                      </p:tavLst>
                                    </p:anim>
                                    <p:anim calcmode="lin" valueType="num">
                                      <p:cBhvr additive="base">
                                        <p:cTn id="12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_2"/>
          <p:cNvSpPr>
            <a:spLocks noChangeArrowheads="1"/>
          </p:cNvSpPr>
          <p:nvPr/>
        </p:nvSpPr>
        <p:spPr bwMode="auto">
          <a:xfrm>
            <a:off x="2555776" y="2215338"/>
            <a:ext cx="451247" cy="433521"/>
          </a:xfrm>
          <a:custGeom>
            <a:avLst/>
            <a:gdLst>
              <a:gd name="T0" fmla="*/ 0 w 580231"/>
              <a:gd name="T1" fmla="*/ 0 h 469900"/>
              <a:gd name="T2" fmla="*/ 523918 w 580231"/>
              <a:gd name="T3" fmla="*/ 0 h 469900"/>
              <a:gd name="T4" fmla="*/ 523918 w 580231"/>
              <a:gd name="T5" fmla="*/ 261771 h 469900"/>
              <a:gd name="T6" fmla="*/ 646932 w 580231"/>
              <a:gd name="T7" fmla="*/ 436923 h 469900"/>
              <a:gd name="T8" fmla="*/ 523918 w 580231"/>
              <a:gd name="T9" fmla="*/ 612075 h 469900"/>
              <a:gd name="T10" fmla="*/ 523918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en-US" altLang="zh-CN" sz="2700" dirty="0" smtClean="0">
                <a:solidFill>
                  <a:srgbClr val="FFFFFF"/>
                </a:solidFill>
                <a:latin typeface="Impact" panose="020B0806030902050204" pitchFamily="34" charset="0"/>
                <a:ea typeface="幼圆" pitchFamily="49" charset="-122"/>
                <a:sym typeface="Impact" panose="020B0806030902050204" pitchFamily="34" charset="0"/>
              </a:rPr>
              <a:t>2</a:t>
            </a:r>
            <a:endParaRPr lang="zh-CN" altLang="en-US" sz="2700" dirty="0">
              <a:solidFill>
                <a:srgbClr val="FFFFFF"/>
              </a:solidFill>
              <a:latin typeface="Impact" panose="020B0806030902050204" pitchFamily="34" charset="0"/>
              <a:ea typeface="幼圆" pitchFamily="49" charset="-122"/>
              <a:sym typeface="Impact" panose="020B0806030902050204" pitchFamily="34" charset="0"/>
            </a:endParaRPr>
          </a:p>
        </p:txBody>
      </p:sp>
      <p:sp>
        <p:nvSpPr>
          <p:cNvPr id="4" name="矩形 34"/>
          <p:cNvSpPr>
            <a:spLocks noChangeArrowheads="1"/>
          </p:cNvSpPr>
          <p:nvPr/>
        </p:nvSpPr>
        <p:spPr bwMode="auto">
          <a:xfrm>
            <a:off x="3436452" y="2464532"/>
            <a:ext cx="3295788" cy="668003"/>
          </a:xfrm>
          <a:prstGeom prst="rect">
            <a:avLst/>
          </a:prstGeom>
          <a:noFill/>
          <a:ln w="9525">
            <a:noFill/>
            <a:miter lim="800000"/>
          </a:ln>
        </p:spPr>
        <p:txBody>
          <a:bodyPr wrap="square" lIns="68580" tIns="34290" rIns="68580" bIns="3429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里输入简单的文字概</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述这里输入简单的文字概述这里输入简单的文字概述</a:t>
            </a:r>
            <a:endParaRPr lang="en-US"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buFont typeface="Arial" panose="020B0604020202020204" pitchFamily="34" charset="0"/>
              <a:buNone/>
            </a:pPr>
            <a:endParaRPr lang="en-US"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a:spLocks noChangeArrowheads="1"/>
          </p:cNvSpPr>
          <p:nvPr/>
        </p:nvSpPr>
        <p:spPr bwMode="auto">
          <a:xfrm>
            <a:off x="3383868" y="1960476"/>
            <a:ext cx="2064035" cy="484748"/>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zh-CN" altLang="en-US" dirty="0">
                <a:solidFill>
                  <a:schemeClr val="accent2"/>
                </a:solidFill>
                <a:latin typeface="Franklin Gothic Book" pitchFamily="34" charset="0"/>
                <a:ea typeface="微软雅黑" panose="020B0503020204020204" pitchFamily="34" charset="-122"/>
                <a:sym typeface="Franklin Gothic Book" pitchFamily="34" charset="0"/>
              </a:rPr>
              <a:t>点</a:t>
            </a:r>
            <a:r>
              <a:rPr lang="zh-CN" altLang="en-US" dirty="0" smtClean="0">
                <a:solidFill>
                  <a:schemeClr val="accent2"/>
                </a:solidFill>
                <a:latin typeface="Franklin Gothic Book" pitchFamily="34" charset="0"/>
                <a:ea typeface="微软雅黑" panose="020B0503020204020204" pitchFamily="34" charset="-122"/>
                <a:sym typeface="Franklin Gothic Book" pitchFamily="34" charset="0"/>
              </a:rPr>
              <a:t>击此处添</a:t>
            </a:r>
            <a:r>
              <a:rPr lang="zh-CN" altLang="en-US" dirty="0">
                <a:solidFill>
                  <a:schemeClr val="accent2"/>
                </a:solidFill>
                <a:latin typeface="Franklin Gothic Book" pitchFamily="34" charset="0"/>
                <a:ea typeface="微软雅黑" panose="020B0503020204020204" pitchFamily="34" charset="-122"/>
                <a:sym typeface="Franklin Gothic Book" pitchFamily="34" charset="0"/>
              </a:rPr>
              <a:t>加标题</a:t>
            </a:r>
            <a:endParaRPr lang="en-US" altLang="en-US" dirty="0">
              <a:solidFill>
                <a:schemeClr val="accent2"/>
              </a:solidFill>
              <a:latin typeface="Franklin Gothic Book" pitchFamily="34" charset="0"/>
              <a:ea typeface="微软雅黑" panose="020B0503020204020204" pitchFamily="34" charset="-122"/>
              <a:sym typeface="Franklin Gothic Book" pitchFamily="34" charset="0"/>
            </a:endParaRPr>
          </a:p>
        </p:txBody>
      </p:sp>
      <p:cxnSp>
        <p:nvCxnSpPr>
          <p:cNvPr id="7" name="直接连接符 6"/>
          <p:cNvCxnSpPr/>
          <p:nvPr/>
        </p:nvCxnSpPr>
        <p:spPr>
          <a:xfrm flipV="1">
            <a:off x="2963228" y="2392524"/>
            <a:ext cx="4217640" cy="283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4"/>
          <p:cNvSpPr>
            <a:spLocks noChangeArrowheads="1"/>
          </p:cNvSpPr>
          <p:nvPr/>
        </p:nvSpPr>
        <p:spPr bwMode="auto">
          <a:xfrm>
            <a:off x="3688481" y="1476947"/>
            <a:ext cx="1351571" cy="555537"/>
          </a:xfrm>
          <a:prstGeom prst="rect">
            <a:avLst/>
          </a:prstGeom>
          <a:noFill/>
          <a:ln w="9525">
            <a:noFill/>
            <a:bevel/>
          </a:ln>
        </p:spPr>
        <p:txBody>
          <a:bodyPr wrap="square" lIns="68580" tIns="34290" rIns="68580" bIns="34290">
            <a:spAutoFit/>
          </a:bodyPr>
          <a:lstStyle/>
          <a:p>
            <a:pPr algn="ctr" eaLnBrk="1" hangingPunct="1">
              <a:lnSpc>
                <a:spcPct val="150000"/>
              </a:lnSpc>
              <a:buFont typeface="Arial" panose="020B0604020202020204" pitchFamily="34" charset="0"/>
              <a:buNone/>
            </a:pPr>
            <a:r>
              <a:rPr lang="en-US" altLang="zh-CN" sz="2400" dirty="0" smtClean="0">
                <a:solidFill>
                  <a:schemeClr val="accent2"/>
                </a:solidFill>
                <a:latin typeface="Franklin Gothic Book" pitchFamily="34" charset="0"/>
                <a:ea typeface="微软雅黑" panose="020B0503020204020204" pitchFamily="34" charset="-122"/>
                <a:sym typeface="Franklin Gothic Book" pitchFamily="34" charset="0"/>
              </a:rPr>
              <a:t>PART  1</a:t>
            </a:r>
            <a:endParaRPr lang="en-US" altLang="en-US" sz="2400" dirty="0">
              <a:solidFill>
                <a:schemeClr val="accent2"/>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905094" y="1467929"/>
            <a:ext cx="464233" cy="1530333"/>
            <a:chOff x="5240216" y="1758467"/>
            <a:chExt cx="618978" cy="2039814"/>
          </a:xfrm>
        </p:grpSpPr>
        <p:sp>
          <p:nvSpPr>
            <p:cNvPr id="7" name="圆角矩形 6"/>
            <p:cNvSpPr/>
            <p:nvPr/>
          </p:nvSpPr>
          <p:spPr>
            <a:xfrm rot="5400000">
              <a:off x="4529798" y="2468885"/>
              <a:ext cx="2039814" cy="618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200" dirty="0" smtClean="0">
                  <a:latin typeface="微软雅黑" panose="020B0503020204020204" pitchFamily="34" charset="-122"/>
                  <a:ea typeface="微软雅黑" panose="020B0503020204020204" pitchFamily="34" charset="-122"/>
                </a:rPr>
                <a:t>CONTENTS</a:t>
              </a:r>
              <a:endParaRPr lang="zh-CN" altLang="en-US" sz="1200" dirty="0">
                <a:latin typeface="微软雅黑" panose="020B0503020204020204" pitchFamily="34" charset="-122"/>
                <a:ea typeface="微软雅黑" panose="020B0503020204020204" pitchFamily="34" charset="-122"/>
              </a:endParaRPr>
            </a:p>
          </p:txBody>
        </p:sp>
        <p:sp>
          <p:nvSpPr>
            <p:cNvPr id="8" name="椭圆 7"/>
            <p:cNvSpPr/>
            <p:nvPr/>
          </p:nvSpPr>
          <p:spPr>
            <a:xfrm>
              <a:off x="5315704" y="1842867"/>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 name="组合 8"/>
          <p:cNvGrpSpPr/>
          <p:nvPr/>
        </p:nvGrpSpPr>
        <p:grpSpPr>
          <a:xfrm>
            <a:off x="2453734" y="3103800"/>
            <a:ext cx="464233" cy="1530333"/>
            <a:chOff x="5971736" y="3938956"/>
            <a:chExt cx="618978" cy="2039814"/>
          </a:xfrm>
        </p:grpSpPr>
        <p:sp>
          <p:nvSpPr>
            <p:cNvPr id="10" name="圆角矩形 9"/>
            <p:cNvSpPr/>
            <p:nvPr/>
          </p:nvSpPr>
          <p:spPr>
            <a:xfrm rot="5400000">
              <a:off x="5261318" y="4649374"/>
              <a:ext cx="2039814" cy="618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latin typeface="微软雅黑" panose="020B0503020204020204" pitchFamily="34" charset="-122"/>
                  <a:ea typeface="微软雅黑" panose="020B0503020204020204" pitchFamily="34" charset="-122"/>
                </a:rPr>
                <a:t>CONTENTS</a:t>
              </a:r>
              <a:endParaRPr lang="zh-CN" altLang="en-US" sz="1200" dirty="0">
                <a:latin typeface="微软雅黑" panose="020B0503020204020204" pitchFamily="34" charset="-122"/>
                <a:ea typeface="微软雅黑" panose="020B0503020204020204" pitchFamily="34" charset="-122"/>
              </a:endParaRPr>
            </a:p>
          </p:txBody>
        </p:sp>
        <p:sp>
          <p:nvSpPr>
            <p:cNvPr id="11" name="椭圆 10"/>
            <p:cNvSpPr/>
            <p:nvPr/>
          </p:nvSpPr>
          <p:spPr>
            <a:xfrm>
              <a:off x="6047224" y="5444194"/>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3</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 name="组合 11"/>
          <p:cNvGrpSpPr/>
          <p:nvPr/>
        </p:nvGrpSpPr>
        <p:grpSpPr>
          <a:xfrm>
            <a:off x="2453734" y="2533885"/>
            <a:ext cx="1529860" cy="464377"/>
            <a:chOff x="5971736" y="3179303"/>
            <a:chExt cx="2039814" cy="618978"/>
          </a:xfrm>
        </p:grpSpPr>
        <p:sp>
          <p:nvSpPr>
            <p:cNvPr id="13" name="圆角矩形 12"/>
            <p:cNvSpPr/>
            <p:nvPr/>
          </p:nvSpPr>
          <p:spPr>
            <a:xfrm>
              <a:off x="5971736" y="3179303"/>
              <a:ext cx="2039814" cy="618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latin typeface="微软雅黑" panose="020B0503020204020204" pitchFamily="34" charset="-122"/>
                  <a:ea typeface="微软雅黑" panose="020B0503020204020204" pitchFamily="34" charset="-122"/>
                </a:rPr>
                <a:t>CONTENTS</a:t>
              </a:r>
              <a:endParaRPr lang="zh-CN" altLang="en-US" sz="1200" dirty="0">
                <a:latin typeface="微软雅黑" panose="020B0503020204020204" pitchFamily="34" charset="-122"/>
                <a:ea typeface="微软雅黑" panose="020B0503020204020204" pitchFamily="34" charset="-122"/>
              </a:endParaRPr>
            </a:p>
          </p:txBody>
        </p:sp>
        <p:sp>
          <p:nvSpPr>
            <p:cNvPr id="14" name="椭圆 13"/>
            <p:cNvSpPr/>
            <p:nvPr/>
          </p:nvSpPr>
          <p:spPr>
            <a:xfrm>
              <a:off x="7468062" y="3254792"/>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组合 14"/>
          <p:cNvGrpSpPr/>
          <p:nvPr/>
        </p:nvGrpSpPr>
        <p:grpSpPr>
          <a:xfrm>
            <a:off x="839467" y="3103800"/>
            <a:ext cx="1529860" cy="464377"/>
            <a:chOff x="3819380" y="3938956"/>
            <a:chExt cx="2039814" cy="618978"/>
          </a:xfrm>
        </p:grpSpPr>
        <p:sp>
          <p:nvSpPr>
            <p:cNvPr id="16" name="圆角矩形 15"/>
            <p:cNvSpPr/>
            <p:nvPr/>
          </p:nvSpPr>
          <p:spPr>
            <a:xfrm>
              <a:off x="3819380" y="3938956"/>
              <a:ext cx="2039814" cy="618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200" dirty="0" smtClean="0">
                  <a:latin typeface="微软雅黑" panose="020B0503020204020204" pitchFamily="34" charset="-122"/>
                  <a:ea typeface="微软雅黑" panose="020B0503020204020204" pitchFamily="34" charset="-122"/>
                </a:rPr>
                <a:t>CONTENTS</a:t>
              </a:r>
              <a:endParaRPr lang="zh-CN" altLang="en-US" sz="1200" dirty="0">
                <a:latin typeface="微软雅黑" panose="020B0503020204020204" pitchFamily="34" charset="-122"/>
                <a:ea typeface="微软雅黑" panose="020B0503020204020204" pitchFamily="34" charset="-122"/>
              </a:endParaRPr>
            </a:p>
          </p:txBody>
        </p:sp>
        <p:sp>
          <p:nvSpPr>
            <p:cNvPr id="17" name="椭圆 16"/>
            <p:cNvSpPr/>
            <p:nvPr/>
          </p:nvSpPr>
          <p:spPr>
            <a:xfrm>
              <a:off x="3908936" y="4014445"/>
              <a:ext cx="468000" cy="468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4</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9" name="矩形 18"/>
          <p:cNvSpPr/>
          <p:nvPr/>
        </p:nvSpPr>
        <p:spPr>
          <a:xfrm rot="5400000">
            <a:off x="2287084" y="3791268"/>
            <a:ext cx="1997802" cy="411789"/>
          </a:xfrm>
          <a:prstGeom prst="rect">
            <a:avLst/>
          </a:prstGeom>
        </p:spPr>
        <p:txBody>
          <a:bodyPr wrap="square" lIns="68589" tIns="34295" rIns="68589" bIns="34295">
            <a:spAutoFit/>
          </a:bodyPr>
          <a:lstStyle/>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41715" y="3724672"/>
            <a:ext cx="1997185" cy="411789"/>
          </a:xfrm>
          <a:prstGeom prst="rect">
            <a:avLst/>
          </a:prstGeom>
        </p:spPr>
        <p:txBody>
          <a:bodyPr wrap="square" lIns="68589" tIns="34295" rIns="68589" bIns="34295">
            <a:spAutoFit/>
          </a:bodyPr>
          <a:lstStyle/>
          <a:p>
            <a:pPr algn="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rot="5400000">
            <a:off x="594896" y="1828627"/>
            <a:ext cx="1997802" cy="411789"/>
          </a:xfrm>
          <a:prstGeom prst="rect">
            <a:avLst/>
          </a:prstGeom>
        </p:spPr>
        <p:txBody>
          <a:bodyPr wrap="square" lIns="68589" tIns="34295" rIns="68589" bIns="34295">
            <a:spAutoFit/>
          </a:bodyPr>
          <a:lstStyle/>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049223" y="1292042"/>
            <a:ext cx="3493086" cy="416406"/>
          </a:xfrm>
          <a:prstGeom prst="rect">
            <a:avLst/>
          </a:prstGeom>
        </p:spPr>
        <p:txBody>
          <a:bodyPr wrap="square" lIns="68589" tIns="34295" rIns="68589" bIns="34295">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49223" y="2212504"/>
            <a:ext cx="3493086" cy="416406"/>
          </a:xfrm>
          <a:prstGeom prst="rect">
            <a:avLst/>
          </a:prstGeom>
        </p:spPr>
        <p:txBody>
          <a:bodyPr wrap="square" lIns="68589" tIns="34295" rIns="68589" bIns="34295">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5049223" y="2983478"/>
            <a:ext cx="3493086" cy="416406"/>
          </a:xfrm>
          <a:prstGeom prst="rect">
            <a:avLst/>
          </a:prstGeom>
        </p:spPr>
        <p:txBody>
          <a:bodyPr wrap="square" lIns="68589" tIns="34295" rIns="68589" bIns="34295">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049223" y="3796680"/>
            <a:ext cx="3493086" cy="416406"/>
          </a:xfrm>
          <a:prstGeom prst="rect">
            <a:avLst/>
          </a:prstGeom>
        </p:spPr>
        <p:txBody>
          <a:bodyPr wrap="square" lIns="68589" tIns="34295" rIns="68589" bIns="34295">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235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85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47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2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iterate type="lt">
                                    <p:tmPct val="10000"/>
                                  </p:iterate>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iterate type="lt">
                                    <p:tmPct val="10000"/>
                                  </p:iterate>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自定义 555">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DocSecurity>0</DocSecurity>
  <HyperlinksChanged>false</HyperlinksChanged>
  <Lines>0</Lines>
  <LinksUpToDate>false</LinksUpToDate>
  <Pages>26</Pages>
  <Paragraphs>513</Paragraphs>
  <Words>3918</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Administrator</dc:creator>
  <cp:lastModifiedBy>Administrator</cp:lastModifiedBy>
  <dc:title>幻灯片 1</dc:title>
  <dcterms:modified xsi:type="dcterms:W3CDTF">2019-01-12T09:48:45Z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