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Masters/slideMaster2.xml" ContentType="application/vnd.openxmlformats-officedocument.presentationml.slideMaster+xml"/>
  <Override PartName="/ppt/theme/theme2.xml" ContentType="application/vnd.openxmlformats-officedocument.theme+xml"/>
  <Override PartName="/ppt/slideMasters/slideMaster3.xml" ContentType="application/vnd.openxmlformats-officedocument.presentationml.slideMaster+xml"/>
  <Override PartName="/ppt/theme/theme3.xml" ContentType="application/vnd.openxmlformats-officedocument.theme+xml"/>
  <Override PartName="/ppt/slideMasters/slideMaster4.xml" ContentType="application/vnd.openxmlformats-officedocument.presentationml.slideMaster+xml"/>
  <Override PartName="/ppt/theme/theme4.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strictFirstAndLastChars="0">
  <p:sldMasterIdLst>
    <p:sldMasterId id="2147483695" r:id="rId45"/>
    <p:sldMasterId id="2147483696" r:id="rId47"/>
    <p:sldMasterId id="2147483697" r:id="rId49"/>
    <p:sldMasterId id="2147483698" r:id="rId51"/>
  </p:sldMasterIdLst>
  <p:notesMasterIdLst>
    <p:notesMasterId r:id="rId53"/>
  </p:notesMasterIdLst>
  <p:sldIdLst>
    <p:sldId id="256" r:id="rId55"/>
    <p:sldId id="287" r:id="rId57"/>
    <p:sldId id="288" r:id="rId58"/>
    <p:sldId id="289" r:id="rId59"/>
    <p:sldId id="290" r:id="rId61"/>
    <p:sldId id="291" r:id="rId63"/>
    <p:sldId id="292" r:id="rId65"/>
    <p:sldId id="293" r:id="rId67"/>
    <p:sldId id="294" r:id="rId69"/>
    <p:sldId id="295" r:id="rId70"/>
    <p:sldId id="296" r:id="rId72"/>
    <p:sldId id="297" r:id="rId74"/>
    <p:sldId id="298" r:id="rId76"/>
    <p:sldId id="299" r:id="rId78"/>
    <p:sldId id="300" r:id="rId80"/>
    <p:sldId id="301" r:id="rId81"/>
    <p:sldId id="302" r:id="rId83"/>
    <p:sldId id="303" r:id="rId85"/>
    <p:sldId id="304" r:id="rId87"/>
    <p:sldId id="305" r:id="rId89"/>
    <p:sldId id="306" r:id="rId91"/>
    <p:sldId id="307" r:id="rId92"/>
    <p:sldId id="308" r:id="rId94"/>
    <p:sldId id="309" r:id="rId96"/>
    <p:sldId id="310" r:id="rId98"/>
    <p:sldId id="311" r:id="rId100"/>
    <p:sldId id="286" r:id="rId102"/>
    <p:sldId id="313" r:id="rId104"/>
  </p:sldIdLst>
  <p:sldSz cx="9144000" cy="5143500"/>
  <p:notesSz cx="6858000" cy="9144000"/>
  <p:custShowLst>
    <p:custShow name="自定义放映 1" id="0">
      <p:sldLst>
        <p:sld r:id="rId55"/>
        <p:sld r:id="rId58"/>
        <p:sld r:id="rId63"/>
        <p:sld r:id="rId102"/>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p:defaultTextStyle>
  <p:extLst>
    <p:ext uri="{EFAFB233-063F-42B5-8137-9DF3F51BA10A}">
      <p15:sldGuideLst xmlns:p15="http://schemas.microsoft.com/office/powerpoint/2012/main">
        <p15:guide id="0" orient="horz" pos="1510" userDrawn="1">
          <p15:clr>
            <a:srgbClr val="A4A3A4"/>
          </p15:clr>
        </p15:guide>
        <p15:guide id="1" pos="29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Lst>
  </p:showPr>
  <p:clrMru>
    <a:srgbClr val="00487E"/>
    <a:srgbClr val="54A9EA"/>
    <a:srgbClr val="7EC4FA"/>
    <a:srgbClr val="92E4F2"/>
    <a:srgbClr val="D4F5FA"/>
    <a:srgbClr val="0067B4"/>
    <a:srgbClr val="004274"/>
    <a:srgbClr val="3BCCFF"/>
    <a:srgbClr val="34A3FF"/>
    <a:srgbClr val="29C7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464" autoAdjust="0"/>
  </p:normalViewPr>
  <p:slideViewPr>
    <p:cSldViewPr snapToGrid="1" snapToObjects="1">
      <p:cViewPr>
        <p:scale>
          <a:sx n="75" d="100"/>
          <a:sy n="75" d="100"/>
        </p:scale>
        <p:origin x="672" y="648"/>
      </p:cViewPr>
      <p:guideLst>
        <p:guide orient="horz" pos="1510"/>
        <p:guide pos="2946"/>
      </p:guideLst>
    </p:cSldViewPr>
  </p:slideViewPr>
  <p:notesTextViewPr>
    <p:cViewPr>
      <p:scale>
        <a:sx n="1" d="1"/>
        <a:sy n="1" d="1"/>
      </p:scale>
      <p:origin x="0" y="0"/>
    </p:cViewPr>
  </p:notesTextViewPr>
  <p:sorterViewPr>
    <p:cViewPr>
      <p:scale>
        <a:sx n="66" d="100"/>
        <a:sy n="66" d="100"/>
      </p:scale>
      <p:origin x="0" y="0"/>
    </p:cViewPr>
  </p:sorterViewPr>
  <p:gridSpacing cx="76198" cy="7619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45" Type="http://schemas.openxmlformats.org/officeDocument/2006/relationships/slideMaster" Target="slideMasters/slideMaster1.xml"></Relationship><Relationship Id="rId46" Type="http://schemas.openxmlformats.org/officeDocument/2006/relationships/theme" Target="theme/theme1.xml"></Relationship><Relationship Id="rId47" Type="http://schemas.openxmlformats.org/officeDocument/2006/relationships/slideMaster" Target="slideMasters/slideMaster2.xml"></Relationship><Relationship Id="rId49" Type="http://schemas.openxmlformats.org/officeDocument/2006/relationships/slideMaster" Target="slideMasters/slideMaster3.xml"></Relationship><Relationship Id="rId51" Type="http://schemas.openxmlformats.org/officeDocument/2006/relationships/slideMaster" Target="slideMasters/slideMaster4.xml"></Relationship><Relationship Id="rId53" Type="http://schemas.openxmlformats.org/officeDocument/2006/relationships/notesMaster" Target="notesMasters/notesMaster1.xml"></Relationship><Relationship Id="rId55" Type="http://schemas.openxmlformats.org/officeDocument/2006/relationships/slide" Target="slides/slide1.xml"></Relationship><Relationship Id="rId57" Type="http://schemas.openxmlformats.org/officeDocument/2006/relationships/slide" Target="slides/slide2.xml"></Relationship><Relationship Id="rId58" Type="http://schemas.openxmlformats.org/officeDocument/2006/relationships/slide" Target="slides/slide3.xml"></Relationship><Relationship Id="rId59" Type="http://schemas.openxmlformats.org/officeDocument/2006/relationships/slide" Target="slides/slide4.xml"></Relationship><Relationship Id="rId61" Type="http://schemas.openxmlformats.org/officeDocument/2006/relationships/slide" Target="slides/slide5.xml"></Relationship><Relationship Id="rId63" Type="http://schemas.openxmlformats.org/officeDocument/2006/relationships/slide" Target="slides/slide6.xml"></Relationship><Relationship Id="rId65" Type="http://schemas.openxmlformats.org/officeDocument/2006/relationships/slide" Target="slides/slide7.xml"></Relationship><Relationship Id="rId67" Type="http://schemas.openxmlformats.org/officeDocument/2006/relationships/slide" Target="slides/slide8.xml"></Relationship><Relationship Id="rId69" Type="http://schemas.openxmlformats.org/officeDocument/2006/relationships/slide" Target="slides/slide9.xml"></Relationship><Relationship Id="rId70" Type="http://schemas.openxmlformats.org/officeDocument/2006/relationships/slide" Target="slides/slide10.xml"></Relationship><Relationship Id="rId72" Type="http://schemas.openxmlformats.org/officeDocument/2006/relationships/slide" Target="slides/slide11.xml"></Relationship><Relationship Id="rId74" Type="http://schemas.openxmlformats.org/officeDocument/2006/relationships/slide" Target="slides/slide12.xml"></Relationship><Relationship Id="rId76" Type="http://schemas.openxmlformats.org/officeDocument/2006/relationships/slide" Target="slides/slide13.xml"></Relationship><Relationship Id="rId78" Type="http://schemas.openxmlformats.org/officeDocument/2006/relationships/slide" Target="slides/slide14.xml"></Relationship><Relationship Id="rId80" Type="http://schemas.openxmlformats.org/officeDocument/2006/relationships/slide" Target="slides/slide15.xml"></Relationship><Relationship Id="rId81" Type="http://schemas.openxmlformats.org/officeDocument/2006/relationships/slide" Target="slides/slide16.xml"></Relationship><Relationship Id="rId83" Type="http://schemas.openxmlformats.org/officeDocument/2006/relationships/slide" Target="slides/slide17.xml"></Relationship><Relationship Id="rId85" Type="http://schemas.openxmlformats.org/officeDocument/2006/relationships/slide" Target="slides/slide18.xml"></Relationship><Relationship Id="rId87" Type="http://schemas.openxmlformats.org/officeDocument/2006/relationships/slide" Target="slides/slide19.xml"></Relationship><Relationship Id="rId89" Type="http://schemas.openxmlformats.org/officeDocument/2006/relationships/slide" Target="slides/slide20.xml"></Relationship><Relationship Id="rId91" Type="http://schemas.openxmlformats.org/officeDocument/2006/relationships/slide" Target="slides/slide21.xml"></Relationship><Relationship Id="rId92" Type="http://schemas.openxmlformats.org/officeDocument/2006/relationships/slide" Target="slides/slide22.xml"></Relationship><Relationship Id="rId94" Type="http://schemas.openxmlformats.org/officeDocument/2006/relationships/slide" Target="slides/slide23.xml"></Relationship><Relationship Id="rId96" Type="http://schemas.openxmlformats.org/officeDocument/2006/relationships/slide" Target="slides/slide24.xml"></Relationship><Relationship Id="rId98" Type="http://schemas.openxmlformats.org/officeDocument/2006/relationships/slide" Target="slides/slide25.xml"></Relationship><Relationship Id="rId100" Type="http://schemas.openxmlformats.org/officeDocument/2006/relationships/slide" Target="slides/slide26.xml"></Relationship><Relationship Id="rId102" Type="http://schemas.openxmlformats.org/officeDocument/2006/relationships/slide" Target="slides/slide27.xml"></Relationship><Relationship Id="rId104" Type="http://schemas.openxmlformats.org/officeDocument/2006/relationships/slide" Target="slides/slide28.xml"></Relationship><Relationship Id="rId106" Type="http://schemas.openxmlformats.org/officeDocument/2006/relationships/viewProps" Target="viewProps.xml"></Relationship><Relationship Id="rId107"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5.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endParaRPr lang="zh-CN" altLang="en-US"/>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dirty="0"/>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dirty="0"/>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CE02A1DE-9727-462B-B3CD-4635E991B052}"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5409D5DA-563B-4E70-99A2-F262D60F5A2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ABD2230D-6849-43D5-9C7A-62A81DF0213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FFBA3ECA-3124-4FBC-B7AF-8FB16E907AE5}"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med" advClick="0" advTm="5527">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advClick="0" advTm="5527">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advClick="0" advTm="5527">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5527">
    <p:blinds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5527">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5527">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5527">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5527">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5527">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5527">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5527">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med" advClick="0" advTm="5527">
    <p:blinds dir="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5527">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5527">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5527">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5527">
    <p:blinds dir="vert"/>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med" advClick="0" advTm="5527">
    <p:blinds dir="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5527">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5527">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5527">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5527">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5527">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spd="med" advClick="0" advTm="5527">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5527">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5527">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5527">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5527">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5527">
    <p:blinds dir="vert"/>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5527">
    <p:blinds dir="vert"/>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5527">
    <p:blinds dir="vert"/>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med" advClick="0" advTm="5527">
    <p:blinds dir="vert"/>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20" y="-34222"/>
            <a:ext cx="9143880" cy="5211943"/>
          </a:xfrm>
          <a:prstGeom prst="rect">
            <a:avLst/>
          </a:prstGeom>
        </p:spPr>
      </p:pic>
      <p:sp>
        <p:nvSpPr>
          <p:cNvPr id="8" name="矩形 7"/>
          <p:cNvSpPr/>
          <p:nvPr userDrawn="1"/>
        </p:nvSpPr>
        <p:spPr bwMode="auto">
          <a:xfrm>
            <a:off x="304912" y="1"/>
            <a:ext cx="477960" cy="430164"/>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9" name="矩形 8"/>
          <p:cNvSpPr/>
          <p:nvPr userDrawn="1"/>
        </p:nvSpPr>
        <p:spPr bwMode="auto">
          <a:xfrm>
            <a:off x="444777" y="100369"/>
            <a:ext cx="477960" cy="430164"/>
          </a:xfrm>
          <a:prstGeom prst="rect">
            <a:avLst/>
          </a:prstGeom>
          <a:solidFill>
            <a:srgbClr val="004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0" name="TextBox 6"/>
          <p:cNvSpPr txBox="1"/>
          <p:nvPr userDrawn="1"/>
        </p:nvSpPr>
        <p:spPr>
          <a:xfrm>
            <a:off x="924848" y="172670"/>
            <a:ext cx="3647152" cy="369332"/>
          </a:xfrm>
          <a:prstGeom prst="rect">
            <a:avLst/>
          </a:prstGeom>
          <a:noFill/>
        </p:spPr>
        <p:txBody>
          <a:bodyPr wrap="none" rtlCol="0">
            <a:spAutoFit/>
          </a:bodyPr>
          <a:lstStyle/>
          <a:p>
            <a:r>
              <a:rPr lang="zh-CN" altLang="en-US" sz="1800" dirty="0" smtClean="0">
                <a:latin typeface="微软雅黑" pitchFamily="34" charset="-122"/>
                <a:ea typeface="微软雅黑" pitchFamily="34" charset="-122"/>
              </a:rPr>
              <a:t>单击此处添加文字输入您的小标题</a:t>
            </a:r>
            <a:endParaRPr lang="zh-CN" altLang="en-US" sz="1800" dirty="0">
              <a:latin typeface="微软雅黑" pitchFamily="34" charset="-122"/>
              <a:ea typeface="微软雅黑" pitchFamily="34" charset="-122"/>
            </a:endParaRPr>
          </a:p>
        </p:txBody>
      </p:sp>
      <p:sp>
        <p:nvSpPr>
          <p:cNvPr id="11" name="矩形 10"/>
          <p:cNvSpPr/>
          <p:nvPr userDrawn="1"/>
        </p:nvSpPr>
        <p:spPr bwMode="auto">
          <a:xfrm>
            <a:off x="0" y="720139"/>
            <a:ext cx="9144000" cy="4251848"/>
          </a:xfrm>
          <a:prstGeom prst="rect">
            <a:avLst/>
          </a:prstGeom>
          <a:solidFill>
            <a:schemeClr val="bg1">
              <a:alpha val="6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p:transition spd="med" advClick="0" advTm="5527">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advClick="0" advTm="5527">
    <p:blinds dir="vert"/>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5527">
    <p:blinds dir="vert"/>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5527">
    <p:blinds dir="vert"/>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5527">
    <p:blinds dir="vert"/>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a:cs typeface="+mn-cs"/>
              </a:rPr>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a:cs typeface="+mn-cs"/>
              </a:rPr>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Tree>
  </p:cSld>
  <p:clrMapOvr>
    <a:masterClrMapping/>
  </p:clrMapOvr>
  <p:transition spd="med" advClick="0" advTm="5527">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advClick="0" advTm="5527">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spd="med" advClick="0" advTm="5527">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5527">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spd="med" advClick="0" advTm="5527">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spd="med" advClick="0" advTm="5527">
    <p:blinds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1" Type="http://schemas.openxmlformats.org/officeDocument/2006/relationships/theme" Target="../theme/theme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5527">
    <p:blinds dir="vert"/>
  </p:transition>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anose="020B0604020202020204" pitchFamily="34" charset="0"/>
        </a:defRPr>
      </a:lvl2pPr>
      <a:lvl3pPr algn="l" rtl="0" eaLnBrk="0" fontAlgn="base" hangingPunct="0">
        <a:spcBef>
          <a:spcPct val="0"/>
        </a:spcBef>
        <a:spcAft>
          <a:spcPct val="0"/>
        </a:spcAft>
        <a:defRPr sz="4000" b="1">
          <a:solidFill>
            <a:schemeClr val="tx2"/>
          </a:solidFill>
          <a:latin typeface="Arial" panose="020B0604020202020204" pitchFamily="34" charset="0"/>
        </a:defRPr>
      </a:lvl3pPr>
      <a:lvl4pPr algn="l" rtl="0" eaLnBrk="0" fontAlgn="base" hangingPunct="0">
        <a:spcBef>
          <a:spcPct val="0"/>
        </a:spcBef>
        <a:spcAft>
          <a:spcPct val="0"/>
        </a:spcAft>
        <a:defRPr sz="4000" b="1">
          <a:solidFill>
            <a:schemeClr val="tx2"/>
          </a:solidFill>
          <a:latin typeface="Arial" panose="020B0604020202020204" pitchFamily="34" charset="0"/>
        </a:defRPr>
      </a:lvl4pPr>
      <a:lvl5pPr algn="l" rtl="0" eaLnBrk="0" fontAlgn="base" hangingPunct="0">
        <a:spcBef>
          <a:spcPct val="0"/>
        </a:spcBef>
        <a:spcAft>
          <a:spcPct val="0"/>
        </a:spcAft>
        <a:defRPr sz="4000" b="1">
          <a:solidFill>
            <a:schemeClr val="tx2"/>
          </a:solidFill>
          <a:latin typeface="Arial" panose="020B0604020202020204" pitchFamily="34" charset="0"/>
        </a:defRPr>
      </a:lvl5pPr>
      <a:lvl6pPr marL="457200" algn="l" rtl="0" eaLnBrk="0" fontAlgn="base" hangingPunct="0">
        <a:spcBef>
          <a:spcPct val="0"/>
        </a:spcBef>
        <a:spcAft>
          <a:spcPct val="0"/>
        </a:spcAft>
        <a:defRPr sz="4000" b="1">
          <a:solidFill>
            <a:schemeClr val="tx2"/>
          </a:solidFill>
          <a:latin typeface="Arial" panose="020B0604020202020204" pitchFamily="34" charset="0"/>
        </a:defRPr>
      </a:lvl6pPr>
      <a:lvl7pPr marL="914400" algn="l" rtl="0" eaLnBrk="0" fontAlgn="base" hangingPunct="0">
        <a:spcBef>
          <a:spcPct val="0"/>
        </a:spcBef>
        <a:spcAft>
          <a:spcPct val="0"/>
        </a:spcAft>
        <a:defRPr sz="4000" b="1">
          <a:solidFill>
            <a:schemeClr val="tx2"/>
          </a:solidFill>
          <a:latin typeface="Arial" panose="020B0604020202020204" pitchFamily="34" charset="0"/>
        </a:defRPr>
      </a:lvl7pPr>
      <a:lvl8pPr marL="1371600" algn="l" rtl="0" eaLnBrk="0" fontAlgn="base" hangingPunct="0">
        <a:spcBef>
          <a:spcPct val="0"/>
        </a:spcBef>
        <a:spcAft>
          <a:spcPct val="0"/>
        </a:spcAft>
        <a:defRPr sz="4000" b="1">
          <a:solidFill>
            <a:schemeClr val="tx2"/>
          </a:solidFill>
          <a:latin typeface="Arial" panose="020B0604020202020204" pitchFamily="34" charset="0"/>
        </a:defRPr>
      </a:lvl8pPr>
      <a:lvl9pPr marL="1828800" algn="l" rtl="0" eaLnBrk="0" fontAlgn="base" hangingPunct="0">
        <a:spcBef>
          <a:spcPct val="0"/>
        </a:spcBef>
        <a:spcAft>
          <a:spcPct val="0"/>
        </a:spcAft>
        <a:defRPr sz="4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5527">
    <p:blinds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5527">
    <p:blinds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spd="med" advClick="0" advTm="5527">
    <p:blinds dir="vert"/>
  </p:transition>
  <p:timing>
    <p:tnLst>
      <p:par>
        <p:cTn id="1" dur="indefinite" restart="never" nodeType="tmRoot"/>
      </p:par>
    </p:tnLst>
  </p:timing>
  <p:txStyles>
    <p:titleStyle>
      <a:lvl1pPr algn="ctr" defTabSz="909320" rtl="0" fontAlgn="base">
        <a:spcBef>
          <a:spcPct val="0"/>
        </a:spcBef>
        <a:spcAft>
          <a:spcPct val="0"/>
        </a:spcAft>
        <a:defRPr sz="4420" kern="1200">
          <a:solidFill>
            <a:schemeClr val="tx1"/>
          </a:solidFill>
          <a:latin typeface="+mj-lt"/>
          <a:ea typeface="+mj-ea"/>
          <a:cs typeface="+mj-cs"/>
        </a:defRPr>
      </a:lvl1pPr>
      <a:lvl2pPr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2pPr>
      <a:lvl3pPr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3pPr>
      <a:lvl4pPr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4pPr>
      <a:lvl5pPr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9pPr>
    </p:titleStyle>
    <p:bodyStyle>
      <a:lvl1pPr marL="340360" indent="-340360" algn="l" defTabSz="90932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fontAlgn="base">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fontAlgn="base">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09955" rtl="0" eaLnBrk="1" latinLnBrk="0" hangingPunct="1">
        <a:defRPr sz="1785" kern="1200">
          <a:solidFill>
            <a:schemeClr val="tx1"/>
          </a:solidFill>
          <a:latin typeface="+mn-lt"/>
          <a:ea typeface="+mn-ea"/>
          <a:cs typeface="+mn-cs"/>
        </a:defRPr>
      </a:lvl1pPr>
      <a:lvl2pPr marL="455295" algn="l" defTabSz="909955" rtl="0" eaLnBrk="1" latinLnBrk="0" hangingPunct="1">
        <a:defRPr sz="1785" kern="1200">
          <a:solidFill>
            <a:schemeClr val="tx1"/>
          </a:solidFill>
          <a:latin typeface="+mn-lt"/>
          <a:ea typeface="+mn-ea"/>
          <a:cs typeface="+mn-cs"/>
        </a:defRPr>
      </a:lvl2pPr>
      <a:lvl3pPr marL="910590" algn="l" defTabSz="909955" rtl="0" eaLnBrk="1" latinLnBrk="0" hangingPunct="1">
        <a:defRPr sz="1785" kern="1200">
          <a:solidFill>
            <a:schemeClr val="tx1"/>
          </a:solidFill>
          <a:latin typeface="+mn-lt"/>
          <a:ea typeface="+mn-ea"/>
          <a:cs typeface="+mn-cs"/>
        </a:defRPr>
      </a:lvl3pPr>
      <a:lvl4pPr marL="1365250" algn="l" defTabSz="909955" rtl="0" eaLnBrk="1" latinLnBrk="0" hangingPunct="1">
        <a:defRPr sz="1785" kern="1200">
          <a:solidFill>
            <a:schemeClr val="tx1"/>
          </a:solidFill>
          <a:latin typeface="+mn-lt"/>
          <a:ea typeface="+mn-ea"/>
          <a:cs typeface="+mn-cs"/>
        </a:defRPr>
      </a:lvl4pPr>
      <a:lvl5pPr marL="1820545" algn="l" defTabSz="909955" rtl="0" eaLnBrk="1" latinLnBrk="0" hangingPunct="1">
        <a:defRPr sz="1785" kern="1200">
          <a:solidFill>
            <a:schemeClr val="tx1"/>
          </a:solidFill>
          <a:latin typeface="+mn-lt"/>
          <a:ea typeface="+mn-ea"/>
          <a:cs typeface="+mn-cs"/>
        </a:defRPr>
      </a:lvl5pPr>
      <a:lvl6pPr marL="2275840" algn="l" defTabSz="909955" rtl="0" eaLnBrk="1" latinLnBrk="0" hangingPunct="1">
        <a:defRPr sz="1785" kern="1200">
          <a:solidFill>
            <a:schemeClr val="tx1"/>
          </a:solidFill>
          <a:latin typeface="+mn-lt"/>
          <a:ea typeface="+mn-ea"/>
          <a:cs typeface="+mn-cs"/>
        </a:defRPr>
      </a:lvl6pPr>
      <a:lvl7pPr marL="2731135" algn="l" defTabSz="909955" rtl="0" eaLnBrk="1" latinLnBrk="0" hangingPunct="1">
        <a:defRPr sz="1785" kern="1200">
          <a:solidFill>
            <a:schemeClr val="tx1"/>
          </a:solidFill>
          <a:latin typeface="+mn-lt"/>
          <a:ea typeface="+mn-ea"/>
          <a:cs typeface="+mn-cs"/>
        </a:defRPr>
      </a:lvl7pPr>
      <a:lvl8pPr marL="3185795" algn="l" defTabSz="909955" rtl="0" eaLnBrk="1" latinLnBrk="0" hangingPunct="1">
        <a:defRPr sz="1785" kern="1200">
          <a:solidFill>
            <a:schemeClr val="tx1"/>
          </a:solidFill>
          <a:latin typeface="+mn-lt"/>
          <a:ea typeface="+mn-ea"/>
          <a:cs typeface="+mn-cs"/>
        </a:defRPr>
      </a:lvl8pPr>
      <a:lvl9pPr marL="3641090" algn="l" defTabSz="909955" rtl="0" eaLnBrk="1" latinLnBrk="0" hangingPunct="1">
        <a:defRPr sz="1785"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7" Type="http://schemas.openxmlformats.org/officeDocument/2006/relationships/notesSlide" Target="../notesSlides/notesSlide1.xml"></Relationship><Relationship Id="rId6" Type="http://schemas.openxmlformats.org/officeDocument/2006/relationships/slideLayout" Target="../slideLayouts/slideLayout2.xml"></Relationship><Relationship Id="rId5" Type="http://schemas.openxmlformats.org/officeDocument/2006/relationships/tags" Target="../tags/tag1.xml"></Relationship><Relationship Id="rId4" Type="http://schemas.openxmlformats.org/officeDocument/2006/relationships/image" Target="../media/image2.png"></Relationship><Relationship Id="rId3" Type="http://schemas.microsoft.com/office/2007/relationships/media" Target="../media/media1.mp3"></Relationship><Relationship Id="rId2" Type="http://schemas.openxmlformats.org/officeDocument/2006/relationships/audio" Target="../media/media1.mp3"></Relationship><Relationship Id="rId1" Type="http://schemas.openxmlformats.org/officeDocument/2006/relationships/image" Target="../media/image1.jpeg"></Relationship></Relationships>
</file>

<file path=ppt/slides/_rels/slide10.xml.rels><?xml version="1.0" encoding="UTF-8"?>
<Relationships xmlns="http://schemas.openxmlformats.org/package/2006/relationships"><Relationship Id="rId2" Type="http://schemas.openxmlformats.org/officeDocument/2006/relationships/notesSlide" Target="../notesSlides/notesSlide10.xml"></Relationship><Relationship Id="rId1" Type="http://schemas.openxmlformats.org/officeDocument/2006/relationships/slideLayout" Target="../slideLayouts/slideLayout38.xml"></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38.xml"></Relationship></Relationships>
</file>

<file path=ppt/slides/_rels/slide12.xml.rels><?xml version="1.0" encoding="UTF-8"?>
<Relationships xmlns="http://schemas.openxmlformats.org/package/2006/relationships"><Relationship Id="rId2" Type="http://schemas.openxmlformats.org/officeDocument/2006/relationships/notesSlide" Target="../notesSlides/notesSlide12.xml"></Relationship><Relationship Id="rId1" Type="http://schemas.openxmlformats.org/officeDocument/2006/relationships/slideLayout" Target="../slideLayouts/slideLayout38.xml"></Relationship></Relationships>
</file>

<file path=ppt/slides/_rels/slide13.xml.rels><?xml version="1.0" encoding="UTF-8"?>
<Relationships xmlns="http://schemas.openxmlformats.org/package/2006/relationships"><Relationship Id="rId2" Type="http://schemas.openxmlformats.org/officeDocument/2006/relationships/notesSlide" Target="../notesSlides/notesSlide13.xml"></Relationship><Relationship Id="rId1" Type="http://schemas.openxmlformats.org/officeDocument/2006/relationships/slideLayout" Target="../slideLayouts/slideLayout38.xml"></Relationship></Relationships>
</file>

<file path=ppt/slides/_rels/slide14.xml.rels><?xml version="1.0" encoding="UTF-8"?>
<Relationships xmlns="http://schemas.openxmlformats.org/package/2006/relationships"><Relationship Id="rId2" Type="http://schemas.openxmlformats.org/officeDocument/2006/relationships/notesSlide" Target="../notesSlides/notesSlide14.xml"></Relationship><Relationship Id="rId1" Type="http://schemas.openxmlformats.org/officeDocument/2006/relationships/slideLayout" Target="../slideLayouts/slideLayout38.xml"></Relationship></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jpeg"/></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38.xml"></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38.xml"></Relationship></Relationships>
</file>

<file path=ppt/slides/_rels/slide18.xml.rels><?xml version="1.0" encoding="UTF-8"?>
<Relationships xmlns="http://schemas.openxmlformats.org/package/2006/relationships"><Relationship Id="rId2" Type="http://schemas.openxmlformats.org/officeDocument/2006/relationships/notesSlide" Target="../notesSlides/notesSlide18.xml"></Relationship><Relationship Id="rId1" Type="http://schemas.openxmlformats.org/officeDocument/2006/relationships/slideLayout" Target="../slideLayouts/slideLayout38.xml"></Relationship></Relationships>
</file>

<file path=ppt/slides/_rels/slide19.xml.rels><?xml version="1.0" encoding="UTF-8"?>
<Relationships xmlns="http://schemas.openxmlformats.org/package/2006/relationships"><Relationship Id="rId3" Type="http://schemas.openxmlformats.org/officeDocument/2006/relationships/notesSlide" Target="../notesSlides/notesSlide19.xml"></Relationship><Relationship Id="rId2" Type="http://schemas.openxmlformats.org/officeDocument/2006/relationships/slideLayout" Target="../slideLayouts/slideLayout38.xml"></Relationship><Relationship Id="rId1" Type="http://schemas.openxmlformats.org/officeDocument/2006/relationships/image" Target="../media/image4.png"></Relationship></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0.xml.rels><?xml version="1.0" encoding="UTF-8"?>
<Relationships xmlns="http://schemas.openxmlformats.org/package/2006/relationships"><Relationship Id="rId2" Type="http://schemas.openxmlformats.org/officeDocument/2006/relationships/notesSlide" Target="../notesSlides/notesSlide20.xml"></Relationship><Relationship Id="rId1" Type="http://schemas.openxmlformats.org/officeDocument/2006/relationships/slideLayout" Target="../slideLayouts/slideLayout38.xml"></Relationship></Relationships>
</file>

<file path=ppt/slides/_rels/slide21.xml.rels><?xml version="1.0" encoding="UTF-8"?>
<Relationships xmlns="http://schemas.openxmlformats.org/package/2006/relationships"><Relationship Id="rId2" Type="http://schemas.openxmlformats.org/officeDocument/2006/relationships/slideLayout" Target="../slideLayouts/slideLayout23.xml"></Relationship><Relationship Id="rId1" Type="http://schemas.openxmlformats.org/officeDocument/2006/relationships/image" Target="../media/image1.jpeg"></Relationship></Relationships>
</file>

<file path=ppt/slides/_rels/slide22.xml.rels><?xml version="1.0" encoding="UTF-8"?>
<Relationships xmlns="http://schemas.openxmlformats.org/package/2006/relationships"><Relationship Id="rId4" Type="http://schemas.openxmlformats.org/officeDocument/2006/relationships/notesSlide" Target="../notesSlides/notesSlide22.xml"></Relationship><Relationship Id="rId3" Type="http://schemas.openxmlformats.org/officeDocument/2006/relationships/slideLayout" Target="../slideLayouts/slideLayout38.xml"></Relationship><Relationship Id="rId2" Type="http://schemas.openxmlformats.org/officeDocument/2006/relationships/image" Target="../media/image4.png"></Relationship><Relationship Id="rId1" Type="http://schemas.openxmlformats.org/officeDocument/2006/relationships/image" Target="../media/image5.png"></Relationship></Relationships>
</file>

<file path=ppt/slides/_rels/slide23.xml.rels><?xml version="1.0" encoding="UTF-8"?>
<Relationships xmlns="http://schemas.openxmlformats.org/package/2006/relationships"><Relationship Id="rId4" Type="http://schemas.openxmlformats.org/officeDocument/2006/relationships/notesSlide" Target="../notesSlides/notesSlide23.xml"></Relationship><Relationship Id="rId3" Type="http://schemas.openxmlformats.org/officeDocument/2006/relationships/slideLayout" Target="../slideLayouts/slideLayout38.xml"></Relationship><Relationship Id="rId2" Type="http://schemas.openxmlformats.org/officeDocument/2006/relationships/image" Target="../media/image7.png"></Relationship><Relationship Id="rId1" Type="http://schemas.openxmlformats.org/officeDocument/2006/relationships/image" Target="../media/image6.png"></Relationship></Relationships>
</file>

<file path=ppt/slides/_rels/slide24.xml.rels><?xml version="1.0" encoding="UTF-8"?>
<Relationships xmlns="http://schemas.openxmlformats.org/package/2006/relationships"><Relationship Id="rId2" Type="http://schemas.openxmlformats.org/officeDocument/2006/relationships/notesSlide" Target="../notesSlides/notesSlide24.xml"></Relationship><Relationship Id="rId1" Type="http://schemas.openxmlformats.org/officeDocument/2006/relationships/slideLayout" Target="../slideLayouts/slideLayout38.xml"></Relationship></Relationships>
</file>

<file path=ppt/slides/_rels/slide25.xml.rels><?xml version="1.0" encoding="UTF-8"?>
<Relationships xmlns="http://schemas.openxmlformats.org/package/2006/relationships"><Relationship Id="rId2" Type="http://schemas.openxmlformats.org/officeDocument/2006/relationships/notesSlide" Target="../notesSlides/notesSlide25.xml"></Relationship><Relationship Id="rId1" Type="http://schemas.openxmlformats.org/officeDocument/2006/relationships/slideLayout" Target="../slideLayouts/slideLayout38.xml"></Relationship></Relationships>
</file>

<file path=ppt/slides/_rels/slide26.xml.rels><?xml version="1.0" encoding="UTF-8"?>
<Relationships xmlns="http://schemas.openxmlformats.org/package/2006/relationships"><Relationship Id="rId2" Type="http://schemas.openxmlformats.org/officeDocument/2006/relationships/notesSlide" Target="../notesSlides/notesSlide26.xml"></Relationship><Relationship Id="rId1" Type="http://schemas.openxmlformats.org/officeDocument/2006/relationships/slideLayout" Target="../slideLayouts/slideLayout38.xml"></Relationship></Relationships>
</file>

<file path=ppt/slides/_rels/slide27.xml.rels><?xml version="1.0" encoding="UTF-8"?>
<Relationships xmlns="http://schemas.openxmlformats.org/package/2006/relationships"><Relationship Id="rId4" Type="http://schemas.openxmlformats.org/officeDocument/2006/relationships/notesSlide" Target="../notesSlides/notesSlide27.xml"></Relationship><Relationship Id="rId3" Type="http://schemas.openxmlformats.org/officeDocument/2006/relationships/slideLayout" Target="../slideLayouts/slideLayout7.xml"></Relationship><Relationship Id="rId2" Type="http://schemas.openxmlformats.org/officeDocument/2006/relationships/tags" Target="../tags/tag2.xml"></Relationship><Relationship Id="rId1" Type="http://schemas.openxmlformats.org/officeDocument/2006/relationships/image" Target="../media/image1.jpeg"></Relationship></Relationships>
</file>

<file path=ppt/slides/_rels/slide28.xml.rels><?xml version="1.0" encoding="UTF-8"?>
<Relationships xmlns="http://schemas.openxmlformats.org/package/2006/relationships"><Relationship Id="rId3" Type="http://schemas.openxmlformats.org/officeDocument/2006/relationships/notesSlide" Target="../notesSlides/notesSlide28.xml"></Relationship><Relationship Id="rId4" Type="http://schemas.openxmlformats.org/officeDocument/2006/relationships/image" Target="../media/fImage2734833341.jpeg"></Relationship><Relationship Id="rId5" Type="http://schemas.openxmlformats.org/officeDocument/2006/relationships/slideLayout" Target="../slideLayouts/slideLayout7.xml"></Relationship></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jpeg"/></Relationships>
</file>

<file path=ppt/slides/_rels/slide4.xml.rels><?xml version="1.0" encoding="UTF-8"?>
<Relationships xmlns="http://schemas.openxmlformats.org/package/2006/relationships"><Relationship Id="rId2" Type="http://schemas.openxmlformats.org/officeDocument/2006/relationships/notesSlide" Target="../notesSlides/notesSlide4.xml"></Relationship><Relationship Id="rId1" Type="http://schemas.openxmlformats.org/officeDocument/2006/relationships/slideLayout" Target="../slideLayouts/slideLayout38.xml"></Relationship></Relationships>
</file>

<file path=ppt/slides/_rels/slide5.xml.rels><?xml version="1.0" encoding="UTF-8"?>
<Relationships xmlns="http://schemas.openxmlformats.org/package/2006/relationships"><Relationship Id="rId2" Type="http://schemas.openxmlformats.org/officeDocument/2006/relationships/notesSlide" Target="../notesSlides/notesSlide5.xml"></Relationship><Relationship Id="rId1" Type="http://schemas.openxmlformats.org/officeDocument/2006/relationships/slideLayout" Target="../slideLayouts/slideLayout38.xml"></Relationship></Relationships>
</file>

<file path=ppt/slides/_rels/slide6.xml.rels><?xml version="1.0" encoding="UTF-8"?>
<Relationships xmlns="http://schemas.openxmlformats.org/package/2006/relationships"><Relationship Id="rId2" Type="http://schemas.openxmlformats.org/officeDocument/2006/relationships/notesSlide" Target="../notesSlides/notesSlide6.xml"></Relationship><Relationship Id="rId1" Type="http://schemas.openxmlformats.org/officeDocument/2006/relationships/slideLayout" Target="../slideLayouts/slideLayout38.xml"></Relationship></Relationships>
</file>

<file path=ppt/slides/_rels/slide7.xml.rels><?xml version="1.0" encoding="UTF-8"?>
<Relationships xmlns="http://schemas.openxmlformats.org/package/2006/relationships"><Relationship Id="rId3" Type="http://schemas.openxmlformats.org/officeDocument/2006/relationships/notesSlide" Target="../notesSlides/notesSlide7.xml"></Relationship><Relationship Id="rId2" Type="http://schemas.openxmlformats.org/officeDocument/2006/relationships/slideLayout" Target="../slideLayouts/slideLayout38.xml"></Relationship><Relationship Id="rId1" Type="http://schemas.openxmlformats.org/officeDocument/2006/relationships/image" Target="../media/image3.png"></Relationship></Relationships>
</file>

<file path=ppt/slides/_rels/slide8.xml.rels><?xml version="1.0" encoding="UTF-8"?>
<Relationships xmlns="http://schemas.openxmlformats.org/package/2006/relationships"><Relationship Id="rId2" Type="http://schemas.openxmlformats.org/officeDocument/2006/relationships/notesSlide" Target="../notesSlides/notesSlide8.xml"></Relationship><Relationship Id="rId1" Type="http://schemas.openxmlformats.org/officeDocument/2006/relationships/slideLayout" Target="../slideLayouts/slideLayout38.xml"></Relationship></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9" name="TextBox 8"/>
          <p:cNvSpPr txBox="1"/>
          <p:nvPr/>
        </p:nvSpPr>
        <p:spPr>
          <a:xfrm>
            <a:off x="1376314" y="3181334"/>
            <a:ext cx="6391493" cy="1015663"/>
          </a:xfrm>
          <a:prstGeom prst="rect">
            <a:avLst/>
          </a:prstGeom>
          <a:noFill/>
        </p:spPr>
        <p:txBody>
          <a:bodyPr vert="horz"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6000" b="1" spc="50" dirty="0">
                <a:ln w="11430">
                  <a:noFill/>
                </a:ln>
                <a:solidFill>
                  <a:srgbClr val="00487E"/>
                </a:solidFill>
                <a:latin typeface="微软雅黑" pitchFamily="34" charset="-122"/>
                <a:ea typeface="微软雅黑" pitchFamily="34" charset="-122"/>
              </a:rPr>
              <a:t>护士医生工作汇报</a:t>
            </a:r>
            <a:endParaRPr lang="zh-CN" altLang="en-US" sz="6000" b="1" spc="50" dirty="0">
              <a:ln w="11430">
                <a:noFill/>
              </a:ln>
              <a:solidFill>
                <a:srgbClr val="00487E"/>
              </a:solidFill>
              <a:latin typeface="微软雅黑" pitchFamily="34" charset="-122"/>
              <a:ea typeface="微软雅黑" pitchFamily="34" charset="-122"/>
            </a:endParaRPr>
          </a:p>
        </p:txBody>
      </p:sp>
      <p:pic>
        <p:nvPicPr>
          <p:cNvPr id="15" name="Joel Hanson、sara Groves - Traveling Light">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550885" y="-1085207"/>
            <a:ext cx="609600" cy="609600"/>
          </a:xfrm>
          <a:prstGeom prst="rect">
            <a:avLst/>
          </a:prstGeom>
        </p:spPr>
      </p:pic>
      <p:sp>
        <p:nvSpPr>
          <p:cNvPr id="2" name="圆角矩形 1"/>
          <p:cNvSpPr/>
          <p:nvPr/>
        </p:nvSpPr>
        <p:spPr bwMode="auto">
          <a:xfrm>
            <a:off x="2438516" y="4273195"/>
            <a:ext cx="4267088" cy="43209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r>
              <a:rPr lang="zh-CN" altLang="en-US" sz="2000" b="1" dirty="0">
                <a:solidFill>
                  <a:schemeClr val="bg1"/>
                </a:solidFill>
                <a:latin typeface="微软雅黑" pitchFamily="34" charset="-122"/>
                <a:ea typeface="微软雅黑" pitchFamily="34" charset="-122"/>
              </a:rPr>
              <a:t>单击此处添加您的副标题文字</a:t>
            </a:r>
            <a:endParaRPr kumimoji="0" lang="zh-CN" altLang="en-US" sz="2000" b="1" i="0" u="none" strike="noStrike" cap="none" normalizeH="0" baseline="0" dirty="0" smtClean="0">
              <a:ln>
                <a:noFill/>
              </a:ln>
              <a:solidFill>
                <a:schemeClr val="bg1"/>
              </a:solidFill>
              <a:effectLst/>
              <a:latin typeface="微软雅黑" pitchFamily="34" charset="-122"/>
              <a:ea typeface="微软雅黑" pitchFamily="34" charset="-122"/>
            </a:endParaRPr>
          </a:p>
        </p:txBody>
      </p:sp>
    </p:spTree>
    <p:custDataLst>
      <p:tags r:id="rId5"/>
    </p:custDataLst>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childTnLst>
                          </p:cTn>
                        </p:par>
                        <p:par>
                          <p:cTn id="10" fill="hold">
                            <p:stCondLst>
                              <p:cond delay="0"/>
                            </p:stCondLst>
                            <p:childTnLst>
                              <p:par>
                                <p:cTn id="11" presetID="23" presetClass="entr" presetSubtype="36" fill="hold" grpId="0" nodeType="afterEffect">
                                  <p:stCondLst>
                                    <p:cond delay="0"/>
                                  </p:stCondLst>
                                  <p:iterate type="lt">
                                    <p:tmPct val="12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6*min(max(#ppt_w*#ppt_h,.3),1)-7.4)/-.7*#ppt_w"/>
                                          </p:val>
                                        </p:tav>
                                        <p:tav tm="100000">
                                          <p:val>
                                            <p:strVal val="#ppt_w"/>
                                          </p:val>
                                        </p:tav>
                                      </p:tavLst>
                                    </p:anim>
                                    <p:anim calcmode="lin" valueType="num">
                                      <p:cBhvr>
                                        <p:cTn id="14" dur="500" fill="hold"/>
                                        <p:tgtEl>
                                          <p:spTgt spid="9"/>
                                        </p:tgtEl>
                                        <p:attrNameLst>
                                          <p:attrName>ppt_h</p:attrName>
                                        </p:attrNameLst>
                                      </p:cBhvr>
                                      <p:tavLst>
                                        <p:tav tm="0">
                                          <p:val>
                                            <p:strVal val="(6*min(max(#ppt_w*#ppt_h,.3),1)-7.4)/-.7*#ppt_h"/>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92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fill="hold" display="0">
                  <p:stCondLst>
                    <p:cond delay="indefinite"/>
                  </p:stCondLst>
                  <p:endCondLst>
                    <p:cond evt="onStopAudio" delay="0">
                      <p:tgtEl>
                        <p:sldTgt/>
                      </p:tgtEl>
                    </p:cond>
                  </p:endCondLst>
                </p:cTn>
                <p:tgtEl>
                  <p:spTgt spid="15"/>
                </p:tgtEl>
              </p:cMediaNode>
            </p:audio>
          </p:childTnLst>
        </p:cTn>
      </p:par>
    </p:tnLst>
    <p:bldLst>
      <p:bldP spid="9"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44" name="TextBox 43"/>
            <p:cNvSpPr txBox="1"/>
            <p:nvPr/>
          </p:nvSpPr>
          <p:spPr>
            <a:xfrm>
              <a:off x="1681435" y="2157586"/>
              <a:ext cx="1152128" cy="1063661"/>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255" b="1" i="0" u="none" strike="noStrike" kern="1200" cap="none" spc="0" normalizeH="0" baseline="0" noProof="0" dirty="0">
                  <a:ln>
                    <a:noFill/>
                  </a:ln>
                  <a:solidFill>
                    <a:srgbClr val="F8F8F8"/>
                  </a:solidFill>
                  <a:effectLst/>
                  <a:uLnTx/>
                  <a:uFillTx/>
                  <a:latin typeface="微软雅黑"/>
                  <a:ea typeface="微软雅黑"/>
                  <a:cs typeface="+mn-cs"/>
                </a:rPr>
                <a:t>2</a:t>
              </a:r>
              <a:endParaRPr kumimoji="0" lang="zh-CN" altLang="en-US" sz="2255"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47" name="TextBox 46"/>
            <p:cNvSpPr txBox="1"/>
            <p:nvPr/>
          </p:nvSpPr>
          <p:spPr>
            <a:xfrm>
              <a:off x="3362324" y="1414683"/>
              <a:ext cx="1152128" cy="672567"/>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8F8F8"/>
                  </a:solidFill>
                  <a:effectLst/>
                  <a:uLnTx/>
                  <a:uFillTx/>
                  <a:latin typeface="微软雅黑"/>
                  <a:ea typeface="微软雅黑"/>
                  <a:cs typeface="+mn-cs"/>
                </a:rPr>
                <a:t>请输入您的文字</a:t>
              </a:r>
              <a:endParaRPr kumimoji="0" lang="zh-CN" altLang="en-US" sz="1315" b="0"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50" name="TextBox 49"/>
            <p:cNvSpPr txBox="1"/>
            <p:nvPr/>
          </p:nvSpPr>
          <p:spPr>
            <a:xfrm>
              <a:off x="4138032" y="2780633"/>
              <a:ext cx="1152128" cy="1062286"/>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53" name="TextBox 52"/>
            <p:cNvSpPr txBox="1"/>
            <p:nvPr/>
          </p:nvSpPr>
          <p:spPr>
            <a:xfrm>
              <a:off x="2930276" y="4179990"/>
              <a:ext cx="1152128" cy="1062570"/>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endParaRP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1" i="0" u="none" strike="noStrike" kern="1200" cap="none" spc="0" normalizeH="0" baseline="0" noProof="0" dirty="0">
                <a:ln>
                  <a:noFill/>
                </a:ln>
                <a:solidFill>
                  <a:srgbClr val="F8F8F8"/>
                </a:solidFill>
                <a:effectLst/>
                <a:uLnTx/>
                <a:uFillTx/>
                <a:latin typeface="微软雅黑"/>
                <a:ea typeface="微软雅黑"/>
                <a:cs typeface="+mn-cs"/>
              </a:rPr>
              <a:t>标题</a:t>
            </a:r>
            <a:endParaRPr kumimoji="0" lang="zh-CN" altLang="en-US" sz="1505"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 name="TextBox 57"/>
            <p:cNvSpPr txBox="1"/>
            <p:nvPr/>
          </p:nvSpPr>
          <p:spPr>
            <a:xfrm>
              <a:off x="6653352" y="1318965"/>
              <a:ext cx="524279" cy="671939"/>
            </a:xfrm>
            <a:prstGeom prst="rect">
              <a:avLst/>
            </a:prstGeom>
            <a:grp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2</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5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50" fill="hold"/>
                                        <p:tgtEl>
                                          <p:spTgt spid="2"/>
                                        </p:tgtEl>
                                        <p:attrNameLst>
                                          <p:attrName>ppt_w</p:attrName>
                                        </p:attrNameLst>
                                      </p:cBhvr>
                                      <p:tavLst>
                                        <p:tav tm="0">
                                          <p:val>
                                            <p:fltVal val="0"/>
                                          </p:val>
                                        </p:tav>
                                        <p:tav tm="100000">
                                          <p:val>
                                            <p:strVal val="#ppt_w"/>
                                          </p:val>
                                        </p:tav>
                                      </p:tavLst>
                                    </p:anim>
                                    <p:anim calcmode="lin" valueType="num">
                                      <p:cBhvr>
                                        <p:cTn id="24" dur="250" fill="hold"/>
                                        <p:tgtEl>
                                          <p:spTgt spid="2"/>
                                        </p:tgtEl>
                                        <p:attrNameLst>
                                          <p:attrName>ppt_h</p:attrName>
                                        </p:attrNameLst>
                                      </p:cBhvr>
                                      <p:tavLst>
                                        <p:tav tm="0">
                                          <p:val>
                                            <p:fltVal val="0"/>
                                          </p:val>
                                        </p:tav>
                                        <p:tav tm="100000">
                                          <p:val>
                                            <p:strVal val="#ppt_h"/>
                                          </p:val>
                                        </p:tav>
                                      </p:tavLst>
                                    </p:anim>
                                    <p:anim calcmode="lin" valueType="num">
                                      <p:cBhvr>
                                        <p:cTn id="25" dur="250" fill="hold"/>
                                        <p:tgtEl>
                                          <p:spTgt spid="2"/>
                                        </p:tgtEl>
                                        <p:attrNameLst>
                                          <p:attrName>style.rotation</p:attrName>
                                        </p:attrNameLst>
                                      </p:cBhvr>
                                      <p:tavLst>
                                        <p:tav tm="0">
                                          <p:val>
                                            <p:fltVal val="90"/>
                                          </p:val>
                                        </p:tav>
                                        <p:tav tm="100000">
                                          <p:val>
                                            <p:fltVal val="0"/>
                                          </p:val>
                                        </p:tav>
                                      </p:tavLst>
                                    </p:anim>
                                    <p:animEffect transition="in" filter="fade">
                                      <p:cBhvr>
                                        <p:cTn id="26" dur="250"/>
                                        <p:tgtEl>
                                          <p:spTgt spid="2"/>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 calcmode="lin" valueType="num">
                                      <p:cBhvr>
                                        <p:cTn id="31" dur="250" fill="hold"/>
                                        <p:tgtEl>
                                          <p:spTgt spid="3"/>
                                        </p:tgtEl>
                                        <p:attrNameLst>
                                          <p:attrName>style.rotation</p:attrName>
                                        </p:attrNameLst>
                                      </p:cBhvr>
                                      <p:tavLst>
                                        <p:tav tm="0">
                                          <p:val>
                                            <p:fltVal val="90"/>
                                          </p:val>
                                        </p:tav>
                                        <p:tav tm="100000">
                                          <p:val>
                                            <p:fltVal val="0"/>
                                          </p:val>
                                        </p:tav>
                                      </p:tavLst>
                                    </p:anim>
                                    <p:animEffect transition="in" filter="fade">
                                      <p:cBhvr>
                                        <p:cTn id="32" dur="25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 calcmode="lin" valueType="num">
                                      <p:cBhvr>
                                        <p:cTn id="37" dur="250" fill="hold"/>
                                        <p:tgtEl>
                                          <p:spTgt spid="4"/>
                                        </p:tgtEl>
                                        <p:attrNameLst>
                                          <p:attrName>style.rotation</p:attrName>
                                        </p:attrNameLst>
                                      </p:cBhvr>
                                      <p:tavLst>
                                        <p:tav tm="0">
                                          <p:val>
                                            <p:fltVal val="90"/>
                                          </p:val>
                                        </p:tav>
                                        <p:tav tm="100000">
                                          <p:val>
                                            <p:fltVal val="0"/>
                                          </p:val>
                                        </p:tav>
                                      </p:tavLst>
                                    </p:anim>
                                    <p:animEffect transition="in" filter="fade">
                                      <p:cBhvr>
                                        <p:cTn id="38" dur="25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fltVal val="0"/>
                                          </p:val>
                                        </p:tav>
                                        <p:tav tm="100000">
                                          <p:val>
                                            <p:strVal val="#ppt_w"/>
                                          </p:val>
                                        </p:tav>
                                      </p:tavLst>
                                    </p:anim>
                                    <p:anim calcmode="lin" valueType="num">
                                      <p:cBhvr>
                                        <p:cTn id="42" dur="250" fill="hold"/>
                                        <p:tgtEl>
                                          <p:spTgt spid="5"/>
                                        </p:tgtEl>
                                        <p:attrNameLst>
                                          <p:attrName>ppt_h</p:attrName>
                                        </p:attrNameLst>
                                      </p:cBhvr>
                                      <p:tavLst>
                                        <p:tav tm="0">
                                          <p:val>
                                            <p:fltVal val="0"/>
                                          </p:val>
                                        </p:tav>
                                        <p:tav tm="100000">
                                          <p:val>
                                            <p:strVal val="#ppt_h"/>
                                          </p:val>
                                        </p:tav>
                                      </p:tavLst>
                                    </p:anim>
                                    <p:anim calcmode="lin" valueType="num">
                                      <p:cBhvr>
                                        <p:cTn id="43" dur="250" fill="hold"/>
                                        <p:tgtEl>
                                          <p:spTgt spid="5"/>
                                        </p:tgtEl>
                                        <p:attrNameLst>
                                          <p:attrName>style.rotation</p:attrName>
                                        </p:attrNameLst>
                                      </p:cBhvr>
                                      <p:tavLst>
                                        <p:tav tm="0">
                                          <p:val>
                                            <p:fltVal val="90"/>
                                          </p:val>
                                        </p:tav>
                                        <p:tav tm="100000">
                                          <p:val>
                                            <p:fltVal val="0"/>
                                          </p:val>
                                        </p:tav>
                                      </p:tavLst>
                                    </p:anim>
                                    <p:animEffect transition="in" filter="fade">
                                      <p:cBhvr>
                                        <p:cTn id="44" dur="250"/>
                                        <p:tgtEl>
                                          <p:spTgt spid="5"/>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50"/>
                                        <p:tgtEl>
                                          <p:spTgt spid="37"/>
                                        </p:tgtEl>
                                      </p:cBhvr>
                                    </p:animEffect>
                                    <p:anim calcmode="lin" valueType="num">
                                      <p:cBhvr>
                                        <p:cTn id="49" dur="250" fill="hold"/>
                                        <p:tgtEl>
                                          <p:spTgt spid="37"/>
                                        </p:tgtEl>
                                        <p:attrNameLst>
                                          <p:attrName>ppt_x</p:attrName>
                                        </p:attrNameLst>
                                      </p:cBhvr>
                                      <p:tavLst>
                                        <p:tav tm="0">
                                          <p:val>
                                            <p:strVal val="#ppt_x"/>
                                          </p:val>
                                        </p:tav>
                                        <p:tav tm="100000">
                                          <p:val>
                                            <p:strVal val="#ppt_x"/>
                                          </p:val>
                                        </p:tav>
                                      </p:tavLst>
                                    </p:anim>
                                    <p:anim calcmode="lin" valueType="num">
                                      <p:cBhvr>
                                        <p:cTn id="50" dur="25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50"/>
                                        <p:tgtEl>
                                          <p:spTgt spid="54"/>
                                        </p:tgtEl>
                                      </p:cBhvr>
                                    </p:animEffect>
                                    <p:anim calcmode="lin" valueType="num">
                                      <p:cBhvr>
                                        <p:cTn id="54" dur="250" fill="hold"/>
                                        <p:tgtEl>
                                          <p:spTgt spid="54"/>
                                        </p:tgtEl>
                                        <p:attrNameLst>
                                          <p:attrName>ppt_x</p:attrName>
                                        </p:attrNameLst>
                                      </p:cBhvr>
                                      <p:tavLst>
                                        <p:tav tm="0">
                                          <p:val>
                                            <p:strVal val="#ppt_x"/>
                                          </p:val>
                                        </p:tav>
                                        <p:tav tm="100000">
                                          <p:val>
                                            <p:strVal val="#ppt_x"/>
                                          </p:val>
                                        </p:tav>
                                      </p:tavLst>
                                    </p:anim>
                                    <p:anim calcmode="lin" valueType="num">
                                      <p:cBhvr>
                                        <p:cTn id="55" dur="25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21" presetClass="entr" presetSubtype="1"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1)">
                                      <p:cBhvr>
                                        <p:cTn id="59" dur="250"/>
                                        <p:tgtEl>
                                          <p:spTgt spid="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250"/>
                                        <p:tgtEl>
                                          <p:spTgt spid="55"/>
                                        </p:tgtEl>
                                      </p:cBhvr>
                                    </p:animEffect>
                                  </p:childTnLst>
                                </p:cTn>
                              </p:par>
                            </p:childTnLst>
                          </p:cTn>
                        </p:par>
                        <p:par>
                          <p:cTn id="64" fill="hold">
                            <p:stCondLst>
                              <p:cond delay="4000"/>
                            </p:stCondLst>
                            <p:childTnLst>
                              <p:par>
                                <p:cTn id="65" presetID="21" presetClass="entr" presetSubtype="1"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50"/>
                                        <p:tgtEl>
                                          <p:spTgt spid="7"/>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250"/>
                                        <p:tgtEl>
                                          <p:spTgt spid="68"/>
                                        </p:tgtEl>
                                      </p:cBhvr>
                                    </p:animEffect>
                                  </p:childTnLst>
                                </p:cTn>
                              </p:par>
                            </p:childTnLst>
                          </p:cTn>
                        </p:par>
                        <p:par>
                          <p:cTn id="72" fill="hold">
                            <p:stCondLst>
                              <p:cond delay="5000"/>
                            </p:stCondLst>
                            <p:childTnLst>
                              <p:par>
                                <p:cTn id="73" presetID="21" presetClass="entr" presetSubtype="1"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heel(1)">
                                      <p:cBhvr>
                                        <p:cTn id="75" dur="250"/>
                                        <p:tgtEl>
                                          <p:spTgt spid="8"/>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250"/>
                                        <p:tgtEl>
                                          <p:spTgt spid="69"/>
                                        </p:tgtEl>
                                      </p:cBhvr>
                                    </p:animEffect>
                                  </p:childTnLst>
                                </p:cTn>
                              </p:par>
                            </p:childTnLst>
                          </p:cTn>
                        </p:par>
                        <p:par>
                          <p:cTn id="80" fill="hold">
                            <p:stCondLst>
                              <p:cond delay="6000"/>
                            </p:stCondLst>
                            <p:childTnLst>
                              <p:par>
                                <p:cTn id="81" presetID="21" presetClass="entr" presetSubtype="1"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heel(1)">
                                      <p:cBhvr>
                                        <p:cTn id="83" dur="250"/>
                                        <p:tgtEl>
                                          <p:spTgt spid="9"/>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a:cs typeface="+mn-cs"/>
              </a:endParaRPr>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mn-cs"/>
                  <a:sym typeface="宋体"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a:cs typeface="+mn-cs"/>
              </a:endParaRPr>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mn-cs"/>
                  <a:sym typeface="宋体"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a:cs typeface="+mn-cs"/>
              </a:endParaRPr>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mn-cs"/>
                  <a:sym typeface="宋体"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a:cs typeface="+mn-cs"/>
              </a:endParaRPr>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mn-cs"/>
                  <a:sym typeface="宋体"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itchFamily="34" charset="-122"/>
                  <a:cs typeface="+mn-cs"/>
                </a:rPr>
                <a:t>1</a:t>
              </a:r>
              <a:endPar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itchFamily="34" charset="-122"/>
                <a:cs typeface="+mn-cs"/>
              </a:endParaRPr>
            </a:p>
          </p:txBody>
        </p:sp>
        <p:sp>
          <p:nvSpPr>
            <p:cNvPr id="22" name="TextBox 80"/>
            <p:cNvSpPr txBox="1"/>
            <p:nvPr/>
          </p:nvSpPr>
          <p:spPr>
            <a:xfrm>
              <a:off x="997273" y="4021857"/>
              <a:ext cx="1462635"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a:cs typeface="+mn-cs"/>
                </a:rPr>
                <a:t>strengths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a:cs typeface="+mn-cs"/>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itchFamily="34" charset="-122"/>
                  <a:cs typeface="+mn-cs"/>
                </a:rPr>
                <a:t>2</a:t>
              </a:r>
              <a:endPar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itchFamily="34" charset="-122"/>
                <a:cs typeface="+mn-cs"/>
              </a:endParaRPr>
            </a:p>
          </p:txBody>
        </p:sp>
        <p:sp>
          <p:nvSpPr>
            <p:cNvPr id="26" name="TextBox 146"/>
            <p:cNvSpPr txBox="1"/>
            <p:nvPr/>
          </p:nvSpPr>
          <p:spPr>
            <a:xfrm>
              <a:off x="3035456" y="4021857"/>
              <a:ext cx="162965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a:cs typeface="+mn-cs"/>
                </a:rPr>
                <a:t>weaknesses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a:cs typeface="+mn-cs"/>
              </a:endParaRPr>
            </a:p>
          </p:txBody>
        </p:sp>
      </p:grpSp>
      <p:grpSp>
        <p:nvGrpSpPr>
          <p:cNvPr id="12" name="组合 11"/>
          <p:cNvGrpSpPr/>
          <p:nvPr/>
        </p:nvGrpSpPr>
        <p:grpSpPr>
          <a:xfrm>
            <a:off x="4739281" y="2910299"/>
            <a:ext cx="1756956" cy="1693199"/>
            <a:chOff x="5038777" y="3060280"/>
            <a:chExt cx="1867986"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itchFamily="34" charset="-122"/>
                    <a:cs typeface="+mn-cs"/>
                  </a:rPr>
                  <a:t>3</a:t>
                </a:r>
                <a:endPar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itchFamily="34" charset="-122"/>
                  <a:cs typeface="+mn-cs"/>
                </a:endParaRPr>
              </a:p>
            </p:txBody>
          </p:sp>
        </p:grpSp>
        <p:sp>
          <p:nvSpPr>
            <p:cNvPr id="30" name="TextBox 153"/>
            <p:cNvSpPr txBox="1"/>
            <p:nvPr/>
          </p:nvSpPr>
          <p:spPr>
            <a:xfrm>
              <a:off x="5038777" y="4021857"/>
              <a:ext cx="186798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a:cs typeface="+mn-cs"/>
                </a:rPr>
                <a:t>opportunities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a:cs typeface="+mn-cs"/>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itchFamily="34" charset="-122"/>
                  <a:cs typeface="+mn-cs"/>
                </a:rPr>
                <a:t>4</a:t>
              </a:r>
              <a:endPar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itchFamily="34" charset="-122"/>
                <a:cs typeface="+mn-cs"/>
              </a:endParaRPr>
            </a:p>
          </p:txBody>
        </p:sp>
        <p:sp>
          <p:nvSpPr>
            <p:cNvPr id="34" name="TextBox 160"/>
            <p:cNvSpPr txBox="1"/>
            <p:nvPr/>
          </p:nvSpPr>
          <p:spPr>
            <a:xfrm>
              <a:off x="7524195" y="4021857"/>
              <a:ext cx="1138953"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a:cs typeface="+mn-cs"/>
                </a:rPr>
                <a:t>threats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a:cs typeface="+mn-cs"/>
              </a:endParaRPr>
            </a:p>
          </p:txBody>
        </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ppt_x"/>
                                          </p:val>
                                        </p:tav>
                                        <p:tav tm="100000">
                                          <p:val>
                                            <p:strVal val="#ppt_x"/>
                                          </p:val>
                                        </p:tav>
                                      </p:tavLst>
                                    </p:anim>
                                    <p:anim calcmode="lin" valueType="num">
                                      <p:cBhvr additive="base">
                                        <p:cTn id="13" dur="25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6" presetClass="emph" presetSubtype="0" fill="hold" nodeType="after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11"/>
                                        </p:tgtEl>
                                      </p:cBhvr>
                                    </p:animEffect>
                                    <p:animScale>
                                      <p:cBhvr>
                                        <p:cTn id="51" dur="125" autoRev="1" fill="hold"/>
                                        <p:tgtEl>
                                          <p:spTgt spid="11"/>
                                        </p:tgtEl>
                                      </p:cBhvr>
                                      <p:by x="105000" y="105000"/>
                                    </p:animScale>
                                  </p:childTnLst>
                                </p:cTn>
                              </p:par>
                            </p:childTnLst>
                          </p:cTn>
                        </p:par>
                        <p:par>
                          <p:cTn id="52" fill="hold">
                            <p:stCondLst>
                              <p:cond delay="5000"/>
                            </p:stCondLst>
                            <p:childTnLst>
                              <p:par>
                                <p:cTn id="53" presetID="26" presetClass="emph" presetSubtype="0" fill="hold" nodeType="afterEffect">
                                  <p:stCondLst>
                                    <p:cond delay="0"/>
                                  </p:stCondLst>
                                  <p:childTnLst>
                                    <p:animEffect transition="out" filter="fade">
                                      <p:cBhvr>
                                        <p:cTn id="54" dur="250" tmFilter="0, 0; .2, .5; .8, .5; 1, 0"/>
                                        <p:tgtEl>
                                          <p:spTgt spid="12"/>
                                        </p:tgtEl>
                                      </p:cBhvr>
                                    </p:animEffect>
                                    <p:animScale>
                                      <p:cBhvr>
                                        <p:cTn id="55" dur="125" autoRev="1" fill="hold"/>
                                        <p:tgtEl>
                                          <p:spTgt spid="12"/>
                                        </p:tgtEl>
                                      </p:cBhvr>
                                      <p:by x="105000" y="105000"/>
                                    </p:animScale>
                                  </p:childTnLst>
                                </p:cTn>
                              </p:par>
                            </p:childTnLst>
                          </p:cTn>
                        </p:par>
                        <p:par>
                          <p:cTn id="56" fill="hold">
                            <p:stCondLst>
                              <p:cond delay="5500"/>
                            </p:stCondLst>
                            <p:childTnLst>
                              <p:par>
                                <p:cTn id="57" presetID="26" presetClass="emph" presetSubtype="0" fill="hold" nodeType="afterEffect">
                                  <p:stCondLst>
                                    <p:cond delay="0"/>
                                  </p:stCondLst>
                                  <p:childTnLst>
                                    <p:animEffect transition="out" filter="fade">
                                      <p:cBhvr>
                                        <p:cTn id="58" dur="250" tmFilter="0, 0; .2, .5; .8, .5; 1, 0"/>
                                        <p:tgtEl>
                                          <p:spTgt spid="13"/>
                                        </p:tgtEl>
                                      </p:cBhvr>
                                    </p:animEffect>
                                    <p:animScale>
                                      <p:cBhvr>
                                        <p:cTn id="5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659607"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4" name="Freeform 44"/>
          <p:cNvSpPr/>
          <p:nvPr/>
        </p:nvSpPr>
        <p:spPr>
          <a:xfrm>
            <a:off x="254674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5" name="Freeform 45"/>
          <p:cNvSpPr/>
          <p:nvPr/>
        </p:nvSpPr>
        <p:spPr>
          <a:xfrm>
            <a:off x="443388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 name="Freeform 46"/>
          <p:cNvSpPr/>
          <p:nvPr/>
        </p:nvSpPr>
        <p:spPr>
          <a:xfrm>
            <a:off x="6321029"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 name="组合 1"/>
          <p:cNvGrpSpPr/>
          <p:nvPr/>
        </p:nvGrpSpPr>
        <p:grpSpPr>
          <a:xfrm>
            <a:off x="376314" y="1891046"/>
            <a:ext cx="648815" cy="626030"/>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 name="组合 2"/>
          <p:cNvGrpSpPr/>
          <p:nvPr/>
        </p:nvGrpSpPr>
        <p:grpSpPr>
          <a:xfrm>
            <a:off x="3382163" y="3320742"/>
            <a:ext cx="656437" cy="626030"/>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 name="组合 3"/>
          <p:cNvGrpSpPr/>
          <p:nvPr/>
        </p:nvGrpSpPr>
        <p:grpSpPr>
          <a:xfrm>
            <a:off x="5269218" y="1821264"/>
            <a:ext cx="633902" cy="626030"/>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5" name="组合 4"/>
          <p:cNvGrpSpPr/>
          <p:nvPr/>
        </p:nvGrpSpPr>
        <p:grpSpPr>
          <a:xfrm>
            <a:off x="7873611" y="3250341"/>
            <a:ext cx="669125" cy="626030"/>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
        <p:nvSpPr>
          <p:cNvPr id="41" name="文本框 20"/>
          <p:cNvSpPr txBox="1"/>
          <p:nvPr/>
        </p:nvSpPr>
        <p:spPr>
          <a:xfrm>
            <a:off x="111944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endParaRPr>
          </a:p>
        </p:txBody>
      </p:sp>
      <p:sp>
        <p:nvSpPr>
          <p:cNvPr id="42" name="文本框 20"/>
          <p:cNvSpPr txBox="1"/>
          <p:nvPr/>
        </p:nvSpPr>
        <p:spPr>
          <a:xfrm>
            <a:off x="3257624"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endParaRPr>
          </a:p>
        </p:txBody>
      </p:sp>
      <p:sp>
        <p:nvSpPr>
          <p:cNvPr id="44" name="文本框 20"/>
          <p:cNvSpPr txBox="1"/>
          <p:nvPr/>
        </p:nvSpPr>
        <p:spPr>
          <a:xfrm>
            <a:off x="514495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endParaRPr>
          </a:p>
        </p:txBody>
      </p:sp>
      <p:sp>
        <p:nvSpPr>
          <p:cNvPr id="45" name="文本框 20"/>
          <p:cNvSpPr txBox="1"/>
          <p:nvPr/>
        </p:nvSpPr>
        <p:spPr>
          <a:xfrm>
            <a:off x="7103957"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endParaRPr>
          </a:p>
        </p:txBody>
      </p:sp>
      <p:grpSp>
        <p:nvGrpSpPr>
          <p:cNvPr id="48" name="组合 98"/>
          <p:cNvGrpSpPr/>
          <p:nvPr/>
        </p:nvGrpSpPr>
        <p:grpSpPr bwMode="auto">
          <a:xfrm>
            <a:off x="2591824" y="1300351"/>
            <a:ext cx="1804988" cy="787154"/>
            <a:chOff x="3508035" y="4207856"/>
            <a:chExt cx="2407376" cy="1063141"/>
          </a:xfrm>
        </p:grpSpPr>
        <p:sp>
          <p:nvSpPr>
            <p:cNvPr id="4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57" name="组合 98"/>
          <p:cNvGrpSpPr/>
          <p:nvPr/>
        </p:nvGrpSpPr>
        <p:grpSpPr bwMode="auto">
          <a:xfrm>
            <a:off x="659411" y="3754317"/>
            <a:ext cx="1804988" cy="787153"/>
            <a:chOff x="3508035" y="4207856"/>
            <a:chExt cx="2407376" cy="1063138"/>
          </a:xfrm>
        </p:grpSpPr>
        <p:sp>
          <p:nvSpPr>
            <p:cNvPr id="58"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60"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73" name="组合 98"/>
          <p:cNvGrpSpPr/>
          <p:nvPr/>
        </p:nvGrpSpPr>
        <p:grpSpPr bwMode="auto">
          <a:xfrm>
            <a:off x="6342597" y="1300351"/>
            <a:ext cx="1804988" cy="787154"/>
            <a:chOff x="3508035" y="4207856"/>
            <a:chExt cx="2407376" cy="1063141"/>
          </a:xfrm>
        </p:grpSpPr>
        <p:sp>
          <p:nvSpPr>
            <p:cNvPr id="74"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7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76" name="组合 98"/>
          <p:cNvGrpSpPr/>
          <p:nvPr/>
        </p:nvGrpSpPr>
        <p:grpSpPr bwMode="auto">
          <a:xfrm>
            <a:off x="4410183" y="3754317"/>
            <a:ext cx="1804988" cy="787153"/>
            <a:chOff x="3508035" y="4207856"/>
            <a:chExt cx="2407376" cy="1063138"/>
          </a:xfrm>
        </p:grpSpPr>
        <p:sp>
          <p:nvSpPr>
            <p:cNvPr id="77"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78"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p:tgtEl>
                                          <p:spTgt spid="23"/>
                                        </p:tgtEl>
                                        <p:attrNameLst>
                                          <p:attrName>ppt_x</p:attrName>
                                        </p:attrNameLst>
                                      </p:cBhvr>
                                      <p:tavLst>
                                        <p:tav tm="0">
                                          <p:val>
                                            <p:strVal val="#ppt_x-#ppt_w*1.125000"/>
                                          </p:val>
                                        </p:tav>
                                        <p:tav tm="100000">
                                          <p:val>
                                            <p:strVal val="#ppt_x"/>
                                          </p:val>
                                        </p:tav>
                                      </p:tavLst>
                                    </p:anim>
                                    <p:animEffect transition="in" filter="wipe(right)">
                                      <p:cBhvr>
                                        <p:cTn id="8" dur="250"/>
                                        <p:tgtEl>
                                          <p:spTgt spid="2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50"/>
                                        <p:tgtEl>
                                          <p:spTgt spid="41"/>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fill="hold"/>
                                        <p:tgtEl>
                                          <p:spTgt spid="2"/>
                                        </p:tgtEl>
                                        <p:attrNameLst>
                                          <p:attrName>ppt_w</p:attrName>
                                        </p:attrNameLst>
                                      </p:cBhvr>
                                      <p:tavLst>
                                        <p:tav tm="0">
                                          <p:val>
                                            <p:fltVal val="0"/>
                                          </p:val>
                                        </p:tav>
                                        <p:tav tm="100000">
                                          <p:val>
                                            <p:strVal val="#ppt_w"/>
                                          </p:val>
                                        </p:tav>
                                      </p:tavLst>
                                    </p:anim>
                                    <p:anim calcmode="lin" valueType="num">
                                      <p:cBhvr>
                                        <p:cTn id="16" dur="250" fill="hold"/>
                                        <p:tgtEl>
                                          <p:spTgt spid="2"/>
                                        </p:tgtEl>
                                        <p:attrNameLst>
                                          <p:attrName>ppt_h</p:attrName>
                                        </p:attrNameLst>
                                      </p:cBhvr>
                                      <p:tavLst>
                                        <p:tav tm="0">
                                          <p:val>
                                            <p:fltVal val="0"/>
                                          </p:val>
                                        </p:tav>
                                        <p:tav tm="100000">
                                          <p:val>
                                            <p:strVal val="#ppt_h"/>
                                          </p:val>
                                        </p:tav>
                                      </p:tavLst>
                                    </p:anim>
                                    <p:animEffect transition="in" filter="fade">
                                      <p:cBhvr>
                                        <p:cTn id="17" dur="25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250"/>
                                        <p:tgtEl>
                                          <p:spTgt spid="57"/>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50"/>
                                        <p:tgtEl>
                                          <p:spTgt spid="24"/>
                                        </p:tgtEl>
                                        <p:attrNameLst>
                                          <p:attrName>ppt_x</p:attrName>
                                        </p:attrNameLst>
                                      </p:cBhvr>
                                      <p:tavLst>
                                        <p:tav tm="0">
                                          <p:val>
                                            <p:strVal val="#ppt_x-#ppt_w*1.125000"/>
                                          </p:val>
                                        </p:tav>
                                        <p:tav tm="100000">
                                          <p:val>
                                            <p:strVal val="#ppt_x"/>
                                          </p:val>
                                        </p:tav>
                                      </p:tavLst>
                                    </p:anim>
                                    <p:animEffect transition="in" filter="wipe(right)">
                                      <p:cBhvr>
                                        <p:cTn id="25" dur="25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250"/>
                                        <p:tgtEl>
                                          <p:spTgt spid="42"/>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250" fill="hold"/>
                                        <p:tgtEl>
                                          <p:spTgt spid="3"/>
                                        </p:tgtEl>
                                        <p:attrNameLst>
                                          <p:attrName>ppt_w</p:attrName>
                                        </p:attrNameLst>
                                      </p:cBhvr>
                                      <p:tavLst>
                                        <p:tav tm="0">
                                          <p:val>
                                            <p:fltVal val="0"/>
                                          </p:val>
                                        </p:tav>
                                        <p:tav tm="100000">
                                          <p:val>
                                            <p:strVal val="#ppt_w"/>
                                          </p:val>
                                        </p:tav>
                                      </p:tavLst>
                                    </p:anim>
                                    <p:anim calcmode="lin" valueType="num">
                                      <p:cBhvr>
                                        <p:cTn id="33" dur="250" fill="hold"/>
                                        <p:tgtEl>
                                          <p:spTgt spid="3"/>
                                        </p:tgtEl>
                                        <p:attrNameLst>
                                          <p:attrName>ppt_h</p:attrName>
                                        </p:attrNameLst>
                                      </p:cBhvr>
                                      <p:tavLst>
                                        <p:tav tm="0">
                                          <p:val>
                                            <p:fltVal val="0"/>
                                          </p:val>
                                        </p:tav>
                                        <p:tav tm="100000">
                                          <p:val>
                                            <p:strVal val="#ppt_h"/>
                                          </p:val>
                                        </p:tav>
                                      </p:tavLst>
                                    </p:anim>
                                    <p:animEffect transition="in" filter="fade">
                                      <p:cBhvr>
                                        <p:cTn id="34" dur="250"/>
                                        <p:tgtEl>
                                          <p:spTgt spid="3"/>
                                        </p:tgtEl>
                                      </p:cBhvr>
                                    </p:animEffect>
                                  </p:childTnLst>
                                </p:cTn>
                              </p:par>
                              <p:par>
                                <p:cTn id="35" presetID="22" presetClass="entr" presetSubtype="8"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250"/>
                                        <p:tgtEl>
                                          <p:spTgt spid="4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p:tgtEl>
                                          <p:spTgt spid="25"/>
                                        </p:tgtEl>
                                        <p:attrNameLst>
                                          <p:attrName>ppt_x</p:attrName>
                                        </p:attrNameLst>
                                      </p:cBhvr>
                                      <p:tavLst>
                                        <p:tav tm="0">
                                          <p:val>
                                            <p:strVal val="#ppt_x-#ppt_w*1.125000"/>
                                          </p:val>
                                        </p:tav>
                                        <p:tav tm="100000">
                                          <p:val>
                                            <p:strVal val="#ppt_x"/>
                                          </p:val>
                                        </p:tav>
                                      </p:tavLst>
                                    </p:anim>
                                    <p:animEffect transition="in" filter="wipe(right)">
                                      <p:cBhvr>
                                        <p:cTn id="42" dur="250"/>
                                        <p:tgtEl>
                                          <p:spTgt spid="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250"/>
                                        <p:tgtEl>
                                          <p:spTgt spid="44"/>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250" fill="hold"/>
                                        <p:tgtEl>
                                          <p:spTgt spid="4"/>
                                        </p:tgtEl>
                                        <p:attrNameLst>
                                          <p:attrName>ppt_w</p:attrName>
                                        </p:attrNameLst>
                                      </p:cBhvr>
                                      <p:tavLst>
                                        <p:tav tm="0">
                                          <p:val>
                                            <p:fltVal val="0"/>
                                          </p:val>
                                        </p:tav>
                                        <p:tav tm="100000">
                                          <p:val>
                                            <p:strVal val="#ppt_w"/>
                                          </p:val>
                                        </p:tav>
                                      </p:tavLst>
                                    </p:anim>
                                    <p:anim calcmode="lin" valueType="num">
                                      <p:cBhvr>
                                        <p:cTn id="50" dur="250" fill="hold"/>
                                        <p:tgtEl>
                                          <p:spTgt spid="4"/>
                                        </p:tgtEl>
                                        <p:attrNameLst>
                                          <p:attrName>ppt_h</p:attrName>
                                        </p:attrNameLst>
                                      </p:cBhvr>
                                      <p:tavLst>
                                        <p:tav tm="0">
                                          <p:val>
                                            <p:fltVal val="0"/>
                                          </p:val>
                                        </p:tav>
                                        <p:tav tm="100000">
                                          <p:val>
                                            <p:strVal val="#ppt_h"/>
                                          </p:val>
                                        </p:tav>
                                      </p:tavLst>
                                    </p:anim>
                                    <p:animEffect transition="in" filter="fade">
                                      <p:cBhvr>
                                        <p:cTn id="51" dur="25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left)">
                                      <p:cBhvr>
                                        <p:cTn id="54" dur="250"/>
                                        <p:tgtEl>
                                          <p:spTgt spid="76"/>
                                        </p:tgtEl>
                                      </p:cBhvr>
                                    </p:animEffect>
                                  </p:childTnLst>
                                </p:cTn>
                              </p:par>
                            </p:childTnLst>
                          </p:cTn>
                        </p:par>
                        <p:par>
                          <p:cTn id="55" fill="hold">
                            <p:stCondLst>
                              <p:cond delay="3000"/>
                            </p:stCondLst>
                            <p:childTnLst>
                              <p:par>
                                <p:cTn id="56" presetID="1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250"/>
                                        <p:tgtEl>
                                          <p:spTgt spid="22"/>
                                        </p:tgtEl>
                                        <p:attrNameLst>
                                          <p:attrName>ppt_x</p:attrName>
                                        </p:attrNameLst>
                                      </p:cBhvr>
                                      <p:tavLst>
                                        <p:tav tm="0">
                                          <p:val>
                                            <p:strVal val="#ppt_x-#ppt_w*1.125000"/>
                                          </p:val>
                                        </p:tav>
                                        <p:tav tm="100000">
                                          <p:val>
                                            <p:strVal val="#ppt_x"/>
                                          </p:val>
                                        </p:tav>
                                      </p:tavLst>
                                    </p:anim>
                                    <p:animEffect transition="in" filter="wipe(right)">
                                      <p:cBhvr>
                                        <p:cTn id="59" dur="25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250"/>
                                        <p:tgtEl>
                                          <p:spTgt spid="45"/>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250" fill="hold"/>
                                        <p:tgtEl>
                                          <p:spTgt spid="5"/>
                                        </p:tgtEl>
                                        <p:attrNameLst>
                                          <p:attrName>ppt_w</p:attrName>
                                        </p:attrNameLst>
                                      </p:cBhvr>
                                      <p:tavLst>
                                        <p:tav tm="0">
                                          <p:val>
                                            <p:fltVal val="0"/>
                                          </p:val>
                                        </p:tav>
                                        <p:tav tm="100000">
                                          <p:val>
                                            <p:strVal val="#ppt_w"/>
                                          </p:val>
                                        </p:tav>
                                      </p:tavLst>
                                    </p:anim>
                                    <p:anim calcmode="lin" valueType="num">
                                      <p:cBhvr>
                                        <p:cTn id="67" dur="250" fill="hold"/>
                                        <p:tgtEl>
                                          <p:spTgt spid="5"/>
                                        </p:tgtEl>
                                        <p:attrNameLst>
                                          <p:attrName>ppt_h</p:attrName>
                                        </p:attrNameLst>
                                      </p:cBhvr>
                                      <p:tavLst>
                                        <p:tav tm="0">
                                          <p:val>
                                            <p:fltVal val="0"/>
                                          </p:val>
                                        </p:tav>
                                        <p:tav tm="100000">
                                          <p:val>
                                            <p:strVal val="#ppt_h"/>
                                          </p:val>
                                        </p:tav>
                                      </p:tavLst>
                                    </p:anim>
                                    <p:animEffect transition="in" filter="fade">
                                      <p:cBhvr>
                                        <p:cTn id="68" dur="250"/>
                                        <p:tgtEl>
                                          <p:spTgt spid="5"/>
                                        </p:tgtEl>
                                      </p:cBhvr>
                                    </p:animEffect>
                                  </p:childTnLst>
                                </p:cTn>
                              </p:par>
                              <p:par>
                                <p:cTn id="69" presetID="22" presetClass="entr" presetSubtype="8"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a:cs typeface="+mn-cs"/>
              </a:endParaRPr>
            </a:p>
          </p:txBody>
        </p:sp>
        <p:sp>
          <p:nvSpPr>
            <p:cNvPr id="20" name="文本框 19"/>
            <p:cNvSpPr txBox="1"/>
            <p:nvPr/>
          </p:nvSpPr>
          <p:spPr>
            <a:xfrm>
              <a:off x="1421216"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rPr>
                <a:t>01</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a:cs typeface="+mn-cs"/>
              </a:endParaRPr>
            </a:p>
          </p:txBody>
        </p:sp>
        <p:sp>
          <p:nvSpPr>
            <p:cNvPr id="30" name="文本框 29"/>
            <p:cNvSpPr txBox="1"/>
            <p:nvPr/>
          </p:nvSpPr>
          <p:spPr>
            <a:xfrm>
              <a:off x="33598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rPr>
                <a:t>02</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a:cs typeface="+mn-cs"/>
              </a:endParaRPr>
            </a:p>
          </p:txBody>
        </p:sp>
        <p:sp>
          <p:nvSpPr>
            <p:cNvPr id="31" name="文本框 30"/>
            <p:cNvSpPr txBox="1"/>
            <p:nvPr/>
          </p:nvSpPr>
          <p:spPr>
            <a:xfrm>
              <a:off x="5336539"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rPr>
                <a:t>03</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a:cs typeface="+mn-cs"/>
              </a:endParaRPr>
            </a:p>
          </p:txBody>
        </p:sp>
        <p:sp>
          <p:nvSpPr>
            <p:cNvPr id="32" name="文本框 31"/>
            <p:cNvSpPr txBox="1"/>
            <p:nvPr/>
          </p:nvSpPr>
          <p:spPr>
            <a:xfrm>
              <a:off x="73112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rPr>
                <a:t>04</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250"/>
                                        <p:tgtEl>
                                          <p:spTgt spid="2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0-#ppt_w/2"/>
                                          </p:val>
                                        </p:tav>
                                        <p:tav tm="100000">
                                          <p:val>
                                            <p:strVal val="#ppt_x"/>
                                          </p:val>
                                        </p:tav>
                                      </p:tavLst>
                                    </p:anim>
                                    <p:anim calcmode="lin" valueType="num">
                                      <p:cBhvr additive="base">
                                        <p:cTn id="17" dur="2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250"/>
                                        <p:tgtEl>
                                          <p:spTgt spid="28"/>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250"/>
                                        <p:tgtEl>
                                          <p:spTgt spid="38"/>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50" fill="hold"/>
                                        <p:tgtEl>
                                          <p:spTgt spid="5"/>
                                        </p:tgtEl>
                                        <p:attrNameLst>
                                          <p:attrName>ppt_x</p:attrName>
                                        </p:attrNameLst>
                                      </p:cBhvr>
                                      <p:tavLst>
                                        <p:tav tm="0">
                                          <p:val>
                                            <p:strVal val="0-#ppt_w/2"/>
                                          </p:val>
                                        </p:tav>
                                        <p:tav tm="100000">
                                          <p:val>
                                            <p:strVal val="#ppt_x"/>
                                          </p:val>
                                        </p:tav>
                                      </p:tavLst>
                                    </p:anim>
                                    <p:anim calcmode="lin" valueType="num">
                                      <p:cBhvr additive="base">
                                        <p:cTn id="35" dur="25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randombar(horizontal)">
                                      <p:cBhvr>
                                        <p:cTn id="3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338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rPr>
                <a:t>① </a:t>
              </a:r>
              <a:endParaRPr kumimoji="0" lang="en-US" altLang="zh-CN" sz="338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25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rPr>
                <a:t>您的标题</a:t>
              </a:r>
              <a:endParaRPr kumimoji="0" lang="zh-CN" altLang="en-US" sz="2255" b="1" i="0" u="none" strike="noStrike" kern="1200" cap="none" spc="0" normalizeH="0" baseline="0" noProof="0">
                <a:ln>
                  <a:noFill/>
                </a:ln>
                <a:solidFill>
                  <a:srgbClr val="F8F8F8"/>
                </a:solidFill>
                <a:effectLst/>
                <a:uLnTx/>
                <a:uFillTx/>
                <a:latin typeface="Arial" panose="020B0604020202020204"/>
                <a:ea typeface="微软雅黑" pitchFamily="34" charset="-122"/>
                <a:cs typeface="+mn-cs"/>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3FB1FF"/>
                  </a:solidFill>
                  <a:effectLst/>
                  <a:uLnTx/>
                  <a:uFillTx/>
                  <a:latin typeface="Arial" panose="020B0604020202020204"/>
                  <a:ea typeface="微软雅黑"/>
                  <a:cs typeface="+mn-cs"/>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rPr>
                <a:t>② </a:t>
              </a:r>
              <a:endParaRPr kumimoji="0" lang="en-US" altLang="zh-CN" sz="263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rPr>
                <a:t>您的标题</a:t>
              </a:r>
              <a:endParaRPr kumimoji="0" lang="zh-CN" altLang="en-US" sz="1695" b="1" i="0" u="none" strike="noStrike" kern="1200" cap="none" spc="0" normalizeH="0" baseline="0" noProof="0">
                <a:ln>
                  <a:noFill/>
                </a:ln>
                <a:solidFill>
                  <a:srgbClr val="F8F8F8"/>
                </a:solidFill>
                <a:effectLst/>
                <a:uLnTx/>
                <a:uFillTx/>
                <a:latin typeface="Arial" panose="020B0604020202020204"/>
                <a:ea typeface="微软雅黑" pitchFamily="34" charset="-122"/>
                <a:cs typeface="+mn-cs"/>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③ </a:t>
              </a:r>
              <a:endParaRPr kumimoji="0" lang="en-US" altLang="zh-CN" sz="2635"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您的标题</a:t>
              </a:r>
              <a:endParaRPr kumimoji="0" lang="zh-CN" altLang="en-US" sz="1695" b="1" i="0" u="none" strike="noStrike" kern="1200" cap="none" spc="0" normalizeH="0" baseline="0" noProof="0" dirty="0">
                <a:ln>
                  <a:noFill/>
                </a:ln>
                <a:solidFill>
                  <a:srgbClr val="F8F8F8"/>
                </a:solidFill>
                <a:effectLst/>
                <a:uLnTx/>
                <a:uFillTx/>
                <a:latin typeface="Arial" panose="020B0604020202020204"/>
                <a:ea typeface="微软雅黑" pitchFamily="34" charset="-122"/>
                <a:cs typeface="+mn-cs"/>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6*min(max(#ppt_w*#ppt_h,.3),1)-7.4)/-.7*#ppt_w"/>
                                          </p:val>
                                        </p:tav>
                                        <p:tav tm="100000">
                                          <p:val>
                                            <p:strVal val="#ppt_w"/>
                                          </p:val>
                                        </p:tav>
                                      </p:tavLst>
                                    </p:anim>
                                    <p:anim calcmode="lin" valueType="num">
                                      <p:cBhvr>
                                        <p:cTn id="8" dur="250" fill="hold"/>
                                        <p:tgtEl>
                                          <p:spTgt spid="2"/>
                                        </p:tgtEl>
                                        <p:attrNameLst>
                                          <p:attrName>ppt_h</p:attrName>
                                        </p:attrNameLst>
                                      </p:cBhvr>
                                      <p:tavLst>
                                        <p:tav tm="0">
                                          <p:val>
                                            <p:strVal val="(6*min(max(#ppt_w*#ppt_h,.3),1)-7.4)/-.7*#ppt_h"/>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6*min(max(#ppt_w*#ppt_h,.3),1)-7.4)/-.7*#ppt_w"/>
                                          </p:val>
                                        </p:tav>
                                        <p:tav tm="100000">
                                          <p:val>
                                            <p:strVal val="#ppt_w"/>
                                          </p:val>
                                        </p:tav>
                                      </p:tavLst>
                                    </p:anim>
                                    <p:anim calcmode="lin" valueType="num">
                                      <p:cBhvr>
                                        <p:cTn id="15" dur="250" fill="hold"/>
                                        <p:tgtEl>
                                          <p:spTgt spid="5"/>
                                        </p:tgtEl>
                                        <p:attrNameLst>
                                          <p:attrName>ppt_h</p:attrName>
                                        </p:attrNameLst>
                                      </p:cBhvr>
                                      <p:tavLst>
                                        <p:tav tm="0">
                                          <p:val>
                                            <p:strVal val="(6*min(max(#ppt_w*#ppt_h,.3),1)-7.4)/-.7*#ppt_h"/>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strVal val="(6*min(max(#ppt_w*#ppt_h,.3),1)-7.4)/-.7*#ppt_w"/>
                                          </p:val>
                                        </p:tav>
                                        <p:tav tm="100000">
                                          <p:val>
                                            <p:strVal val="#ppt_w"/>
                                          </p:val>
                                        </p:tav>
                                      </p:tavLst>
                                    </p:anim>
                                    <p:anim calcmode="lin" valueType="num">
                                      <p:cBhvr>
                                        <p:cTn id="22" dur="250" fill="hold"/>
                                        <p:tgtEl>
                                          <p:spTgt spid="8"/>
                                        </p:tgtEl>
                                        <p:attrNameLst>
                                          <p:attrName>ppt_h</p:attrName>
                                        </p:attrNameLst>
                                      </p:cBhvr>
                                      <p:tavLst>
                                        <p:tav tm="0">
                                          <p:val>
                                            <p:strVal val="(6*min(max(#ppt_w*#ppt_h,.3),1)-7.4)/-.7*#ppt_h"/>
                                          </p:val>
                                        </p:tav>
                                        <p:tav tm="100000">
                                          <p:val>
                                            <p:strVal val="#ppt_h"/>
                                          </p:val>
                                        </p:tav>
                                      </p:tavLst>
                                    </p:anim>
                                    <p:anim calcmode="lin" valueType="num">
                                      <p:cBhvr>
                                        <p:cTn id="23" dur="250" fill="hold"/>
                                        <p:tgtEl>
                                          <p:spTgt spid="8"/>
                                        </p:tgtEl>
                                        <p:attrNameLst>
                                          <p:attrName>ppt_x</p:attrName>
                                        </p:attrNameLst>
                                      </p:cBhvr>
                                      <p:tavLst>
                                        <p:tav tm="0">
                                          <p:val>
                                            <p:fltVal val="0.5"/>
                                          </p:val>
                                        </p:tav>
                                        <p:tav tm="100000">
                                          <p:val>
                                            <p:strVal val="#ppt_x"/>
                                          </p:val>
                                        </p:tav>
                                      </p:tavLst>
                                    </p:anim>
                                    <p:anim calcmode="lin" valueType="num">
                                      <p:cBhvr>
                                        <p:cTn id="2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1+#ppt_w/2"/>
                                          </p:val>
                                        </p:tav>
                                        <p:tav tm="100000">
                                          <p:val>
                                            <p:strVal val="#ppt_x"/>
                                          </p:val>
                                        </p:tav>
                                      </p:tavLst>
                                    </p:anim>
                                    <p:anim calcmode="lin" valueType="num">
                                      <p:cBhvr additive="base">
                                        <p:cTn id="29" dur="25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250" fill="hold"/>
                                        <p:tgtEl>
                                          <p:spTgt spid="70"/>
                                        </p:tgtEl>
                                        <p:attrNameLst>
                                          <p:attrName>ppt_x</p:attrName>
                                        </p:attrNameLst>
                                      </p:cBhvr>
                                      <p:tavLst>
                                        <p:tav tm="0">
                                          <p:val>
                                            <p:strVal val="1+#ppt_w/2"/>
                                          </p:val>
                                        </p:tav>
                                        <p:tav tm="100000">
                                          <p:val>
                                            <p:strVal val="#ppt_x"/>
                                          </p:val>
                                        </p:tav>
                                      </p:tavLst>
                                    </p:anim>
                                    <p:anim calcmode="lin" valueType="num">
                                      <p:cBhvr additive="base">
                                        <p:cTn id="33" dur="25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250" fill="hold"/>
                                        <p:tgtEl>
                                          <p:spTgt spid="71"/>
                                        </p:tgtEl>
                                        <p:attrNameLst>
                                          <p:attrName>ppt_x</p:attrName>
                                        </p:attrNameLst>
                                      </p:cBhvr>
                                      <p:tavLst>
                                        <p:tav tm="0">
                                          <p:val>
                                            <p:strVal val="0-#ppt_w/2"/>
                                          </p:val>
                                        </p:tav>
                                        <p:tav tm="100000">
                                          <p:val>
                                            <p:strVal val="#ppt_x"/>
                                          </p:val>
                                        </p:tav>
                                      </p:tavLst>
                                    </p:anim>
                                    <p:anim calcmode="lin" valueType="num">
                                      <p:cBhvr additive="base">
                                        <p:cTn id="3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124" name="文本框 20"/>
          <p:cNvSpPr txBox="1"/>
          <p:nvPr/>
        </p:nvSpPr>
        <p:spPr>
          <a:xfrm>
            <a:off x="4090588" y="3027527"/>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a:ea typeface="微软雅黑"/>
                <a:cs typeface="+mn-cs"/>
                <a:sym typeface="宋体" pitchFamily="2" charset="-122"/>
              </a:rPr>
              <a:t>第三部分</a:t>
            </a:r>
            <a:endParaRPr kumimoji="0" lang="zh-CN" altLang="en-US" sz="3600" b="1" i="0" u="none" strike="noStrike" kern="1200" cap="none" spc="0" normalizeH="0" baseline="0" noProof="0" dirty="0">
              <a:ln>
                <a:noFill/>
              </a:ln>
              <a:solidFill>
                <a:prstClr val="black"/>
              </a:solidFill>
              <a:effectLst/>
              <a:uLnTx/>
              <a:uFillTx/>
              <a:latin typeface="微软雅黑"/>
              <a:ea typeface="微软雅黑"/>
              <a:cs typeface="+mn-cs"/>
              <a:sym typeface="宋体" pitchFamily="2" charset="-122"/>
            </a:endParaRPr>
          </a:p>
        </p:txBody>
      </p:sp>
      <p:sp>
        <p:nvSpPr>
          <p:cNvPr id="125" name="矩形 47"/>
          <p:cNvSpPr>
            <a:spLocks noChangeArrowheads="1"/>
          </p:cNvSpPr>
          <p:nvPr/>
        </p:nvSpPr>
        <p:spPr bwMode="auto">
          <a:xfrm>
            <a:off x="2887063" y="3714720"/>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335449" y="2993474"/>
            <a:ext cx="1431913" cy="1244466"/>
            <a:chOff x="5302149" y="2985078"/>
            <a:chExt cx="1050770" cy="913217"/>
          </a:xfrm>
        </p:grpSpPr>
        <p:sp>
          <p:nvSpPr>
            <p:cNvPr id="16" name="Freeform 5"/>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Freeform 5"/>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a:cs typeface="+mn-cs"/>
              </a:endParaRPr>
            </a:p>
          </p:txBody>
        </p:sp>
        <p:grpSp>
          <p:nvGrpSpPr>
            <p:cNvPr id="18" name="组合 64"/>
            <p:cNvGrpSpPr/>
            <p:nvPr/>
          </p:nvGrpSpPr>
          <p:grpSpPr bwMode="auto">
            <a:xfrm>
              <a:off x="5640699" y="3260408"/>
              <a:ext cx="645592" cy="573822"/>
              <a:chOff x="5405438" y="6815138"/>
              <a:chExt cx="511175" cy="460375"/>
            </a:xfrm>
          </p:grpSpPr>
          <p:sp>
            <p:nvSpPr>
              <p:cNvPr id="1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20"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1"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375"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5"/>
                                        </p:tgtEl>
                                        <p:attrNameLst>
                                          <p:attrName>ppt_w</p:attrName>
                                        </p:attrNameLst>
                                      </p:cBhvr>
                                      <p:tavLst>
                                        <p:tav tm="0">
                                          <p:val>
                                            <p:strVal val="#ppt_w*.05"/>
                                          </p:val>
                                        </p:tav>
                                        <p:tav tm="100000">
                                          <p:val>
                                            <p:strVal val="#ppt_w"/>
                                          </p:val>
                                        </p:tav>
                                      </p:tavLst>
                                    </p:anim>
                                    <p:anim calcmode="lin" valueType="num">
                                      <p:cBhvr>
                                        <p:cTn id="10" dur="750" fill="hold"/>
                                        <p:tgtEl>
                                          <p:spTgt spid="15"/>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5"/>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rPr>
              <a:t>添加标题</a:t>
            </a:r>
            <a:endPar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endParaRP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rPr>
              <a:t>添加标题</a:t>
            </a:r>
            <a:endPar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endParaRP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rPr>
              <a:t>添加标题</a:t>
            </a:r>
            <a:endParaRPr kumimoji="0" lang="zh-CN" altLang="en-US" sz="150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endParaRP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rPr>
              <a:t>添加标题</a:t>
            </a:r>
            <a:endPar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endParaRP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endPar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zh-CN" alt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宋体"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30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23" name="文本框 122"/>
            <p:cNvSpPr txBox="1"/>
            <p:nvPr/>
          </p:nvSpPr>
          <p:spPr>
            <a:xfrm>
              <a:off x="6082486" y="2404051"/>
              <a:ext cx="1278245"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Sample</a:t>
              </a:r>
              <a:endPar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a:cs typeface="+mn-cs"/>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250"/>
                                        <p:tgtEl>
                                          <p:spTgt spid="1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left)">
                                      <p:cBhvr>
                                        <p:cTn id="11" dur="250"/>
                                        <p:tgtEl>
                                          <p:spTgt spid="1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wipe(left)">
                                      <p:cBhvr>
                                        <p:cTn id="14" dur="250"/>
                                        <p:tgtEl>
                                          <p:spTgt spid="1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 calcmode="lin" valueType="num">
                                      <p:cBhvr>
                                        <p:cTn id="24" dur="250" fill="hold"/>
                                        <p:tgtEl>
                                          <p:spTgt spid="4"/>
                                        </p:tgtEl>
                                        <p:attrNameLst>
                                          <p:attrName>style.rotation</p:attrName>
                                        </p:attrNameLst>
                                      </p:cBhvr>
                                      <p:tavLst>
                                        <p:tav tm="0">
                                          <p:val>
                                            <p:fltVal val="90"/>
                                          </p:val>
                                        </p:tav>
                                        <p:tav tm="100000">
                                          <p:val>
                                            <p:fltVal val="0"/>
                                          </p:val>
                                        </p:tav>
                                      </p:tavLst>
                                    </p:anim>
                                    <p:animEffect transition="in" filter="fade">
                                      <p:cBhvr>
                                        <p:cTn id="25" dur="250"/>
                                        <p:tgtEl>
                                          <p:spTgt spid="4"/>
                                        </p:tgtEl>
                                      </p:cBhvr>
                                    </p:animEffect>
                                  </p:childTnLst>
                                </p:cTn>
                              </p:par>
                              <p:par>
                                <p:cTn id="26" presetID="2" presetClass="entr" presetSubtype="9"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50" fill="hold"/>
                                        <p:tgtEl>
                                          <p:spTgt spid="9"/>
                                        </p:tgtEl>
                                        <p:attrNameLst>
                                          <p:attrName>ppt_x</p:attrName>
                                        </p:attrNameLst>
                                      </p:cBhvr>
                                      <p:tavLst>
                                        <p:tav tm="0">
                                          <p:val>
                                            <p:strVal val="0-#ppt_w/2"/>
                                          </p:val>
                                        </p:tav>
                                        <p:tav tm="100000">
                                          <p:val>
                                            <p:strVal val="#ppt_x"/>
                                          </p:val>
                                        </p:tav>
                                      </p:tavLst>
                                    </p:anim>
                                    <p:anim calcmode="lin" valueType="num">
                                      <p:cBhvr additive="base">
                                        <p:cTn id="29" dur="25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 calcmode="lin" valueType="num">
                                      <p:cBhvr>
                                        <p:cTn id="35" dur="250" fill="hold"/>
                                        <p:tgtEl>
                                          <p:spTgt spid="5"/>
                                        </p:tgtEl>
                                        <p:attrNameLst>
                                          <p:attrName>style.rotation</p:attrName>
                                        </p:attrNameLst>
                                      </p:cBhvr>
                                      <p:tavLst>
                                        <p:tav tm="0">
                                          <p:val>
                                            <p:fltVal val="90"/>
                                          </p:val>
                                        </p:tav>
                                        <p:tav tm="100000">
                                          <p:val>
                                            <p:fltVal val="0"/>
                                          </p:val>
                                        </p:tav>
                                      </p:tavLst>
                                    </p:anim>
                                    <p:animEffect transition="in" filter="fade">
                                      <p:cBhvr>
                                        <p:cTn id="36" dur="250"/>
                                        <p:tgtEl>
                                          <p:spTgt spid="5"/>
                                        </p:tgtEl>
                                      </p:cBhvr>
                                    </p:animEffect>
                                  </p:childTnLst>
                                </p:cTn>
                              </p:par>
                              <p:par>
                                <p:cTn id="37" presetID="2" presetClass="entr" presetSubtype="3"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1+#ppt_w/2"/>
                                          </p:val>
                                        </p:tav>
                                        <p:tav tm="100000">
                                          <p:val>
                                            <p:strVal val="#ppt_x"/>
                                          </p:val>
                                        </p:tav>
                                      </p:tavLst>
                                    </p:anim>
                                    <p:anim calcmode="lin" valueType="num">
                                      <p:cBhvr additive="base">
                                        <p:cTn id="40" dur="250" fill="hold"/>
                                        <p:tgtEl>
                                          <p:spTgt spid="8"/>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250" fill="hold"/>
                                        <p:tgtEl>
                                          <p:spTgt spid="6"/>
                                        </p:tgtEl>
                                        <p:attrNameLst>
                                          <p:attrName>ppt_w</p:attrName>
                                        </p:attrNameLst>
                                      </p:cBhvr>
                                      <p:tavLst>
                                        <p:tav tm="0">
                                          <p:val>
                                            <p:fltVal val="0"/>
                                          </p:val>
                                        </p:tav>
                                        <p:tav tm="100000">
                                          <p:val>
                                            <p:strVal val="#ppt_w"/>
                                          </p:val>
                                        </p:tav>
                                      </p:tavLst>
                                    </p:anim>
                                    <p:anim calcmode="lin" valueType="num">
                                      <p:cBhvr>
                                        <p:cTn id="45" dur="250" fill="hold"/>
                                        <p:tgtEl>
                                          <p:spTgt spid="6"/>
                                        </p:tgtEl>
                                        <p:attrNameLst>
                                          <p:attrName>ppt_h</p:attrName>
                                        </p:attrNameLst>
                                      </p:cBhvr>
                                      <p:tavLst>
                                        <p:tav tm="0">
                                          <p:val>
                                            <p:fltVal val="0"/>
                                          </p:val>
                                        </p:tav>
                                        <p:tav tm="100000">
                                          <p:val>
                                            <p:strVal val="#ppt_h"/>
                                          </p:val>
                                        </p:tav>
                                      </p:tavLst>
                                    </p:anim>
                                    <p:anim calcmode="lin" valueType="num">
                                      <p:cBhvr>
                                        <p:cTn id="46" dur="250" fill="hold"/>
                                        <p:tgtEl>
                                          <p:spTgt spid="6"/>
                                        </p:tgtEl>
                                        <p:attrNameLst>
                                          <p:attrName>style.rotation</p:attrName>
                                        </p:attrNameLst>
                                      </p:cBhvr>
                                      <p:tavLst>
                                        <p:tav tm="0">
                                          <p:val>
                                            <p:fltVal val="90"/>
                                          </p:val>
                                        </p:tav>
                                        <p:tav tm="100000">
                                          <p:val>
                                            <p:fltVal val="0"/>
                                          </p:val>
                                        </p:tav>
                                      </p:tavLst>
                                    </p:anim>
                                    <p:animEffect transition="in" filter="fade">
                                      <p:cBhvr>
                                        <p:cTn id="47" dur="250"/>
                                        <p:tgtEl>
                                          <p:spTgt spid="6"/>
                                        </p:tgtEl>
                                      </p:cBhvr>
                                    </p:animEffect>
                                  </p:childTnLst>
                                </p:cTn>
                              </p:par>
                              <p:par>
                                <p:cTn id="48" presetID="2" presetClass="entr" presetSubtype="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1+#ppt_w/2"/>
                                          </p:val>
                                        </p:tav>
                                        <p:tav tm="100000">
                                          <p:val>
                                            <p:strVal val="#ppt_x"/>
                                          </p:val>
                                        </p:tav>
                                      </p:tavLst>
                                    </p:anim>
                                    <p:anim calcmode="lin" valueType="num">
                                      <p:cBhvr additive="base">
                                        <p:cTn id="51" dur="25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50" fill="hold"/>
                                        <p:tgtEl>
                                          <p:spTgt spid="7"/>
                                        </p:tgtEl>
                                        <p:attrNameLst>
                                          <p:attrName>ppt_w</p:attrName>
                                        </p:attrNameLst>
                                      </p:cBhvr>
                                      <p:tavLst>
                                        <p:tav tm="0">
                                          <p:val>
                                            <p:fltVal val="0"/>
                                          </p:val>
                                        </p:tav>
                                        <p:tav tm="100000">
                                          <p:val>
                                            <p:strVal val="#ppt_w"/>
                                          </p:val>
                                        </p:tav>
                                      </p:tavLst>
                                    </p:anim>
                                    <p:anim calcmode="lin" valueType="num">
                                      <p:cBhvr>
                                        <p:cTn id="56" dur="250" fill="hold"/>
                                        <p:tgtEl>
                                          <p:spTgt spid="7"/>
                                        </p:tgtEl>
                                        <p:attrNameLst>
                                          <p:attrName>ppt_h</p:attrName>
                                        </p:attrNameLst>
                                      </p:cBhvr>
                                      <p:tavLst>
                                        <p:tav tm="0">
                                          <p:val>
                                            <p:fltVal val="0"/>
                                          </p:val>
                                        </p:tav>
                                        <p:tav tm="100000">
                                          <p:val>
                                            <p:strVal val="#ppt_h"/>
                                          </p:val>
                                        </p:tav>
                                      </p:tavLst>
                                    </p:anim>
                                    <p:anim calcmode="lin" valueType="num">
                                      <p:cBhvr>
                                        <p:cTn id="57" dur="250" fill="hold"/>
                                        <p:tgtEl>
                                          <p:spTgt spid="7"/>
                                        </p:tgtEl>
                                        <p:attrNameLst>
                                          <p:attrName>style.rotation</p:attrName>
                                        </p:attrNameLst>
                                      </p:cBhvr>
                                      <p:tavLst>
                                        <p:tav tm="0">
                                          <p:val>
                                            <p:fltVal val="90"/>
                                          </p:val>
                                        </p:tav>
                                        <p:tav tm="100000">
                                          <p:val>
                                            <p:fltVal val="0"/>
                                          </p:val>
                                        </p:tav>
                                      </p:tavLst>
                                    </p:anim>
                                    <p:animEffect transition="in" filter="fade">
                                      <p:cBhvr>
                                        <p:cTn id="58" dur="250"/>
                                        <p:tgtEl>
                                          <p:spTgt spid="7"/>
                                        </p:tgtEl>
                                      </p:cBhvr>
                                    </p:animEffect>
                                  </p:childTnLst>
                                </p:cTn>
                              </p:par>
                              <p:par>
                                <p:cTn id="59" presetID="2" presetClass="entr" presetSubtype="12"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250" fill="hold"/>
                                        <p:tgtEl>
                                          <p:spTgt spid="10"/>
                                        </p:tgtEl>
                                        <p:attrNameLst>
                                          <p:attrName>ppt_x</p:attrName>
                                        </p:attrNameLst>
                                      </p:cBhvr>
                                      <p:tavLst>
                                        <p:tav tm="0">
                                          <p:val>
                                            <p:strVal val="0-#ppt_w/2"/>
                                          </p:val>
                                        </p:tav>
                                        <p:tav tm="100000">
                                          <p:val>
                                            <p:strVal val="#ppt_x"/>
                                          </p:val>
                                        </p:tav>
                                      </p:tavLst>
                                    </p:anim>
                                    <p:anim calcmode="lin" valueType="num">
                                      <p:cBhvr additive="base">
                                        <p:cTn id="62" dur="25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5619"/>
                                        </p:tgtEl>
                                        <p:attrNameLst>
                                          <p:attrName>style.visibility</p:attrName>
                                        </p:attrNameLst>
                                      </p:cBhvr>
                                      <p:to>
                                        <p:strVal val="visible"/>
                                      </p:to>
                                    </p:set>
                                    <p:animEffect transition="in" filter="fade">
                                      <p:cBhvr>
                                        <p:cTn id="65" dur="250"/>
                                        <p:tgtEl>
                                          <p:spTgt spid="256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625"/>
                                        </p:tgtEl>
                                        <p:attrNameLst>
                                          <p:attrName>style.visibility</p:attrName>
                                        </p:attrNameLst>
                                      </p:cBhvr>
                                      <p:to>
                                        <p:strVal val="visible"/>
                                      </p:to>
                                    </p:set>
                                    <p:animEffect transition="in" filter="fade">
                                      <p:cBhvr>
                                        <p:cTn id="68" dur="250"/>
                                        <p:tgtEl>
                                          <p:spTgt spid="256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627"/>
                                        </p:tgtEl>
                                        <p:attrNameLst>
                                          <p:attrName>style.visibility</p:attrName>
                                        </p:attrNameLst>
                                      </p:cBhvr>
                                      <p:to>
                                        <p:strVal val="visible"/>
                                      </p:to>
                                    </p:set>
                                    <p:animEffect transition="in" filter="fade">
                                      <p:cBhvr>
                                        <p:cTn id="71" dur="250"/>
                                        <p:tgtEl>
                                          <p:spTgt spid="256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613"/>
                                        </p:tgtEl>
                                        <p:attrNameLst>
                                          <p:attrName>style.visibility</p:attrName>
                                        </p:attrNameLst>
                                      </p:cBhvr>
                                      <p:to>
                                        <p:strVal val="visible"/>
                                      </p:to>
                                    </p:set>
                                    <p:animEffect transition="in" filter="fade">
                                      <p:cBhvr>
                                        <p:cTn id="74" dur="250"/>
                                        <p:tgtEl>
                                          <p:spTgt spid="256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626"/>
                                        </p:tgtEl>
                                        <p:attrNameLst>
                                          <p:attrName>style.visibility</p:attrName>
                                        </p:attrNameLst>
                                      </p:cBhvr>
                                      <p:to>
                                        <p:strVal val="visible"/>
                                      </p:to>
                                    </p:set>
                                    <p:animEffect transition="in" filter="fade">
                                      <p:cBhvr>
                                        <p:cTn id="77" dur="250"/>
                                        <p:tgtEl>
                                          <p:spTgt spid="256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615"/>
                                        </p:tgtEl>
                                        <p:attrNameLst>
                                          <p:attrName>style.visibility</p:attrName>
                                        </p:attrNameLst>
                                      </p:cBhvr>
                                      <p:to>
                                        <p:strVal val="visible"/>
                                      </p:to>
                                    </p:set>
                                    <p:animEffect transition="in" filter="fade">
                                      <p:cBhvr>
                                        <p:cTn id="80" dur="250"/>
                                        <p:tgtEl>
                                          <p:spTgt spid="256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628"/>
                                        </p:tgtEl>
                                        <p:attrNameLst>
                                          <p:attrName>style.visibility</p:attrName>
                                        </p:attrNameLst>
                                      </p:cBhvr>
                                      <p:to>
                                        <p:strVal val="visible"/>
                                      </p:to>
                                    </p:set>
                                    <p:animEffect transition="in" filter="fade">
                                      <p:cBhvr>
                                        <p:cTn id="83" dur="250"/>
                                        <p:tgtEl>
                                          <p:spTgt spid="256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617"/>
                                        </p:tgtEl>
                                        <p:attrNameLst>
                                          <p:attrName>style.visibility</p:attrName>
                                        </p:attrNameLst>
                                      </p:cBhvr>
                                      <p:to>
                                        <p:strVal val="visible"/>
                                      </p:to>
                                    </p:set>
                                    <p:animEffect transition="in" filter="fade">
                                      <p:cBhvr>
                                        <p:cTn id="8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1">
                                          <p:stCondLst>
                                            <p:cond delay="0"/>
                                          </p:stCondLst>
                                        </p:cTn>
                                        <p:tgtEl>
                                          <p:spTgt spid="2"/>
                                        </p:tgtEl>
                                      </p:cBhvr>
                                    </p:animEffect>
                                    <p:anim calcmode="lin" valueType="num">
                                      <p:cBhvr>
                                        <p:cTn id="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13" dur="1">
                                          <p:stCondLst>
                                            <p:cond delay="80"/>
                                          </p:stCondLst>
                                        </p:cTn>
                                        <p:tgtEl>
                                          <p:spTgt spid="2"/>
                                        </p:tgtEl>
                                      </p:cBhvr>
                                      <p:to x="100000" y="60000"/>
                                    </p:animScale>
                                    <p:animScale>
                                      <p:cBhvr>
                                        <p:cTn id="14" dur="1" decel="50000">
                                          <p:stCondLst>
                                            <p:cond delay="83"/>
                                          </p:stCondLst>
                                        </p:cTn>
                                        <p:tgtEl>
                                          <p:spTgt spid="2"/>
                                        </p:tgtEl>
                                      </p:cBhvr>
                                      <p:to x="100000" y="100000"/>
                                    </p:animScale>
                                    <p:animScale>
                                      <p:cBhvr>
                                        <p:cTn id="15" dur="1">
                                          <p:stCondLst>
                                            <p:cond delay="161"/>
                                          </p:stCondLst>
                                        </p:cTn>
                                        <p:tgtEl>
                                          <p:spTgt spid="2"/>
                                        </p:tgtEl>
                                      </p:cBhvr>
                                      <p:to x="100000" y="80000"/>
                                    </p:animScale>
                                    <p:animScale>
                                      <p:cBhvr>
                                        <p:cTn id="16" dur="1" decel="50000">
                                          <p:stCondLst>
                                            <p:cond delay="164"/>
                                          </p:stCondLst>
                                        </p:cTn>
                                        <p:tgtEl>
                                          <p:spTgt spid="2"/>
                                        </p:tgtEl>
                                      </p:cBhvr>
                                      <p:to x="100000" y="100000"/>
                                    </p:animScale>
                                    <p:animScale>
                                      <p:cBhvr>
                                        <p:cTn id="17" dur="1">
                                          <p:stCondLst>
                                            <p:cond delay="249"/>
                                          </p:stCondLst>
                                        </p:cTn>
                                        <p:tgtEl>
                                          <p:spTgt spid="2"/>
                                        </p:tgtEl>
                                      </p:cBhvr>
                                      <p:to x="100000" y="90000"/>
                                    </p:animScale>
                                    <p:animScale>
                                      <p:cBhvr>
                                        <p:cTn id="18" dur="1" decel="50000">
                                          <p:stCondLst>
                                            <p:cond delay="249"/>
                                          </p:stCondLst>
                                        </p:cTn>
                                        <p:tgtEl>
                                          <p:spTgt spid="2"/>
                                        </p:tgtEl>
                                      </p:cBhvr>
                                      <p:to x="100000" y="100000"/>
                                    </p:animScale>
                                    <p:animScale>
                                      <p:cBhvr>
                                        <p:cTn id="19" dur="1">
                                          <p:stCondLst>
                                            <p:cond delay="249"/>
                                          </p:stCondLst>
                                        </p:cTn>
                                        <p:tgtEl>
                                          <p:spTgt spid="2"/>
                                        </p:tgtEl>
                                      </p:cBhvr>
                                      <p:to x="100000" y="95000"/>
                                    </p:animScale>
                                    <p:animScale>
                                      <p:cBhvr>
                                        <p:cTn id="20" dur="1" decel="50000">
                                          <p:stCondLst>
                                            <p:cond delay="249"/>
                                          </p:stCondLst>
                                        </p:cTn>
                                        <p:tgtEl>
                                          <p:spTgt spid="2"/>
                                        </p:tgtEl>
                                      </p:cBhvr>
                                      <p:to x="100000" y="100000"/>
                                    </p:animScale>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50"/>
                                        <p:tgtEl>
                                          <p:spTgt spid="37"/>
                                        </p:tgtEl>
                                      </p:cBhvr>
                                    </p:animEffect>
                                    <p:anim calcmode="lin" valueType="num">
                                      <p:cBhvr>
                                        <p:cTn id="25" dur="250" fill="hold"/>
                                        <p:tgtEl>
                                          <p:spTgt spid="37"/>
                                        </p:tgtEl>
                                        <p:attrNameLst>
                                          <p:attrName>ppt_x</p:attrName>
                                        </p:attrNameLst>
                                      </p:cBhvr>
                                      <p:tavLst>
                                        <p:tav tm="0">
                                          <p:val>
                                            <p:strVal val="#ppt_x"/>
                                          </p:val>
                                        </p:tav>
                                        <p:tav tm="100000">
                                          <p:val>
                                            <p:strVal val="#ppt_x"/>
                                          </p:val>
                                        </p:tav>
                                      </p:tavLst>
                                    </p:anim>
                                    <p:anim calcmode="lin" valueType="num">
                                      <p:cBhvr>
                                        <p:cTn id="26" dur="25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50"/>
                                        <p:tgtEl>
                                          <p:spTgt spid="38"/>
                                        </p:tgtEl>
                                      </p:cBhvr>
                                    </p:animEffect>
                                    <p:anim calcmode="lin" valueType="num">
                                      <p:cBhvr>
                                        <p:cTn id="30" dur="250" fill="hold"/>
                                        <p:tgtEl>
                                          <p:spTgt spid="38"/>
                                        </p:tgtEl>
                                        <p:attrNameLst>
                                          <p:attrName>ppt_x</p:attrName>
                                        </p:attrNameLst>
                                      </p:cBhvr>
                                      <p:tavLst>
                                        <p:tav tm="0">
                                          <p:val>
                                            <p:strVal val="#ppt_x"/>
                                          </p:val>
                                        </p:tav>
                                        <p:tav tm="100000">
                                          <p:val>
                                            <p:strVal val="#ppt_x"/>
                                          </p:val>
                                        </p:tav>
                                      </p:tavLst>
                                    </p:anim>
                                    <p:anim calcmode="lin" valueType="num">
                                      <p:cBhvr>
                                        <p:cTn id="31" dur="25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71">
                                          <p:stCondLst>
                                            <p:cond delay="0"/>
                                          </p:stCondLst>
                                        </p:cTn>
                                        <p:tgtEl>
                                          <p:spTgt spid="11"/>
                                        </p:tgtEl>
                                      </p:cBhvr>
                                    </p:animEffect>
                                    <p:anim calcmode="lin" valueType="num">
                                      <p:cBhvr>
                                        <p:cTn id="3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3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4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41" dur="1">
                                          <p:stCondLst>
                                            <p:cond delay="80"/>
                                          </p:stCondLst>
                                        </p:cTn>
                                        <p:tgtEl>
                                          <p:spTgt spid="11"/>
                                        </p:tgtEl>
                                      </p:cBhvr>
                                      <p:to x="100000" y="60000"/>
                                    </p:animScale>
                                    <p:animScale>
                                      <p:cBhvr>
                                        <p:cTn id="42" dur="1" decel="50000">
                                          <p:stCondLst>
                                            <p:cond delay="83"/>
                                          </p:stCondLst>
                                        </p:cTn>
                                        <p:tgtEl>
                                          <p:spTgt spid="11"/>
                                        </p:tgtEl>
                                      </p:cBhvr>
                                      <p:to x="100000" y="100000"/>
                                    </p:animScale>
                                    <p:animScale>
                                      <p:cBhvr>
                                        <p:cTn id="43" dur="1">
                                          <p:stCondLst>
                                            <p:cond delay="161"/>
                                          </p:stCondLst>
                                        </p:cTn>
                                        <p:tgtEl>
                                          <p:spTgt spid="11"/>
                                        </p:tgtEl>
                                      </p:cBhvr>
                                      <p:to x="100000" y="80000"/>
                                    </p:animScale>
                                    <p:animScale>
                                      <p:cBhvr>
                                        <p:cTn id="44" dur="1" decel="50000">
                                          <p:stCondLst>
                                            <p:cond delay="164"/>
                                          </p:stCondLst>
                                        </p:cTn>
                                        <p:tgtEl>
                                          <p:spTgt spid="11"/>
                                        </p:tgtEl>
                                      </p:cBhvr>
                                      <p:to x="100000" y="100000"/>
                                    </p:animScale>
                                    <p:animScale>
                                      <p:cBhvr>
                                        <p:cTn id="45" dur="1">
                                          <p:stCondLst>
                                            <p:cond delay="249"/>
                                          </p:stCondLst>
                                        </p:cTn>
                                        <p:tgtEl>
                                          <p:spTgt spid="11"/>
                                        </p:tgtEl>
                                      </p:cBhvr>
                                      <p:to x="100000" y="90000"/>
                                    </p:animScale>
                                    <p:animScale>
                                      <p:cBhvr>
                                        <p:cTn id="46" dur="1" decel="50000">
                                          <p:stCondLst>
                                            <p:cond delay="249"/>
                                          </p:stCondLst>
                                        </p:cTn>
                                        <p:tgtEl>
                                          <p:spTgt spid="11"/>
                                        </p:tgtEl>
                                      </p:cBhvr>
                                      <p:to x="100000" y="100000"/>
                                    </p:animScale>
                                    <p:animScale>
                                      <p:cBhvr>
                                        <p:cTn id="47" dur="1">
                                          <p:stCondLst>
                                            <p:cond delay="249"/>
                                          </p:stCondLst>
                                        </p:cTn>
                                        <p:tgtEl>
                                          <p:spTgt spid="11"/>
                                        </p:tgtEl>
                                      </p:cBhvr>
                                      <p:to x="100000" y="95000"/>
                                    </p:animScale>
                                    <p:animScale>
                                      <p:cBhvr>
                                        <p:cTn id="48" dur="1" decel="50000">
                                          <p:stCondLst>
                                            <p:cond delay="249"/>
                                          </p:stCondLst>
                                        </p:cTn>
                                        <p:tgtEl>
                                          <p:spTgt spid="11"/>
                                        </p:tgtEl>
                                      </p:cBhvr>
                                      <p:to x="100000" y="100000"/>
                                    </p:animScale>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50"/>
                                        <p:tgtEl>
                                          <p:spTgt spid="41"/>
                                        </p:tgtEl>
                                      </p:cBhvr>
                                    </p:animEffect>
                                    <p:anim calcmode="lin" valueType="num">
                                      <p:cBhvr>
                                        <p:cTn id="53" dur="250" fill="hold"/>
                                        <p:tgtEl>
                                          <p:spTgt spid="41"/>
                                        </p:tgtEl>
                                        <p:attrNameLst>
                                          <p:attrName>ppt_x</p:attrName>
                                        </p:attrNameLst>
                                      </p:cBhvr>
                                      <p:tavLst>
                                        <p:tav tm="0">
                                          <p:val>
                                            <p:strVal val="#ppt_x"/>
                                          </p:val>
                                        </p:tav>
                                        <p:tav tm="100000">
                                          <p:val>
                                            <p:strVal val="#ppt_x"/>
                                          </p:val>
                                        </p:tav>
                                      </p:tavLst>
                                    </p:anim>
                                    <p:anim calcmode="lin" valueType="num">
                                      <p:cBhvr>
                                        <p:cTn id="54" dur="25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anim calcmode="lin" valueType="num">
                                      <p:cBhvr>
                                        <p:cTn id="58" dur="250" fill="hold"/>
                                        <p:tgtEl>
                                          <p:spTgt spid="42"/>
                                        </p:tgtEl>
                                        <p:attrNameLst>
                                          <p:attrName>ppt_x</p:attrName>
                                        </p:attrNameLst>
                                      </p:cBhvr>
                                      <p:tavLst>
                                        <p:tav tm="0">
                                          <p:val>
                                            <p:strVal val="#ppt_x"/>
                                          </p:val>
                                        </p:tav>
                                        <p:tav tm="100000">
                                          <p:val>
                                            <p:strVal val="#ppt_x"/>
                                          </p:val>
                                        </p:tav>
                                      </p:tavLst>
                                    </p:anim>
                                    <p:anim calcmode="lin" valueType="num">
                                      <p:cBhvr>
                                        <p:cTn id="59" dur="250" fill="hold"/>
                                        <p:tgtEl>
                                          <p:spTgt spid="42"/>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6"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71">
                                          <p:stCondLst>
                                            <p:cond delay="0"/>
                                          </p:stCondLst>
                                        </p:cTn>
                                        <p:tgtEl>
                                          <p:spTgt spid="12"/>
                                        </p:tgtEl>
                                      </p:cBhvr>
                                    </p:animEffect>
                                    <p:anim calcmode="lin" valueType="num">
                                      <p:cBhvr>
                                        <p:cTn id="6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6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6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69" dur="1">
                                          <p:stCondLst>
                                            <p:cond delay="80"/>
                                          </p:stCondLst>
                                        </p:cTn>
                                        <p:tgtEl>
                                          <p:spTgt spid="12"/>
                                        </p:tgtEl>
                                      </p:cBhvr>
                                      <p:to x="100000" y="60000"/>
                                    </p:animScale>
                                    <p:animScale>
                                      <p:cBhvr>
                                        <p:cTn id="70" dur="1" decel="50000">
                                          <p:stCondLst>
                                            <p:cond delay="83"/>
                                          </p:stCondLst>
                                        </p:cTn>
                                        <p:tgtEl>
                                          <p:spTgt spid="12"/>
                                        </p:tgtEl>
                                      </p:cBhvr>
                                      <p:to x="100000" y="100000"/>
                                    </p:animScale>
                                    <p:animScale>
                                      <p:cBhvr>
                                        <p:cTn id="71" dur="1">
                                          <p:stCondLst>
                                            <p:cond delay="161"/>
                                          </p:stCondLst>
                                        </p:cTn>
                                        <p:tgtEl>
                                          <p:spTgt spid="12"/>
                                        </p:tgtEl>
                                      </p:cBhvr>
                                      <p:to x="100000" y="80000"/>
                                    </p:animScale>
                                    <p:animScale>
                                      <p:cBhvr>
                                        <p:cTn id="72" dur="1" decel="50000">
                                          <p:stCondLst>
                                            <p:cond delay="164"/>
                                          </p:stCondLst>
                                        </p:cTn>
                                        <p:tgtEl>
                                          <p:spTgt spid="12"/>
                                        </p:tgtEl>
                                      </p:cBhvr>
                                      <p:to x="100000" y="100000"/>
                                    </p:animScale>
                                    <p:animScale>
                                      <p:cBhvr>
                                        <p:cTn id="73" dur="1">
                                          <p:stCondLst>
                                            <p:cond delay="249"/>
                                          </p:stCondLst>
                                        </p:cTn>
                                        <p:tgtEl>
                                          <p:spTgt spid="12"/>
                                        </p:tgtEl>
                                      </p:cBhvr>
                                      <p:to x="100000" y="90000"/>
                                    </p:animScale>
                                    <p:animScale>
                                      <p:cBhvr>
                                        <p:cTn id="74" dur="1" decel="50000">
                                          <p:stCondLst>
                                            <p:cond delay="249"/>
                                          </p:stCondLst>
                                        </p:cTn>
                                        <p:tgtEl>
                                          <p:spTgt spid="12"/>
                                        </p:tgtEl>
                                      </p:cBhvr>
                                      <p:to x="100000" y="100000"/>
                                    </p:animScale>
                                    <p:animScale>
                                      <p:cBhvr>
                                        <p:cTn id="75" dur="1">
                                          <p:stCondLst>
                                            <p:cond delay="249"/>
                                          </p:stCondLst>
                                        </p:cTn>
                                        <p:tgtEl>
                                          <p:spTgt spid="12"/>
                                        </p:tgtEl>
                                      </p:cBhvr>
                                      <p:to x="100000" y="95000"/>
                                    </p:animScale>
                                    <p:animScale>
                                      <p:cBhvr>
                                        <p:cTn id="76" dur="1" decel="50000">
                                          <p:stCondLst>
                                            <p:cond delay="249"/>
                                          </p:stCondLst>
                                        </p:cTn>
                                        <p:tgtEl>
                                          <p:spTgt spid="12"/>
                                        </p:tgtEl>
                                      </p:cBhvr>
                                      <p:to x="100000" y="100000"/>
                                    </p:animScale>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250"/>
                                        <p:tgtEl>
                                          <p:spTgt spid="39"/>
                                        </p:tgtEl>
                                      </p:cBhvr>
                                    </p:animEffect>
                                    <p:anim calcmode="lin" valueType="num">
                                      <p:cBhvr>
                                        <p:cTn id="81" dur="250" fill="hold"/>
                                        <p:tgtEl>
                                          <p:spTgt spid="39"/>
                                        </p:tgtEl>
                                        <p:attrNameLst>
                                          <p:attrName>ppt_x</p:attrName>
                                        </p:attrNameLst>
                                      </p:cBhvr>
                                      <p:tavLst>
                                        <p:tav tm="0">
                                          <p:val>
                                            <p:strVal val="#ppt_x"/>
                                          </p:val>
                                        </p:tav>
                                        <p:tav tm="100000">
                                          <p:val>
                                            <p:strVal val="#ppt_x"/>
                                          </p:val>
                                        </p:tav>
                                      </p:tavLst>
                                    </p:anim>
                                    <p:anim calcmode="lin" valueType="num">
                                      <p:cBhvr>
                                        <p:cTn id="82" dur="250" fill="hold"/>
                                        <p:tgtEl>
                                          <p:spTgt spid="3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250"/>
                                        <p:tgtEl>
                                          <p:spTgt spid="40"/>
                                        </p:tgtEl>
                                      </p:cBhvr>
                                    </p:animEffect>
                                    <p:anim calcmode="lin" valueType="num">
                                      <p:cBhvr>
                                        <p:cTn id="86" dur="250" fill="hold"/>
                                        <p:tgtEl>
                                          <p:spTgt spid="40"/>
                                        </p:tgtEl>
                                        <p:attrNameLst>
                                          <p:attrName>ppt_x</p:attrName>
                                        </p:attrNameLst>
                                      </p:cBhvr>
                                      <p:tavLst>
                                        <p:tav tm="0">
                                          <p:val>
                                            <p:strVal val="#ppt_x"/>
                                          </p:val>
                                        </p:tav>
                                        <p:tav tm="100000">
                                          <p:val>
                                            <p:strVal val="#ppt_x"/>
                                          </p:val>
                                        </p:tav>
                                      </p:tavLst>
                                    </p:anim>
                                    <p:anim calcmode="lin" valueType="num">
                                      <p:cBhvr>
                                        <p:cTn id="87" dur="25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26" presetClass="entr" presetSubtype="0"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71">
                                          <p:stCondLst>
                                            <p:cond delay="0"/>
                                          </p:stCondLst>
                                        </p:cTn>
                                        <p:tgtEl>
                                          <p:spTgt spid="45"/>
                                        </p:tgtEl>
                                      </p:cBhvr>
                                    </p:animEffect>
                                    <p:anim calcmode="lin" valueType="num">
                                      <p:cBhvr>
                                        <p:cTn id="9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9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9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9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97" dur="1">
                                          <p:stCondLst>
                                            <p:cond delay="80"/>
                                          </p:stCondLst>
                                        </p:cTn>
                                        <p:tgtEl>
                                          <p:spTgt spid="45"/>
                                        </p:tgtEl>
                                      </p:cBhvr>
                                      <p:to x="100000" y="60000"/>
                                    </p:animScale>
                                    <p:animScale>
                                      <p:cBhvr>
                                        <p:cTn id="98" dur="1" decel="50000">
                                          <p:stCondLst>
                                            <p:cond delay="83"/>
                                          </p:stCondLst>
                                        </p:cTn>
                                        <p:tgtEl>
                                          <p:spTgt spid="45"/>
                                        </p:tgtEl>
                                      </p:cBhvr>
                                      <p:to x="100000" y="100000"/>
                                    </p:animScale>
                                    <p:animScale>
                                      <p:cBhvr>
                                        <p:cTn id="99" dur="1">
                                          <p:stCondLst>
                                            <p:cond delay="161"/>
                                          </p:stCondLst>
                                        </p:cTn>
                                        <p:tgtEl>
                                          <p:spTgt spid="45"/>
                                        </p:tgtEl>
                                      </p:cBhvr>
                                      <p:to x="100000" y="80000"/>
                                    </p:animScale>
                                    <p:animScale>
                                      <p:cBhvr>
                                        <p:cTn id="100" dur="1" decel="50000">
                                          <p:stCondLst>
                                            <p:cond delay="164"/>
                                          </p:stCondLst>
                                        </p:cTn>
                                        <p:tgtEl>
                                          <p:spTgt spid="45"/>
                                        </p:tgtEl>
                                      </p:cBhvr>
                                      <p:to x="100000" y="100000"/>
                                    </p:animScale>
                                    <p:animScale>
                                      <p:cBhvr>
                                        <p:cTn id="101" dur="1">
                                          <p:stCondLst>
                                            <p:cond delay="249"/>
                                          </p:stCondLst>
                                        </p:cTn>
                                        <p:tgtEl>
                                          <p:spTgt spid="45"/>
                                        </p:tgtEl>
                                      </p:cBhvr>
                                      <p:to x="100000" y="90000"/>
                                    </p:animScale>
                                    <p:animScale>
                                      <p:cBhvr>
                                        <p:cTn id="102" dur="1" decel="50000">
                                          <p:stCondLst>
                                            <p:cond delay="249"/>
                                          </p:stCondLst>
                                        </p:cTn>
                                        <p:tgtEl>
                                          <p:spTgt spid="45"/>
                                        </p:tgtEl>
                                      </p:cBhvr>
                                      <p:to x="100000" y="100000"/>
                                    </p:animScale>
                                    <p:animScale>
                                      <p:cBhvr>
                                        <p:cTn id="103" dur="1">
                                          <p:stCondLst>
                                            <p:cond delay="249"/>
                                          </p:stCondLst>
                                        </p:cTn>
                                        <p:tgtEl>
                                          <p:spTgt spid="45"/>
                                        </p:tgtEl>
                                      </p:cBhvr>
                                      <p:to x="100000" y="95000"/>
                                    </p:animScale>
                                    <p:animScale>
                                      <p:cBhvr>
                                        <p:cTn id="104" dur="1" decel="50000">
                                          <p:stCondLst>
                                            <p:cond delay="249"/>
                                          </p:stCondLst>
                                        </p:cTn>
                                        <p:tgtEl>
                                          <p:spTgt spid="45"/>
                                        </p:tgtEl>
                                      </p:cBhvr>
                                      <p:to x="100000" y="100000"/>
                                    </p:animScale>
                                  </p:childTnLst>
                                </p:cTn>
                              </p:par>
                            </p:childTnLst>
                          </p:cTn>
                        </p:par>
                        <p:par>
                          <p:cTn id="105" fill="hold">
                            <p:stCondLst>
                              <p:cond delay="3500"/>
                            </p:stCondLst>
                            <p:childTnLst>
                              <p:par>
                                <p:cTn id="106" presetID="42" presetClass="entr" presetSubtype="0"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250"/>
                                        <p:tgtEl>
                                          <p:spTgt spid="43"/>
                                        </p:tgtEl>
                                      </p:cBhvr>
                                    </p:animEffect>
                                    <p:anim calcmode="lin" valueType="num">
                                      <p:cBhvr>
                                        <p:cTn id="109" dur="250" fill="hold"/>
                                        <p:tgtEl>
                                          <p:spTgt spid="43"/>
                                        </p:tgtEl>
                                        <p:attrNameLst>
                                          <p:attrName>ppt_x</p:attrName>
                                        </p:attrNameLst>
                                      </p:cBhvr>
                                      <p:tavLst>
                                        <p:tav tm="0">
                                          <p:val>
                                            <p:strVal val="#ppt_x"/>
                                          </p:val>
                                        </p:tav>
                                        <p:tav tm="100000">
                                          <p:val>
                                            <p:strVal val="#ppt_x"/>
                                          </p:val>
                                        </p:tav>
                                      </p:tavLst>
                                    </p:anim>
                                    <p:anim calcmode="lin" valueType="num">
                                      <p:cBhvr>
                                        <p:cTn id="110" dur="25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250"/>
                                        <p:tgtEl>
                                          <p:spTgt spid="44"/>
                                        </p:tgtEl>
                                      </p:cBhvr>
                                    </p:animEffect>
                                    <p:anim calcmode="lin" valueType="num">
                                      <p:cBhvr>
                                        <p:cTn id="114" dur="250" fill="hold"/>
                                        <p:tgtEl>
                                          <p:spTgt spid="44"/>
                                        </p:tgtEl>
                                        <p:attrNameLst>
                                          <p:attrName>ppt_x</p:attrName>
                                        </p:attrNameLst>
                                      </p:cBhvr>
                                      <p:tavLst>
                                        <p:tav tm="0">
                                          <p:val>
                                            <p:strVal val="#ppt_x"/>
                                          </p:val>
                                        </p:tav>
                                        <p:tav tm="100000">
                                          <p:val>
                                            <p:strVal val="#ppt_x"/>
                                          </p:val>
                                        </p:tav>
                                      </p:tavLst>
                                    </p:anim>
                                    <p:anim calcmode="lin" valueType="num">
                                      <p:cBhvr>
                                        <p:cTn id="11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5089" name="组合 98"/>
          <p:cNvGrpSpPr/>
          <p:nvPr/>
        </p:nvGrpSpPr>
        <p:grpSpPr bwMode="auto">
          <a:xfrm>
            <a:off x="885825" y="1762767"/>
            <a:ext cx="1804988" cy="787154"/>
            <a:chOff x="3508035" y="4207856"/>
            <a:chExt cx="2407376" cy="1063141"/>
          </a:xfrm>
        </p:grpSpPr>
        <p:sp>
          <p:nvSpPr>
            <p:cNvPr id="10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10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39" name="组合 98"/>
          <p:cNvGrpSpPr/>
          <p:nvPr/>
        </p:nvGrpSpPr>
        <p:grpSpPr bwMode="auto">
          <a:xfrm>
            <a:off x="4752045" y="1762767"/>
            <a:ext cx="1804988" cy="787154"/>
            <a:chOff x="3508035" y="4207856"/>
            <a:chExt cx="2407376" cy="1063141"/>
          </a:xfrm>
        </p:grpSpPr>
        <p:sp>
          <p:nvSpPr>
            <p:cNvPr id="4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42" name="组合 98"/>
          <p:cNvGrpSpPr/>
          <p:nvPr/>
        </p:nvGrpSpPr>
        <p:grpSpPr bwMode="auto">
          <a:xfrm>
            <a:off x="2878801" y="3452212"/>
            <a:ext cx="1804988" cy="787154"/>
            <a:chOff x="3508035" y="4207856"/>
            <a:chExt cx="2407376" cy="1063141"/>
          </a:xfrm>
        </p:grpSpPr>
        <p:sp>
          <p:nvSpPr>
            <p:cNvPr id="4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51" name="组合 98"/>
          <p:cNvGrpSpPr/>
          <p:nvPr/>
        </p:nvGrpSpPr>
        <p:grpSpPr bwMode="auto">
          <a:xfrm>
            <a:off x="6745021" y="3452212"/>
            <a:ext cx="1804988" cy="787154"/>
            <a:chOff x="3508035" y="4207856"/>
            <a:chExt cx="2407376" cy="1063141"/>
          </a:xfrm>
        </p:grpSpPr>
        <p:sp>
          <p:nvSpPr>
            <p:cNvPr id="5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2"/>
                                        </p:tgtEl>
                                        <p:attrNameLst>
                                          <p:attrName>ppt_x</p:attrName>
                                          <p:attrName>ppt_y</p:attrName>
                                        </p:attrNameLst>
                                      </p:cBhvr>
                                    </p:animMotion>
                                    <p:animEffect transition="in" filter="fade">
                                      <p:cBhvr>
                                        <p:cTn id="9" dur="25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5089"/>
                                        </p:tgtEl>
                                        <p:attrNameLst>
                                          <p:attrName>style.visibility</p:attrName>
                                        </p:attrNameLst>
                                      </p:cBhvr>
                                      <p:to>
                                        <p:strVal val="visible"/>
                                      </p:to>
                                    </p:set>
                                    <p:animEffect transition="in" filter="wipe(left)">
                                      <p:cBhvr>
                                        <p:cTn id="13" dur="250"/>
                                        <p:tgtEl>
                                          <p:spTgt spid="45089"/>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3"/>
                                        </p:tgtEl>
                                        <p:attrNameLst>
                                          <p:attrName>ppt_x</p:attrName>
                                          <p:attrName>ppt_y</p:attrName>
                                        </p:attrNameLst>
                                      </p:cBhvr>
                                    </p:animMotion>
                                    <p:animEffect transition="in" filter="fade">
                                      <p:cBhvr>
                                        <p:cTn id="19" dur="25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4"/>
                                        </p:tgtEl>
                                        <p:attrNameLst>
                                          <p:attrName>ppt_x</p:attrName>
                                          <p:attrName>ppt_y</p:attrName>
                                        </p:attrNameLst>
                                      </p:cBhvr>
                                    </p:animMotion>
                                    <p:animEffect transition="in" filter="fade">
                                      <p:cBhvr>
                                        <p:cTn id="29" dur="25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50"/>
                                        <p:tgtEl>
                                          <p:spTgt spid="39"/>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5"/>
                                        </p:tgtEl>
                                        <p:attrNameLst>
                                          <p:attrName>ppt_x</p:attrName>
                                          <p:attrName>ppt_y</p:attrName>
                                        </p:attrNameLst>
                                      </p:cBhvr>
                                    </p:animMotion>
                                    <p:animEffect transition="in" filter="fade">
                                      <p:cBhvr>
                                        <p:cTn id="39" dur="250"/>
                                        <p:tgtEl>
                                          <p:spTgt spid="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itchFamily="34" charset="-122"/>
                  <a:ea typeface="微软雅黑"/>
                  <a:cs typeface="+mn-cs"/>
                </a:rPr>
                <a:t>单击此处添加标题</a:t>
              </a:r>
              <a:endParaRPr kumimoji="0" lang="zh-CN" altLang="en-US" sz="1600" b="1" i="0" u="none" strike="noStrike" kern="1200" cap="none" spc="0" normalizeH="0" baseline="0" noProof="0" dirty="0">
                <a:ln>
                  <a:noFill/>
                </a:ln>
                <a:solidFill>
                  <a:srgbClr val="FFFFFF"/>
                </a:solidFill>
                <a:effectLst/>
                <a:uLnTx/>
                <a:uFillTx/>
                <a:latin typeface="微软雅黑" pitchFamily="34" charset="-122"/>
                <a:ea typeface="微软雅黑"/>
                <a:cs typeface="+mn-cs"/>
              </a:endParaRP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1"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animEffect transition="in" filter="fade">
                                      <p:cBhvr>
                                        <p:cTn id="14" dur="250"/>
                                        <p:tgtEl>
                                          <p:spTgt spid="8"/>
                                        </p:tgtEl>
                                      </p:cBhvr>
                                    </p:animEffect>
                                  </p:childTnLst>
                                </p:cTn>
                              </p:par>
                              <p:par>
                                <p:cTn id="15" presetID="6" presetClass="emph" presetSubtype="0" fill="hold" nodeType="withEffect">
                                  <p:stCondLst>
                                    <p:cond delay="100"/>
                                  </p:stCondLst>
                                  <p:childTnLst>
                                    <p:animScale>
                                      <p:cBhvr>
                                        <p:cTn id="16" dur="250" fill="hold"/>
                                        <p:tgtEl>
                                          <p:spTgt spid="8"/>
                                        </p:tgtEl>
                                      </p:cBhvr>
                                      <p:by x="110000" y="110000"/>
                                    </p:animScale>
                                  </p:childTnLst>
                                </p:cTn>
                              </p:par>
                              <p:par>
                                <p:cTn id="17" presetID="6" presetClass="emph" presetSubtype="0" fill="hold" nodeType="withEffect">
                                  <p:stCondLst>
                                    <p:cond delay="200"/>
                                  </p:stCondLst>
                                  <p:childTnLst>
                                    <p:animScale>
                                      <p:cBhvr>
                                        <p:cTn id="18" dur="250" fill="hold"/>
                                        <p:tgtEl>
                                          <p:spTgt spid="8"/>
                                        </p:tgtEl>
                                      </p:cBhvr>
                                      <p:by x="90000" y="90000"/>
                                    </p:animScale>
                                  </p:childTnLst>
                                </p:cTn>
                              </p:par>
                              <p:par>
                                <p:cTn id="19" presetID="6" presetClass="emph" presetSubtype="0" fill="hold" nodeType="withEffect">
                                  <p:stCondLst>
                                    <p:cond delay="400"/>
                                  </p:stCondLst>
                                  <p:childTnLst>
                                    <p:animScale>
                                      <p:cBhvr>
                                        <p:cTn id="20" dur="250" fill="hold"/>
                                        <p:tgtEl>
                                          <p:spTgt spid="8"/>
                                        </p:tgtEl>
                                      </p:cBhvr>
                                      <p:by x="105000" y="105000"/>
                                    </p:animScale>
                                  </p:childTnLst>
                                </p:cTn>
                              </p:par>
                              <p:par>
                                <p:cTn id="21" presetID="6" presetClass="emph" presetSubtype="0" fill="hold" nodeType="withEffect">
                                  <p:stCondLst>
                                    <p:cond delay="500"/>
                                  </p:stCondLst>
                                  <p:childTnLst>
                                    <p:animScale>
                                      <p:cBhvr>
                                        <p:cTn id="22" dur="250" fill="hold"/>
                                        <p:tgtEl>
                                          <p:spTgt spid="8"/>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par>
                                <p:cTn id="26" presetID="10" presetClass="entr" presetSubtype="0" fill="hold" nodeType="withEffect">
                                  <p:stCondLst>
                                    <p:cond delay="6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10" presetClass="entr" presetSubtype="0" fill="hold"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par>
                                <p:cTn id="32" presetID="10" presetClass="entr" presetSubtype="0" fill="hold"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grpSp>
        <p:nvGrpSpPr>
          <p:cNvPr id="8" name="组合 7"/>
          <p:cNvGrpSpPr/>
          <p:nvPr/>
        </p:nvGrpSpPr>
        <p:grpSpPr>
          <a:xfrm>
            <a:off x="1829703" y="970399"/>
            <a:ext cx="5402039" cy="735092"/>
            <a:chOff x="2484661" y="983099"/>
            <a:chExt cx="5650825" cy="735092"/>
          </a:xfrm>
        </p:grpSpPr>
        <p:grpSp>
          <p:nvGrpSpPr>
            <p:cNvPr id="9" name="组合 76"/>
            <p:cNvGrpSpPr/>
            <p:nvPr/>
          </p:nvGrpSpPr>
          <p:grpSpPr bwMode="auto">
            <a:xfrm>
              <a:off x="2484661" y="983099"/>
              <a:ext cx="5650825" cy="735092"/>
              <a:chOff x="3300347" y="1368497"/>
              <a:chExt cx="10763512" cy="1417865"/>
            </a:xfrm>
          </p:grpSpPr>
          <p:grpSp>
            <p:nvGrpSpPr>
              <p:cNvPr id="19" name="组合 77"/>
              <p:cNvGrpSpPr/>
              <p:nvPr/>
            </p:nvGrpSpPr>
            <p:grpSpPr bwMode="auto">
              <a:xfrm>
                <a:off x="4631859" y="1393831"/>
                <a:ext cx="9432000" cy="1392531"/>
                <a:chOff x="1986534" y="4135265"/>
                <a:chExt cx="9432000" cy="1392531"/>
              </a:xfrm>
            </p:grpSpPr>
            <p:sp>
              <p:nvSpPr>
                <p:cNvPr id="2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2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nvGrpSpPr>
              <p:cNvPr id="20" name="组合 78"/>
              <p:cNvGrpSpPr/>
              <p:nvPr/>
            </p:nvGrpSpPr>
            <p:grpSpPr bwMode="auto">
              <a:xfrm>
                <a:off x="3300347" y="1368497"/>
                <a:ext cx="1581466" cy="1417865"/>
                <a:chOff x="1349437" y="779714"/>
                <a:chExt cx="2923167" cy="2620769"/>
              </a:xfrm>
            </p:grpSpPr>
            <p:sp>
              <p:nvSpPr>
                <p:cNvPr id="21"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a:cs typeface="+mn-cs"/>
                  </a:endParaRPr>
                </a:p>
              </p:txBody>
            </p:sp>
            <p:sp>
              <p:nvSpPr>
                <p:cNvPr id="22"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grpSp>
          <p:nvGrpSpPr>
            <p:cNvPr id="15" name="组合 205"/>
            <p:cNvGrpSpPr/>
            <p:nvPr/>
          </p:nvGrpSpPr>
          <p:grpSpPr bwMode="auto">
            <a:xfrm>
              <a:off x="2728974" y="1169372"/>
              <a:ext cx="522802" cy="476310"/>
              <a:chOff x="12327405" y="858403"/>
              <a:chExt cx="833274" cy="767141"/>
            </a:xfrm>
          </p:grpSpPr>
          <p:sp>
            <p:nvSpPr>
              <p:cNvPr id="16"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17"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8"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25" name="组合 24"/>
          <p:cNvGrpSpPr/>
          <p:nvPr/>
        </p:nvGrpSpPr>
        <p:grpSpPr>
          <a:xfrm>
            <a:off x="1829703" y="1874261"/>
            <a:ext cx="5402039" cy="735092"/>
            <a:chOff x="2484661" y="1886961"/>
            <a:chExt cx="5650825" cy="735092"/>
          </a:xfrm>
        </p:grpSpPr>
        <p:grpSp>
          <p:nvGrpSpPr>
            <p:cNvPr id="26" name="组合 158"/>
            <p:cNvGrpSpPr/>
            <p:nvPr/>
          </p:nvGrpSpPr>
          <p:grpSpPr bwMode="auto">
            <a:xfrm>
              <a:off x="2484661" y="1886961"/>
              <a:ext cx="5650825" cy="735092"/>
              <a:chOff x="3300347" y="1368497"/>
              <a:chExt cx="10763512" cy="1417865"/>
            </a:xfrm>
          </p:grpSpPr>
          <p:grpSp>
            <p:nvGrpSpPr>
              <p:cNvPr id="31" name="组合 159"/>
              <p:cNvGrpSpPr/>
              <p:nvPr/>
            </p:nvGrpSpPr>
            <p:grpSpPr bwMode="auto">
              <a:xfrm>
                <a:off x="4631859" y="1393831"/>
                <a:ext cx="9432000" cy="1392531"/>
                <a:chOff x="1986534" y="4135265"/>
                <a:chExt cx="9432000" cy="1392531"/>
              </a:xfrm>
            </p:grpSpPr>
            <p:sp>
              <p:nvSpPr>
                <p:cNvPr id="3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3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nvGrpSpPr>
              <p:cNvPr id="32" name="组合 160"/>
              <p:cNvGrpSpPr/>
              <p:nvPr/>
            </p:nvGrpSpPr>
            <p:grpSpPr bwMode="auto">
              <a:xfrm>
                <a:off x="3300347" y="1368497"/>
                <a:ext cx="1581466" cy="1417865"/>
                <a:chOff x="1349437" y="779714"/>
                <a:chExt cx="2923167" cy="2620769"/>
              </a:xfrm>
            </p:grpSpPr>
            <p:sp>
              <p:nvSpPr>
                <p:cNvPr id="3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a:cs typeface="+mn-cs"/>
                  </a:endParaRPr>
                </a:p>
              </p:txBody>
            </p:sp>
            <p:sp>
              <p:nvSpPr>
                <p:cNvPr id="3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grpSp>
          <p:nvGrpSpPr>
            <p:cNvPr id="27" name="组合 209"/>
            <p:cNvGrpSpPr/>
            <p:nvPr/>
          </p:nvGrpSpPr>
          <p:grpSpPr bwMode="auto">
            <a:xfrm>
              <a:off x="2727708" y="2110740"/>
              <a:ext cx="534195" cy="475059"/>
              <a:chOff x="952501" y="6013451"/>
              <a:chExt cx="511175" cy="460375"/>
            </a:xfrm>
          </p:grpSpPr>
          <p:sp>
            <p:nvSpPr>
              <p:cNvPr id="2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29"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30"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7" name="组合 36"/>
          <p:cNvGrpSpPr/>
          <p:nvPr/>
        </p:nvGrpSpPr>
        <p:grpSpPr>
          <a:xfrm>
            <a:off x="1829703" y="2776874"/>
            <a:ext cx="5402039" cy="735092"/>
            <a:chOff x="2484661" y="2789574"/>
            <a:chExt cx="5650825" cy="735092"/>
          </a:xfrm>
        </p:grpSpPr>
        <p:grpSp>
          <p:nvGrpSpPr>
            <p:cNvPr id="38" name="组合 165"/>
            <p:cNvGrpSpPr/>
            <p:nvPr/>
          </p:nvGrpSpPr>
          <p:grpSpPr bwMode="auto">
            <a:xfrm>
              <a:off x="2484661" y="2789574"/>
              <a:ext cx="5650825" cy="735092"/>
              <a:chOff x="3300347" y="1368497"/>
              <a:chExt cx="10763512" cy="1417865"/>
            </a:xfrm>
          </p:grpSpPr>
          <p:grpSp>
            <p:nvGrpSpPr>
              <p:cNvPr id="43" name="组合 166"/>
              <p:cNvGrpSpPr/>
              <p:nvPr/>
            </p:nvGrpSpPr>
            <p:grpSpPr bwMode="auto">
              <a:xfrm>
                <a:off x="4631859" y="1393831"/>
                <a:ext cx="9432000" cy="1392531"/>
                <a:chOff x="1986534" y="4135265"/>
                <a:chExt cx="9432000" cy="1392531"/>
              </a:xfrm>
            </p:grpSpPr>
            <p:sp>
              <p:nvSpPr>
                <p:cNvPr id="47"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4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nvGrpSpPr>
              <p:cNvPr id="44" name="组合 167"/>
              <p:cNvGrpSpPr/>
              <p:nvPr/>
            </p:nvGrpSpPr>
            <p:grpSpPr bwMode="auto">
              <a:xfrm>
                <a:off x="3300347" y="1368497"/>
                <a:ext cx="1581466" cy="1417865"/>
                <a:chOff x="1349437" y="779714"/>
                <a:chExt cx="2923167" cy="2620769"/>
              </a:xfrm>
            </p:grpSpPr>
            <p:sp>
              <p:nvSpPr>
                <p:cNvPr id="4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a:cs typeface="+mn-cs"/>
                  </a:endParaRPr>
                </a:p>
              </p:txBody>
            </p:sp>
            <p:sp>
              <p:nvSpPr>
                <p:cNvPr id="46"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grpSp>
          <p:nvGrpSpPr>
            <p:cNvPr id="39" name="组合 213"/>
            <p:cNvGrpSpPr/>
            <p:nvPr/>
          </p:nvGrpSpPr>
          <p:grpSpPr bwMode="auto">
            <a:xfrm>
              <a:off x="2730239" y="3019603"/>
              <a:ext cx="534195" cy="475059"/>
              <a:chOff x="5405438" y="6815138"/>
              <a:chExt cx="511175" cy="460375"/>
            </a:xfrm>
          </p:grpSpPr>
          <p:sp>
            <p:nvSpPr>
              <p:cNvPr id="4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41"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2"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9" name="组合 48"/>
          <p:cNvGrpSpPr/>
          <p:nvPr/>
        </p:nvGrpSpPr>
        <p:grpSpPr>
          <a:xfrm>
            <a:off x="1829703" y="3680737"/>
            <a:ext cx="5402039" cy="735092"/>
            <a:chOff x="2484661" y="3693437"/>
            <a:chExt cx="5650825" cy="735092"/>
          </a:xfrm>
        </p:grpSpPr>
        <p:grpSp>
          <p:nvGrpSpPr>
            <p:cNvPr id="50" name="组合 172"/>
            <p:cNvGrpSpPr/>
            <p:nvPr/>
          </p:nvGrpSpPr>
          <p:grpSpPr bwMode="auto">
            <a:xfrm>
              <a:off x="2484661" y="3693437"/>
              <a:ext cx="5650825" cy="735092"/>
              <a:chOff x="3300347" y="1368497"/>
              <a:chExt cx="10763512" cy="1417865"/>
            </a:xfrm>
          </p:grpSpPr>
          <p:grpSp>
            <p:nvGrpSpPr>
              <p:cNvPr id="55" name="组合 173"/>
              <p:cNvGrpSpPr/>
              <p:nvPr/>
            </p:nvGrpSpPr>
            <p:grpSpPr bwMode="auto">
              <a:xfrm>
                <a:off x="4631859" y="1393831"/>
                <a:ext cx="9432000" cy="1392531"/>
                <a:chOff x="1986534" y="4135265"/>
                <a:chExt cx="9432000" cy="1392531"/>
              </a:xfrm>
            </p:grpSpPr>
            <p:sp>
              <p:nvSpPr>
                <p:cNvPr id="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60"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nvGrpSpPr>
              <p:cNvPr id="56" name="组合 174"/>
              <p:cNvGrpSpPr/>
              <p:nvPr/>
            </p:nvGrpSpPr>
            <p:grpSpPr bwMode="auto">
              <a:xfrm>
                <a:off x="3300347" y="1368497"/>
                <a:ext cx="1581466" cy="1417865"/>
                <a:chOff x="1349437" y="779714"/>
                <a:chExt cx="2923167" cy="2620769"/>
              </a:xfrm>
            </p:grpSpPr>
            <p:sp>
              <p:nvSpPr>
                <p:cNvPr id="57"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a:cs typeface="+mn-cs"/>
                  </a:endParaRPr>
                </a:p>
              </p:txBody>
            </p:sp>
            <p:sp>
              <p:nvSpPr>
                <p:cNvPr id="58"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grpSp>
          <p:nvGrpSpPr>
            <p:cNvPr id="51" name="组合 217"/>
            <p:cNvGrpSpPr/>
            <p:nvPr/>
          </p:nvGrpSpPr>
          <p:grpSpPr bwMode="auto">
            <a:xfrm>
              <a:off x="2764418" y="3917215"/>
              <a:ext cx="543056" cy="477560"/>
              <a:chOff x="688976" y="7240588"/>
              <a:chExt cx="519113" cy="461963"/>
            </a:xfrm>
          </p:grpSpPr>
          <p:sp>
            <p:nvSpPr>
              <p:cNvPr id="52"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5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5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
        <p:nvSpPr>
          <p:cNvPr id="61" name="文本框 187"/>
          <p:cNvSpPr txBox="1"/>
          <p:nvPr/>
        </p:nvSpPr>
        <p:spPr>
          <a:xfrm>
            <a:off x="2892869" y="2005472"/>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itchFamily="34" charset="-122"/>
                <a:ea typeface="微软雅黑"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itchFamily="34" charset="-122"/>
              <a:ea typeface="微软雅黑" pitchFamily="34" charset="-122"/>
              <a:cs typeface="+mn-cs"/>
            </a:endParaRPr>
          </a:p>
        </p:txBody>
      </p:sp>
      <p:sp>
        <p:nvSpPr>
          <p:cNvPr id="62" name="文本框 187"/>
          <p:cNvSpPr txBox="1"/>
          <p:nvPr/>
        </p:nvSpPr>
        <p:spPr>
          <a:xfrm>
            <a:off x="2892869" y="1101529"/>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itchFamily="34" charset="-122"/>
                <a:ea typeface="微软雅黑"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itchFamily="34" charset="-122"/>
              <a:ea typeface="微软雅黑" pitchFamily="34" charset="-122"/>
              <a:cs typeface="+mn-cs"/>
            </a:endParaRPr>
          </a:p>
        </p:txBody>
      </p:sp>
      <p:sp>
        <p:nvSpPr>
          <p:cNvPr id="63" name="文本框 187"/>
          <p:cNvSpPr txBox="1"/>
          <p:nvPr/>
        </p:nvSpPr>
        <p:spPr>
          <a:xfrm>
            <a:off x="2892869" y="2926817"/>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itchFamily="34" charset="-122"/>
                <a:ea typeface="微软雅黑"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itchFamily="34" charset="-122"/>
              <a:ea typeface="微软雅黑" pitchFamily="34" charset="-122"/>
              <a:cs typeface="+mn-cs"/>
            </a:endParaRPr>
          </a:p>
        </p:txBody>
      </p:sp>
      <p:sp>
        <p:nvSpPr>
          <p:cNvPr id="64" name="文本框 187"/>
          <p:cNvSpPr txBox="1"/>
          <p:nvPr/>
        </p:nvSpPr>
        <p:spPr>
          <a:xfrm>
            <a:off x="2892869" y="3774155"/>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itchFamily="34" charset="-122"/>
                <a:ea typeface="微软雅黑"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itchFamily="34" charset="-122"/>
              <a:ea typeface="微软雅黑" pitchFamily="34" charset="-122"/>
              <a:cs typeface="+mn-cs"/>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750"/>
                                        <p:tgtEl>
                                          <p:spTgt spid="62"/>
                                        </p:tgtEl>
                                      </p:cBhvr>
                                    </p:animEffect>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750" fill="hold"/>
                                        <p:tgtEl>
                                          <p:spTgt spid="25"/>
                                        </p:tgtEl>
                                        <p:attrNameLst>
                                          <p:attrName>ppt_x</p:attrName>
                                        </p:attrNameLst>
                                      </p:cBhvr>
                                      <p:tavLst>
                                        <p:tav tm="0">
                                          <p:val>
                                            <p:strVal val="1+#ppt_w/2"/>
                                          </p:val>
                                        </p:tav>
                                        <p:tav tm="100000">
                                          <p:val>
                                            <p:strVal val="#ppt_x"/>
                                          </p:val>
                                        </p:tav>
                                      </p:tavLst>
                                    </p:anim>
                                    <p:anim calcmode="lin" valueType="num">
                                      <p:cBhvr additive="base">
                                        <p:cTn id="17" dur="75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left)">
                                      <p:cBhvr>
                                        <p:cTn id="21" dur="750"/>
                                        <p:tgtEl>
                                          <p:spTgt spid="61"/>
                                        </p:tgtEl>
                                      </p:cBhvr>
                                    </p:animEffect>
                                  </p:childTnLst>
                                </p:cTn>
                              </p:par>
                            </p:childTnLst>
                          </p:cTn>
                        </p:par>
                        <p:par>
                          <p:cTn id="22" fill="hold">
                            <p:stCondLst>
                              <p:cond delay="4000"/>
                            </p:stCondLst>
                            <p:childTnLst>
                              <p:par>
                                <p:cTn id="23" presetID="2" presetClass="entr" presetSubtype="2"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750" fill="hold"/>
                                        <p:tgtEl>
                                          <p:spTgt spid="37"/>
                                        </p:tgtEl>
                                        <p:attrNameLst>
                                          <p:attrName>ppt_x</p:attrName>
                                        </p:attrNameLst>
                                      </p:cBhvr>
                                      <p:tavLst>
                                        <p:tav tm="0">
                                          <p:val>
                                            <p:strVal val="1+#ppt_w/2"/>
                                          </p:val>
                                        </p:tav>
                                        <p:tav tm="100000">
                                          <p:val>
                                            <p:strVal val="#ppt_x"/>
                                          </p:val>
                                        </p:tav>
                                      </p:tavLst>
                                    </p:anim>
                                    <p:anim calcmode="lin" valueType="num">
                                      <p:cBhvr additive="base">
                                        <p:cTn id="26" dur="750" fill="hold"/>
                                        <p:tgtEl>
                                          <p:spTgt spid="37"/>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750"/>
                                        <p:tgtEl>
                                          <p:spTgt spid="63"/>
                                        </p:tgtEl>
                                      </p:cBhvr>
                                    </p:animEffect>
                                  </p:childTnLst>
                                </p:cTn>
                              </p:par>
                            </p:childTnLst>
                          </p:cTn>
                        </p:par>
                        <p:par>
                          <p:cTn id="31" fill="hold">
                            <p:stCondLst>
                              <p:cond delay="6000"/>
                            </p:stCondLst>
                            <p:childTnLst>
                              <p:par>
                                <p:cTn id="32" presetID="2" presetClass="entr" presetSubtype="2"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750" fill="hold"/>
                                        <p:tgtEl>
                                          <p:spTgt spid="49"/>
                                        </p:tgtEl>
                                        <p:attrNameLst>
                                          <p:attrName>ppt_x</p:attrName>
                                        </p:attrNameLst>
                                      </p:cBhvr>
                                      <p:tavLst>
                                        <p:tav tm="0">
                                          <p:val>
                                            <p:strVal val="1+#ppt_w/2"/>
                                          </p:val>
                                        </p:tav>
                                        <p:tav tm="100000">
                                          <p:val>
                                            <p:strVal val="#ppt_x"/>
                                          </p:val>
                                        </p:tav>
                                      </p:tavLst>
                                    </p:anim>
                                    <p:anim calcmode="lin" valueType="num">
                                      <p:cBhvr additive="base">
                                        <p:cTn id="35" dur="750" fill="hold"/>
                                        <p:tgtEl>
                                          <p:spTgt spid="49"/>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750"/>
                                        <p:tgtEl>
                                          <p:spTgt spid="64"/>
                                        </p:tgtEl>
                                      </p:cBhvr>
                                    </p:animEffect>
                                  </p:childTnLst>
                                </p:cTn>
                              </p:par>
                              <p:par>
                                <p:cTn id="40" presetID="10"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2073" y="1768372"/>
            <a:ext cx="1679934" cy="1659086"/>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7919" name="组合 58"/>
            <p:cNvGrpSpPr/>
            <p:nvPr/>
          </p:nvGrpSpPr>
          <p:grpSpPr bwMode="auto">
            <a:xfrm>
              <a:off x="1172192" y="2246531"/>
              <a:ext cx="975983" cy="963870"/>
              <a:chOff x="2250531" y="316047"/>
              <a:chExt cx="4694400" cy="4694400"/>
            </a:xfrm>
          </p:grpSpPr>
          <p:sp>
            <p:nvSpPr>
              <p:cNvPr id="37933"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itchFamily="34" charset="-122"/>
                  <a:cs typeface="+mn-cs"/>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3" name="组合 2"/>
          <p:cNvGrpSpPr/>
          <p:nvPr/>
        </p:nvGrpSpPr>
        <p:grpSpPr>
          <a:xfrm>
            <a:off x="2747696" y="1768372"/>
            <a:ext cx="1679934" cy="1659086"/>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7921" name="组合 61"/>
            <p:cNvGrpSpPr/>
            <p:nvPr/>
          </p:nvGrpSpPr>
          <p:grpSpPr bwMode="auto">
            <a:xfrm>
              <a:off x="3326696" y="2246531"/>
              <a:ext cx="975983" cy="963870"/>
              <a:chOff x="2250531" y="316047"/>
              <a:chExt cx="4694400" cy="4694400"/>
            </a:xfrm>
          </p:grpSpPr>
          <p:sp>
            <p:nvSpPr>
              <p:cNvPr id="37931"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itchFamily="34" charset="-122"/>
                  <a:cs typeface="+mn-cs"/>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4" name="组合 3"/>
          <p:cNvGrpSpPr/>
          <p:nvPr/>
        </p:nvGrpSpPr>
        <p:grpSpPr>
          <a:xfrm>
            <a:off x="4773319" y="1768372"/>
            <a:ext cx="1679934" cy="1659086"/>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7923" name="组合 64"/>
            <p:cNvGrpSpPr/>
            <p:nvPr/>
          </p:nvGrpSpPr>
          <p:grpSpPr bwMode="auto">
            <a:xfrm>
              <a:off x="5479934" y="2246531"/>
              <a:ext cx="975982" cy="963870"/>
              <a:chOff x="2250531" y="316047"/>
              <a:chExt cx="4694400" cy="4694400"/>
            </a:xfrm>
          </p:grpSpPr>
          <p:sp>
            <p:nvSpPr>
              <p:cNvPr id="37929"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itchFamily="34" charset="-122"/>
                  <a:cs typeface="+mn-cs"/>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5" name="组合 4"/>
          <p:cNvGrpSpPr/>
          <p:nvPr/>
        </p:nvGrpSpPr>
        <p:grpSpPr>
          <a:xfrm>
            <a:off x="6798942" y="1768372"/>
            <a:ext cx="1679934" cy="1659086"/>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7925" name="组合 67"/>
            <p:cNvGrpSpPr/>
            <p:nvPr/>
          </p:nvGrpSpPr>
          <p:grpSpPr bwMode="auto">
            <a:xfrm>
              <a:off x="7633172" y="2246531"/>
              <a:ext cx="975983" cy="963870"/>
              <a:chOff x="2250531" y="316047"/>
              <a:chExt cx="4694400" cy="4694400"/>
            </a:xfrm>
          </p:grpSpPr>
          <p:sp>
            <p:nvSpPr>
              <p:cNvPr id="37927"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itchFamily="34" charset="-122"/>
                  <a:cs typeface="+mn-cs"/>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49" name="文本框 20"/>
          <p:cNvSpPr txBox="1"/>
          <p:nvPr/>
        </p:nvSpPr>
        <p:spPr>
          <a:xfrm>
            <a:off x="950718"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50" name="矩形 47"/>
          <p:cNvSpPr>
            <a:spLocks noChangeArrowheads="1"/>
          </p:cNvSpPr>
          <p:nvPr/>
        </p:nvSpPr>
        <p:spPr bwMode="auto">
          <a:xfrm>
            <a:off x="643778"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51" name="文本框 20"/>
          <p:cNvSpPr txBox="1"/>
          <p:nvPr/>
        </p:nvSpPr>
        <p:spPr>
          <a:xfrm>
            <a:off x="306500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52" name="矩形 47"/>
          <p:cNvSpPr>
            <a:spLocks noChangeArrowheads="1"/>
          </p:cNvSpPr>
          <p:nvPr/>
        </p:nvSpPr>
        <p:spPr bwMode="auto">
          <a:xfrm>
            <a:off x="2758066"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53" name="文本框 20"/>
          <p:cNvSpPr txBox="1"/>
          <p:nvPr/>
        </p:nvSpPr>
        <p:spPr>
          <a:xfrm>
            <a:off x="5119570"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54" name="矩形 47"/>
          <p:cNvSpPr>
            <a:spLocks noChangeArrowheads="1"/>
          </p:cNvSpPr>
          <p:nvPr/>
        </p:nvSpPr>
        <p:spPr bwMode="auto">
          <a:xfrm>
            <a:off x="4812629"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55" name="文本框 20"/>
          <p:cNvSpPr txBox="1"/>
          <p:nvPr/>
        </p:nvSpPr>
        <p:spPr>
          <a:xfrm>
            <a:off x="713829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56" name="矩形 47"/>
          <p:cNvSpPr>
            <a:spLocks noChangeArrowheads="1"/>
          </p:cNvSpPr>
          <p:nvPr/>
        </p:nvSpPr>
        <p:spPr bwMode="auto">
          <a:xfrm>
            <a:off x="6831357"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250"/>
                                        <p:tgtEl>
                                          <p:spTgt spid="4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50"/>
                                        <p:tgtEl>
                                          <p:spTgt spid="50"/>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250"/>
                                        <p:tgtEl>
                                          <p:spTgt spid="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250"/>
                                        <p:tgtEl>
                                          <p:spTgt spid="52"/>
                                        </p:tgtEl>
                                      </p:cBhvr>
                                    </p:animEffect>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50" fill="hold"/>
                                        <p:tgtEl>
                                          <p:spTgt spid="4"/>
                                        </p:tgtEl>
                                        <p:attrNameLst>
                                          <p:attrName>ppt_w</p:attrName>
                                        </p:attrNameLst>
                                      </p:cBhvr>
                                      <p:tavLst>
                                        <p:tav tm="0">
                                          <p:val>
                                            <p:fltVal val="0"/>
                                          </p:val>
                                        </p:tav>
                                        <p:tav tm="100000">
                                          <p:val>
                                            <p:strVal val="#ppt_w"/>
                                          </p:val>
                                        </p:tav>
                                      </p:tavLst>
                                    </p:anim>
                                    <p:anim calcmode="lin" valueType="num">
                                      <p:cBhvr>
                                        <p:cTn id="32" dur="25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250"/>
                                        <p:tgtEl>
                                          <p:spTgt spid="5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250"/>
                                        <p:tgtEl>
                                          <p:spTgt spid="54"/>
                                        </p:tgtEl>
                                      </p:cBhvr>
                                    </p:animEffect>
                                  </p:childTnLst>
                                </p:cTn>
                              </p:par>
                            </p:childTnLst>
                          </p:cTn>
                        </p:par>
                        <p:par>
                          <p:cTn id="40" fill="hold">
                            <p:stCondLst>
                              <p:cond delay="3000"/>
                            </p:stCondLst>
                            <p:childTnLst>
                              <p:par>
                                <p:cTn id="41" presetID="2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250"/>
                                        <p:tgtEl>
                                          <p:spTgt spid="5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250"/>
                                        <p:tgtEl>
                                          <p:spTgt spid="56"/>
                                        </p:tgtEl>
                                      </p:cBhvr>
                                    </p:animEffect>
                                  </p:childTnLst>
                                </p:cTn>
                              </p:par>
                            </p:childTnLst>
                          </p:cTn>
                        </p:par>
                        <p:par>
                          <p:cTn id="52" fill="hold">
                            <p:stCondLst>
                              <p:cond delay="4000"/>
                            </p:stCondLst>
                            <p:childTnLst>
                              <p:par>
                                <p:cTn id="53" presetID="26" presetClass="emph" presetSubtype="0" fill="hold" nodeType="afterEffect">
                                  <p:stCondLst>
                                    <p:cond delay="0"/>
                                  </p:stCondLst>
                                  <p:childTnLst>
                                    <p:animEffect transition="out" filter="fade">
                                      <p:cBhvr>
                                        <p:cTn id="54" dur="250" tmFilter="0, 0; .2, .5; .8, .5; 1, 0"/>
                                        <p:tgtEl>
                                          <p:spTgt spid="2"/>
                                        </p:tgtEl>
                                      </p:cBhvr>
                                    </p:animEffect>
                                    <p:animScale>
                                      <p:cBhvr>
                                        <p:cTn id="55" dur="125" autoRev="1" fill="hold"/>
                                        <p:tgtEl>
                                          <p:spTgt spid="2"/>
                                        </p:tgtEl>
                                      </p:cBhvr>
                                      <p:by x="105000" y="105000"/>
                                    </p:animScale>
                                  </p:childTnLst>
                                </p:cTn>
                              </p:par>
                            </p:childTnLst>
                          </p:cTn>
                        </p:par>
                        <p:par>
                          <p:cTn id="56" fill="hold">
                            <p:stCondLst>
                              <p:cond delay="4500"/>
                            </p:stCondLst>
                            <p:childTnLst>
                              <p:par>
                                <p:cTn id="57" presetID="26" presetClass="emph" presetSubtype="0" fill="hold" nodeType="afterEffect">
                                  <p:stCondLst>
                                    <p:cond delay="0"/>
                                  </p:stCondLst>
                                  <p:childTnLst>
                                    <p:animEffect transition="out" filter="fade">
                                      <p:cBhvr>
                                        <p:cTn id="58" dur="250" tmFilter="0, 0; .2, .5; .8, .5; 1, 0"/>
                                        <p:tgtEl>
                                          <p:spTgt spid="3"/>
                                        </p:tgtEl>
                                      </p:cBhvr>
                                    </p:animEffect>
                                    <p:animScale>
                                      <p:cBhvr>
                                        <p:cTn id="59" dur="125" autoRev="1" fill="hold"/>
                                        <p:tgtEl>
                                          <p:spTgt spid="3"/>
                                        </p:tgtEl>
                                      </p:cBhvr>
                                      <p:by x="105000" y="105000"/>
                                    </p:animScale>
                                  </p:childTnLst>
                                </p:cTn>
                              </p:par>
                            </p:childTnLst>
                          </p:cTn>
                        </p:par>
                        <p:par>
                          <p:cTn id="60" fill="hold">
                            <p:stCondLst>
                              <p:cond delay="5000"/>
                            </p:stCondLst>
                            <p:childTnLst>
                              <p:par>
                                <p:cTn id="61" presetID="26" presetClass="emph" presetSubtype="0" fill="hold" nodeType="afterEffect">
                                  <p:stCondLst>
                                    <p:cond delay="0"/>
                                  </p:stCondLst>
                                  <p:childTnLst>
                                    <p:animEffect transition="out" filter="fade">
                                      <p:cBhvr>
                                        <p:cTn id="62" dur="250" tmFilter="0, 0; .2, .5; .8, .5; 1, 0"/>
                                        <p:tgtEl>
                                          <p:spTgt spid="4"/>
                                        </p:tgtEl>
                                      </p:cBhvr>
                                    </p:animEffect>
                                    <p:animScale>
                                      <p:cBhvr>
                                        <p:cTn id="63" dur="125" autoRev="1" fill="hold"/>
                                        <p:tgtEl>
                                          <p:spTgt spid="4"/>
                                        </p:tgtEl>
                                      </p:cBhvr>
                                      <p:by x="105000" y="105000"/>
                                    </p:animScale>
                                  </p:childTnLst>
                                </p:cTn>
                              </p:par>
                            </p:childTnLst>
                          </p:cTn>
                        </p:par>
                        <p:par>
                          <p:cTn id="64" fill="hold">
                            <p:stCondLst>
                              <p:cond delay="5500"/>
                            </p:stCondLst>
                            <p:childTnLst>
                              <p:par>
                                <p:cTn id="65" presetID="26" presetClass="emph" presetSubtype="0" fill="hold" nodeType="afterEffect">
                                  <p:stCondLst>
                                    <p:cond delay="0"/>
                                  </p:stCondLst>
                                  <p:childTnLst>
                                    <p:animEffect transition="out" filter="fade">
                                      <p:cBhvr>
                                        <p:cTn id="66" dur="250" tmFilter="0, 0; .2, .5; .8, .5; 1, 0"/>
                                        <p:tgtEl>
                                          <p:spTgt spid="5"/>
                                        </p:tgtEl>
                                      </p:cBhvr>
                                    </p:animEffect>
                                    <p:animScale>
                                      <p:cBhvr>
                                        <p:cTn id="67"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124" name="文本框 20"/>
          <p:cNvSpPr txBox="1"/>
          <p:nvPr/>
        </p:nvSpPr>
        <p:spPr>
          <a:xfrm>
            <a:off x="4022971" y="3179923"/>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a:ea typeface="微软雅黑"/>
                <a:cs typeface="+mn-cs"/>
                <a:sym typeface="宋体" pitchFamily="2" charset="-122"/>
              </a:rPr>
              <a:t>第四部分</a:t>
            </a:r>
            <a:endParaRPr kumimoji="0" lang="zh-CN" altLang="en-US" sz="3600" b="1" i="0" u="none" strike="noStrike" kern="1200" cap="none" spc="0" normalizeH="0" baseline="0" noProof="0" dirty="0">
              <a:ln>
                <a:noFill/>
              </a:ln>
              <a:solidFill>
                <a:prstClr val="black"/>
              </a:solidFill>
              <a:effectLst/>
              <a:uLnTx/>
              <a:uFillTx/>
              <a:latin typeface="微软雅黑"/>
              <a:ea typeface="微软雅黑"/>
              <a:cs typeface="+mn-cs"/>
              <a:sym typeface="宋体" pitchFamily="2" charset="-122"/>
            </a:endParaRPr>
          </a:p>
        </p:txBody>
      </p:sp>
      <p:sp>
        <p:nvSpPr>
          <p:cNvPr id="125" name="矩形 47"/>
          <p:cNvSpPr>
            <a:spLocks noChangeArrowheads="1"/>
          </p:cNvSpPr>
          <p:nvPr/>
        </p:nvSpPr>
        <p:spPr bwMode="auto">
          <a:xfrm>
            <a:off x="2819446" y="3867116"/>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261721" y="3145870"/>
            <a:ext cx="1431913" cy="1244466"/>
            <a:chOff x="5302149" y="3936502"/>
            <a:chExt cx="1050770" cy="913217"/>
          </a:xfrm>
        </p:grpSpPr>
        <p:sp>
          <p:nvSpPr>
            <p:cNvPr id="16" name="Freeform 5"/>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Freeform 5"/>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a:cs typeface="+mn-cs"/>
              </a:endParaRPr>
            </a:p>
          </p:txBody>
        </p:sp>
        <p:sp>
          <p:nvSpPr>
            <p:cNvPr id="18" name="Freeform 64"/>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lIns="72585" tIns="36293" rIns="72585" bIns="36293"/>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19"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0"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750"/>
                                        <p:tgtEl>
                                          <p:spTgt spid="12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wipe(left)">
                                      <p:cBhvr>
                                        <p:cTn id="11" dur="750"/>
                                        <p:tgtEl>
                                          <p:spTgt spid="125"/>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45"/>
          <p:cNvGrpSpPr/>
          <p:nvPr/>
        </p:nvGrpSpPr>
        <p:grpSpPr bwMode="auto">
          <a:xfrm>
            <a:off x="2012950" y="1339850"/>
            <a:ext cx="2786063" cy="2752725"/>
            <a:chOff x="1688134" y="1260177"/>
            <a:chExt cx="1807054" cy="1784627"/>
          </a:xfrm>
        </p:grpSpPr>
        <p:sp>
          <p:nvSpPr>
            <p:cNvPr id="62" name="椭圆 61"/>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a:cs typeface="+mn-cs"/>
              </a:endParaRPr>
            </a:p>
          </p:txBody>
        </p:sp>
        <p:pic>
          <p:nvPicPr>
            <p:cNvPr id="63" name="Picture 2"/>
            <p:cNvPicPr>
              <a:picLocks noChangeAspect="1" noChangeArrowheads="1"/>
            </p:cNvPicPr>
            <p:nvPr/>
          </p:nvPicPr>
          <p:blipFill>
            <a:blip r:embed="rId1" cstate="print"/>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p:spPr>
        </p:pic>
      </p:grpSp>
      <p:grpSp>
        <p:nvGrpSpPr>
          <p:cNvPr id="64" name="组合 48"/>
          <p:cNvGrpSpPr/>
          <p:nvPr/>
        </p:nvGrpSpPr>
        <p:grpSpPr bwMode="auto">
          <a:xfrm>
            <a:off x="533400" y="935038"/>
            <a:ext cx="1806575" cy="1784350"/>
            <a:chOff x="1688134" y="1260177"/>
            <a:chExt cx="1807054" cy="1784627"/>
          </a:xfrm>
        </p:grpSpPr>
        <p:sp>
          <p:nvSpPr>
            <p:cNvPr id="68" name="椭圆 67"/>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a:cs typeface="+mn-cs"/>
              </a:endParaRPr>
            </a:p>
          </p:txBody>
        </p:sp>
        <p:pic>
          <p:nvPicPr>
            <p:cNvPr id="69" name="Picture 2" descr="C:\Documents and Settings\Administrator\桌面\图片4.png"/>
            <p:cNvPicPr>
              <a:picLocks noChangeAspect="1" noChangeArrowheads="1"/>
            </p:cNvPicPr>
            <p:nvPr/>
          </p:nvPicPr>
          <p:blipFill>
            <a:blip r:embed="rId2" cstate="print"/>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p:spPr>
        </p:pic>
      </p:grpSp>
      <p:grpSp>
        <p:nvGrpSpPr>
          <p:cNvPr id="70" name="组合 51"/>
          <p:cNvGrpSpPr/>
          <p:nvPr/>
        </p:nvGrpSpPr>
        <p:grpSpPr bwMode="auto">
          <a:xfrm>
            <a:off x="1866900" y="3594100"/>
            <a:ext cx="1304925" cy="1287463"/>
            <a:chOff x="1404541" y="3428370"/>
            <a:chExt cx="1807054" cy="1784627"/>
          </a:xfrm>
        </p:grpSpPr>
        <p:grpSp>
          <p:nvGrpSpPr>
            <p:cNvPr id="71" name="组合 52"/>
            <p:cNvGrpSpPr/>
            <p:nvPr/>
          </p:nvGrpSpPr>
          <p:grpSpPr bwMode="auto">
            <a:xfrm>
              <a:off x="1404541" y="3428370"/>
              <a:ext cx="1807054" cy="1784627"/>
              <a:chOff x="1273440" y="3314664"/>
              <a:chExt cx="1807054" cy="1784627"/>
            </a:xfrm>
          </p:grpSpPr>
          <p:sp>
            <p:nvSpPr>
              <p:cNvPr id="73" name="椭圆 72"/>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a:cs typeface="+mn-cs"/>
                </a:endParaRPr>
              </a:p>
            </p:txBody>
          </p:sp>
          <p:sp>
            <p:nvSpPr>
              <p:cNvPr id="74" name="椭圆 7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3FB1FF"/>
                  </a:solidFill>
                  <a:effectLst/>
                  <a:uLnTx/>
                  <a:uFillTx/>
                  <a:latin typeface="Arial" panose="020B0604020202020204"/>
                  <a:ea typeface="微软雅黑"/>
                  <a:cs typeface="+mn-cs"/>
                </a:endParaRPr>
              </a:p>
            </p:txBody>
          </p:sp>
        </p:grpSp>
        <p:sp>
          <p:nvSpPr>
            <p:cNvPr id="72"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grpSp>
      <p:grpSp>
        <p:nvGrpSpPr>
          <p:cNvPr id="75" name="组合 56"/>
          <p:cNvGrpSpPr>
            <a:grpSpLocks noChangeAspect="1"/>
          </p:cNvGrpSpPr>
          <p:nvPr/>
        </p:nvGrpSpPr>
        <p:grpSpPr bwMode="auto">
          <a:xfrm>
            <a:off x="5338763" y="3478213"/>
            <a:ext cx="3275012" cy="777875"/>
            <a:chOff x="5192066" y="1951081"/>
            <a:chExt cx="3051631" cy="724443"/>
          </a:xfrm>
        </p:grpSpPr>
        <p:grpSp>
          <p:nvGrpSpPr>
            <p:cNvPr id="76" name="组合 57"/>
            <p:cNvGrpSpPr/>
            <p:nvPr/>
          </p:nvGrpSpPr>
          <p:grpSpPr bwMode="auto">
            <a:xfrm>
              <a:off x="5192066" y="1951081"/>
              <a:ext cx="3051631" cy="724443"/>
              <a:chOff x="5076057" y="2427734"/>
              <a:chExt cx="2880320" cy="526345"/>
            </a:xfrm>
          </p:grpSpPr>
          <p:sp>
            <p:nvSpPr>
              <p:cNvPr id="82" name="矩形 81"/>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3"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4"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5"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nvGrpSpPr>
            <p:cNvPr id="77" name="组合 58"/>
            <p:cNvGrpSpPr/>
            <p:nvPr/>
          </p:nvGrpSpPr>
          <p:grpSpPr bwMode="auto">
            <a:xfrm>
              <a:off x="6386716" y="1990699"/>
              <a:ext cx="1569660" cy="628637"/>
              <a:chOff x="606331" y="1409613"/>
              <a:chExt cx="1569660" cy="628637"/>
            </a:xfrm>
          </p:grpSpPr>
          <p:sp>
            <p:nvSpPr>
              <p:cNvPr id="80"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添加标题</a:t>
                </a:r>
                <a:endPar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81"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cxnSp>
          <p:nvCxnSpPr>
            <p:cNvPr id="78" name="直接连接符 77"/>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86" name="组合 67"/>
          <p:cNvGrpSpPr>
            <a:grpSpLocks noChangeAspect="1"/>
          </p:cNvGrpSpPr>
          <p:nvPr/>
        </p:nvGrpSpPr>
        <p:grpSpPr bwMode="auto">
          <a:xfrm>
            <a:off x="5338763" y="1246188"/>
            <a:ext cx="3275012" cy="777875"/>
            <a:chOff x="5192066" y="2914588"/>
            <a:chExt cx="3051631" cy="724443"/>
          </a:xfrm>
        </p:grpSpPr>
        <p:grpSp>
          <p:nvGrpSpPr>
            <p:cNvPr id="87" name="组合 68"/>
            <p:cNvGrpSpPr/>
            <p:nvPr/>
          </p:nvGrpSpPr>
          <p:grpSpPr bwMode="auto">
            <a:xfrm>
              <a:off x="5192066" y="2914588"/>
              <a:ext cx="3051631" cy="724443"/>
              <a:chOff x="5076057" y="2427734"/>
              <a:chExt cx="2880320" cy="526345"/>
            </a:xfrm>
          </p:grpSpPr>
          <p:sp>
            <p:nvSpPr>
              <p:cNvPr id="95" name="矩形 94"/>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96"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97"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98"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nvGrpSpPr>
            <p:cNvPr id="88" name="组合 69"/>
            <p:cNvGrpSpPr/>
            <p:nvPr/>
          </p:nvGrpSpPr>
          <p:grpSpPr bwMode="auto">
            <a:xfrm>
              <a:off x="6386716" y="2954206"/>
              <a:ext cx="1569660" cy="628637"/>
              <a:chOff x="606331" y="1409613"/>
              <a:chExt cx="1569660" cy="628637"/>
            </a:xfrm>
          </p:grpSpPr>
          <p:sp>
            <p:nvSpPr>
              <p:cNvPr id="93"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添加标题</a:t>
                </a:r>
                <a:endPar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94"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cxnSp>
          <p:nvCxnSpPr>
            <p:cNvPr id="89" name="直接连接符 88"/>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0"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91"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2"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99" name="组合 80"/>
          <p:cNvGrpSpPr>
            <a:grpSpLocks noChangeAspect="1"/>
          </p:cNvGrpSpPr>
          <p:nvPr/>
        </p:nvGrpSpPr>
        <p:grpSpPr bwMode="auto">
          <a:xfrm>
            <a:off x="5338763" y="2373313"/>
            <a:ext cx="3275012" cy="776287"/>
            <a:chOff x="5192066" y="3878095"/>
            <a:chExt cx="3051631" cy="724443"/>
          </a:xfrm>
        </p:grpSpPr>
        <p:grpSp>
          <p:nvGrpSpPr>
            <p:cNvPr id="100" name="组合 81"/>
            <p:cNvGrpSpPr/>
            <p:nvPr/>
          </p:nvGrpSpPr>
          <p:grpSpPr bwMode="auto">
            <a:xfrm>
              <a:off x="5192066" y="3878095"/>
              <a:ext cx="3051631" cy="724443"/>
              <a:chOff x="5076057" y="2427734"/>
              <a:chExt cx="2880320" cy="526345"/>
            </a:xfrm>
          </p:grpSpPr>
          <p:sp>
            <p:nvSpPr>
              <p:cNvPr id="106" name="矩形 105"/>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7"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8"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9"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nvGrpSpPr>
            <p:cNvPr id="101" name="组合 82"/>
            <p:cNvGrpSpPr/>
            <p:nvPr/>
          </p:nvGrpSpPr>
          <p:grpSpPr bwMode="auto">
            <a:xfrm>
              <a:off x="6386716" y="3917713"/>
              <a:ext cx="1569660" cy="628637"/>
              <a:chOff x="606331" y="1409613"/>
              <a:chExt cx="1569660" cy="628637"/>
            </a:xfrm>
          </p:grpSpPr>
          <p:sp>
            <p:nvSpPr>
              <p:cNvPr id="104"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添加标题</a:t>
                </a:r>
                <a:endPar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105"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cxnSp>
          <p:nvCxnSpPr>
            <p:cNvPr id="102" name="直接连接符 101"/>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0-#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0-#ppt_w/2"/>
                                          </p:val>
                                        </p:tav>
                                        <p:tav tm="100000">
                                          <p:val>
                                            <p:strVal val="#ppt_x"/>
                                          </p:val>
                                        </p:tav>
                                      </p:tavLst>
                                    </p:anim>
                                    <p:anim calcmode="lin" valueType="num">
                                      <p:cBhvr additive="base">
                                        <p:cTn id="13" dur="25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250" fill="hold"/>
                                        <p:tgtEl>
                                          <p:spTgt spid="70"/>
                                        </p:tgtEl>
                                        <p:attrNameLst>
                                          <p:attrName>ppt_x</p:attrName>
                                        </p:attrNameLst>
                                      </p:cBhvr>
                                      <p:tavLst>
                                        <p:tav tm="0">
                                          <p:val>
                                            <p:strVal val="0-#ppt_w/2"/>
                                          </p:val>
                                        </p:tav>
                                        <p:tav tm="100000">
                                          <p:val>
                                            <p:strVal val="#ppt_x"/>
                                          </p:val>
                                        </p:tav>
                                      </p:tavLst>
                                    </p:anim>
                                    <p:anim calcmode="lin" valueType="num">
                                      <p:cBhvr additive="base">
                                        <p:cTn id="18" dur="25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250"/>
                                        <p:tgtEl>
                                          <p:spTgt spid="86"/>
                                        </p:tgtEl>
                                      </p:cBhvr>
                                    </p:animEffect>
                                    <p:anim calcmode="lin" valueType="num">
                                      <p:cBhvr>
                                        <p:cTn id="23" dur="250" fill="hold"/>
                                        <p:tgtEl>
                                          <p:spTgt spid="86"/>
                                        </p:tgtEl>
                                        <p:attrNameLst>
                                          <p:attrName>ppt_x</p:attrName>
                                        </p:attrNameLst>
                                      </p:cBhvr>
                                      <p:tavLst>
                                        <p:tav tm="0">
                                          <p:val>
                                            <p:strVal val="#ppt_x"/>
                                          </p:val>
                                        </p:tav>
                                        <p:tav tm="100000">
                                          <p:val>
                                            <p:strVal val="#ppt_x"/>
                                          </p:val>
                                        </p:tav>
                                      </p:tavLst>
                                    </p:anim>
                                    <p:anim calcmode="lin" valueType="num">
                                      <p:cBhvr>
                                        <p:cTn id="24" dur="225" decel="100000" fill="hold"/>
                                        <p:tgtEl>
                                          <p:spTgt spid="86"/>
                                        </p:tgtEl>
                                        <p:attrNameLst>
                                          <p:attrName>ppt_y</p:attrName>
                                        </p:attrNameLst>
                                      </p:cBhvr>
                                      <p:tavLst>
                                        <p:tav tm="0">
                                          <p:val>
                                            <p:strVal val="#ppt_y+1"/>
                                          </p:val>
                                        </p:tav>
                                        <p:tav tm="100000">
                                          <p:val>
                                            <p:strVal val="#ppt_y-.03"/>
                                          </p:val>
                                        </p:tav>
                                      </p:tavLst>
                                    </p:anim>
                                    <p:anim calcmode="lin" valueType="num">
                                      <p:cBhvr>
                                        <p:cTn id="25" dur="1" accel="100000" fill="hold">
                                          <p:stCondLst>
                                            <p:cond delay="249"/>
                                          </p:stCondLst>
                                        </p:cTn>
                                        <p:tgtEl>
                                          <p:spTgt spid="86"/>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250"/>
                                        <p:tgtEl>
                                          <p:spTgt spid="99"/>
                                        </p:tgtEl>
                                      </p:cBhvr>
                                    </p:animEffect>
                                    <p:anim calcmode="lin" valueType="num">
                                      <p:cBhvr>
                                        <p:cTn id="30" dur="250" fill="hold"/>
                                        <p:tgtEl>
                                          <p:spTgt spid="99"/>
                                        </p:tgtEl>
                                        <p:attrNameLst>
                                          <p:attrName>ppt_x</p:attrName>
                                        </p:attrNameLst>
                                      </p:cBhvr>
                                      <p:tavLst>
                                        <p:tav tm="0">
                                          <p:val>
                                            <p:strVal val="#ppt_x"/>
                                          </p:val>
                                        </p:tav>
                                        <p:tav tm="100000">
                                          <p:val>
                                            <p:strVal val="#ppt_x"/>
                                          </p:val>
                                        </p:tav>
                                      </p:tavLst>
                                    </p:anim>
                                    <p:anim calcmode="lin" valueType="num">
                                      <p:cBhvr>
                                        <p:cTn id="31" dur="225" decel="100000" fill="hold"/>
                                        <p:tgtEl>
                                          <p:spTgt spid="99"/>
                                        </p:tgtEl>
                                        <p:attrNameLst>
                                          <p:attrName>ppt_y</p:attrName>
                                        </p:attrNameLst>
                                      </p:cBhvr>
                                      <p:tavLst>
                                        <p:tav tm="0">
                                          <p:val>
                                            <p:strVal val="#ppt_y+1"/>
                                          </p:val>
                                        </p:tav>
                                        <p:tav tm="100000">
                                          <p:val>
                                            <p:strVal val="#ppt_y-.03"/>
                                          </p:val>
                                        </p:tav>
                                      </p:tavLst>
                                    </p:anim>
                                    <p:anim calcmode="lin" valueType="num">
                                      <p:cBhvr>
                                        <p:cTn id="32" dur="1" accel="100000" fill="hold">
                                          <p:stCondLst>
                                            <p:cond delay="249"/>
                                          </p:stCondLst>
                                        </p:cTn>
                                        <p:tgtEl>
                                          <p:spTgt spid="99"/>
                                        </p:tgtEl>
                                        <p:attrNameLst>
                                          <p:attrName>ppt_y</p:attrName>
                                        </p:attrNameLst>
                                      </p:cBhvr>
                                      <p:tavLst>
                                        <p:tav tm="0">
                                          <p:val>
                                            <p:strVal val="#ppt_y-.03"/>
                                          </p:val>
                                        </p:tav>
                                        <p:tav tm="100000">
                                          <p:val>
                                            <p:strVal val="#ppt_y"/>
                                          </p:val>
                                        </p:tav>
                                      </p:tavLst>
                                    </p:anim>
                                  </p:childTnLst>
                                </p:cTn>
                              </p:par>
                            </p:childTnLst>
                          </p:cTn>
                        </p:par>
                        <p:par>
                          <p:cTn id="33" fill="hold">
                            <p:stCondLst>
                              <p:cond delay="2500"/>
                            </p:stCondLst>
                            <p:childTnLst>
                              <p:par>
                                <p:cTn id="34" presetID="37"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250"/>
                                        <p:tgtEl>
                                          <p:spTgt spid="75"/>
                                        </p:tgtEl>
                                      </p:cBhvr>
                                    </p:animEffect>
                                    <p:anim calcmode="lin" valueType="num">
                                      <p:cBhvr>
                                        <p:cTn id="37" dur="250" fill="hold"/>
                                        <p:tgtEl>
                                          <p:spTgt spid="75"/>
                                        </p:tgtEl>
                                        <p:attrNameLst>
                                          <p:attrName>ppt_x</p:attrName>
                                        </p:attrNameLst>
                                      </p:cBhvr>
                                      <p:tavLst>
                                        <p:tav tm="0">
                                          <p:val>
                                            <p:strVal val="#ppt_x"/>
                                          </p:val>
                                        </p:tav>
                                        <p:tav tm="100000">
                                          <p:val>
                                            <p:strVal val="#ppt_x"/>
                                          </p:val>
                                        </p:tav>
                                      </p:tavLst>
                                    </p:anim>
                                    <p:anim calcmode="lin" valueType="num">
                                      <p:cBhvr>
                                        <p:cTn id="38" dur="225" decel="100000" fill="hold"/>
                                        <p:tgtEl>
                                          <p:spTgt spid="75"/>
                                        </p:tgtEl>
                                        <p:attrNameLst>
                                          <p:attrName>ppt_y</p:attrName>
                                        </p:attrNameLst>
                                      </p:cBhvr>
                                      <p:tavLst>
                                        <p:tav tm="0">
                                          <p:val>
                                            <p:strVal val="#ppt_y+1"/>
                                          </p:val>
                                        </p:tav>
                                        <p:tav tm="100000">
                                          <p:val>
                                            <p:strVal val="#ppt_y-.03"/>
                                          </p:val>
                                        </p:tav>
                                      </p:tavLst>
                                    </p:anim>
                                    <p:anim calcmode="lin" valueType="num">
                                      <p:cBhvr>
                                        <p:cTn id="39" dur="1" accel="100000" fill="hold">
                                          <p:stCondLst>
                                            <p:cond delay="249"/>
                                          </p:stCondLst>
                                        </p:cTn>
                                        <p:tgtEl>
                                          <p:spTgt spid="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pic>
          <p:nvPicPr>
            <p:cNvPr id="34" name="Picture 2"/>
            <p:cNvPicPr>
              <a:picLocks noChangeAspect="1" noChangeArrowheads="1"/>
            </p:cNvPicPr>
            <p:nvPr/>
          </p:nvPicPr>
          <p:blipFill>
            <a:blip r:embed="rId1"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pic>
          <p:nvPicPr>
            <p:cNvPr id="37" name="Picture 2"/>
            <p:cNvPicPr>
              <a:picLocks noChangeAspect="1" noChangeArrowheads="1"/>
            </p:cNvPicPr>
            <p:nvPr/>
          </p:nvPicPr>
          <p:blipFill>
            <a:blip r:embed="rId2"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69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rPr>
              <a:t>单击填加标题</a:t>
            </a:r>
            <a:endParaRPr kumimoji="0" lang="en-US" sz="169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165"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itchFamily="34" charset="-122"/>
                <a:ea typeface="微软雅黑"/>
                <a:cs typeface="Arial" panose="020B0604020202020204" pitchFamily="34" charset="0"/>
              </a:rPr>
              <a:t>单击填加文字内容单击填加文字内容</a:t>
            </a:r>
            <a:endParaRPr kumimoji="0" lang="en-US" altLang="zh-CN" sz="1130" b="0" i="0" u="none" strike="noStrike" kern="1200" cap="none" spc="-71" normalizeH="0" baseline="0" noProof="0" dirty="0">
              <a:ln w="3175">
                <a:noFill/>
              </a:ln>
              <a:solidFill>
                <a:srgbClr val="1C1C1C"/>
              </a:solidFill>
              <a:effectLst/>
              <a:uLnTx/>
              <a:uFillTx/>
              <a:latin typeface="微软雅黑" pitchFamily="34" charset="-122"/>
              <a:ea typeface="微软雅黑"/>
              <a:cs typeface="Arial" panose="020B0604020202020204" pitchFamily="34" charset="0"/>
            </a:endParaRPr>
          </a:p>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itchFamily="34" charset="-122"/>
                <a:ea typeface="微软雅黑"/>
                <a:cs typeface="Arial" panose="020B0604020202020204" pitchFamily="34" charset="0"/>
              </a:rPr>
              <a:t>单击填加文字内容单击填加文字内容</a:t>
            </a:r>
            <a:endParaRPr kumimoji="0" lang="zh-CN" altLang="en-US" sz="1130" b="0" i="0" u="none" strike="noStrike" kern="1200" cap="none" spc="-71" normalizeH="0" baseline="0" noProof="0" dirty="0">
              <a:ln w="3175">
                <a:noFill/>
              </a:ln>
              <a:solidFill>
                <a:srgbClr val="1C1C1C"/>
              </a:solidFill>
              <a:effectLst/>
              <a:uLnTx/>
              <a:uFillTx/>
              <a:latin typeface="微软雅黑" pitchFamily="34" charset="-122"/>
              <a:ea typeface="微软雅黑"/>
              <a:cs typeface="Arial" panose="020B0604020202020204" pitchFamily="34" charset="0"/>
            </a:endParaRPr>
          </a:p>
          <a:p>
            <a:pPr marL="0" marR="0" lvl="0" indent="0" algn="l" defTabSz="644525" rtl="0" eaLnBrk="1" fontAlgn="auto" latinLnBrk="0" hangingPunct="1">
              <a:lnSpc>
                <a:spcPct val="150000"/>
              </a:lnSpc>
              <a:spcBef>
                <a:spcPct val="0"/>
              </a:spcBef>
              <a:spcAft>
                <a:spcPts val="0"/>
              </a:spcAft>
              <a:buClrTx/>
              <a:buSzTx/>
              <a:buFontTx/>
              <a:buNone/>
              <a:defRPr/>
            </a:pPr>
            <a:endParaRPr kumimoji="0" lang="zh-CN" altLang="en-US" sz="1130" b="0" i="0" u="none" strike="noStrike" kern="1200" cap="none" spc="-71" normalizeH="0" baseline="0" noProof="0" dirty="0">
              <a:ln w="3175">
                <a:noFill/>
              </a:ln>
              <a:solidFill>
                <a:srgbClr val="1C1C1C"/>
              </a:solidFill>
              <a:effectLst/>
              <a:uLnTx/>
              <a:uFillTx/>
              <a:latin typeface="微软雅黑" pitchFamily="34" charset="-122"/>
              <a:ea typeface="微软雅黑"/>
              <a:cs typeface="Arial" panose="020B0604020202020204" pitchFamily="34" charset="0"/>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anim calcmode="lin" valueType="num">
                                      <p:cBhvr>
                                        <p:cTn id="10" dur="250" fill="hold"/>
                                        <p:tgtEl>
                                          <p:spTgt spid="4"/>
                                        </p:tgtEl>
                                        <p:attrNameLst>
                                          <p:attrName>ppt_x</p:attrName>
                                        </p:attrNameLst>
                                      </p:cBhvr>
                                      <p:tavLst>
                                        <p:tav tm="0">
                                          <p:val>
                                            <p:fltVal val="0.5"/>
                                          </p:val>
                                        </p:tav>
                                        <p:tav tm="100000">
                                          <p:val>
                                            <p:strVal val="#ppt_x"/>
                                          </p:val>
                                        </p:tav>
                                      </p:tavLst>
                                    </p:anim>
                                    <p:anim calcmode="lin" valueType="num">
                                      <p:cBhvr>
                                        <p:cTn id="11" dur="2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fill="hold"/>
                                        <p:tgtEl>
                                          <p:spTgt spid="3"/>
                                        </p:tgtEl>
                                        <p:attrNameLst>
                                          <p:attrName>ppt_w</p:attrName>
                                        </p:attrNameLst>
                                      </p:cBhvr>
                                      <p:tavLst>
                                        <p:tav tm="0">
                                          <p:val>
                                            <p:fltVal val="0"/>
                                          </p:val>
                                        </p:tav>
                                        <p:tav tm="100000">
                                          <p:val>
                                            <p:strVal val="#ppt_w"/>
                                          </p:val>
                                        </p:tav>
                                      </p:tavLst>
                                    </p:anim>
                                    <p:anim calcmode="lin" valueType="num">
                                      <p:cBhvr>
                                        <p:cTn id="16" dur="250" fill="hold"/>
                                        <p:tgtEl>
                                          <p:spTgt spid="3"/>
                                        </p:tgtEl>
                                        <p:attrNameLst>
                                          <p:attrName>ppt_h</p:attrName>
                                        </p:attrNameLst>
                                      </p:cBhvr>
                                      <p:tavLst>
                                        <p:tav tm="0">
                                          <p:val>
                                            <p:fltVal val="0"/>
                                          </p:val>
                                        </p:tav>
                                        <p:tav tm="100000">
                                          <p:val>
                                            <p:strVal val="#ppt_h"/>
                                          </p:val>
                                        </p:tav>
                                      </p:tavLst>
                                    </p:anim>
                                    <p:animEffect transition="in" filter="fade">
                                      <p:cBhvr>
                                        <p:cTn id="17" dur="250"/>
                                        <p:tgtEl>
                                          <p:spTgt spid="3"/>
                                        </p:tgtEl>
                                      </p:cBhvr>
                                    </p:animEffect>
                                    <p:anim calcmode="lin" valueType="num">
                                      <p:cBhvr>
                                        <p:cTn id="18" dur="250" fill="hold"/>
                                        <p:tgtEl>
                                          <p:spTgt spid="3"/>
                                        </p:tgtEl>
                                        <p:attrNameLst>
                                          <p:attrName>ppt_x</p:attrName>
                                        </p:attrNameLst>
                                      </p:cBhvr>
                                      <p:tavLst>
                                        <p:tav tm="0">
                                          <p:val>
                                            <p:fltVal val="0.5"/>
                                          </p:val>
                                        </p:tav>
                                        <p:tav tm="100000">
                                          <p:val>
                                            <p:strVal val="#ppt_x"/>
                                          </p:val>
                                        </p:tav>
                                      </p:tavLst>
                                    </p:anim>
                                    <p:anim calcmode="lin" valueType="num">
                                      <p:cBhvr>
                                        <p:cTn id="19" dur="25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fltVal val="0"/>
                                          </p:val>
                                        </p:tav>
                                        <p:tav tm="100000">
                                          <p:val>
                                            <p:strVal val="#ppt_w"/>
                                          </p:val>
                                        </p:tav>
                                      </p:tavLst>
                                    </p:anim>
                                    <p:anim calcmode="lin" valueType="num">
                                      <p:cBhvr>
                                        <p:cTn id="24" dur="250" fill="hold"/>
                                        <p:tgtEl>
                                          <p:spTgt spid="6"/>
                                        </p:tgtEl>
                                        <p:attrNameLst>
                                          <p:attrName>ppt_h</p:attrName>
                                        </p:attrNameLst>
                                      </p:cBhvr>
                                      <p:tavLst>
                                        <p:tav tm="0">
                                          <p:val>
                                            <p:fltVal val="0"/>
                                          </p:val>
                                        </p:tav>
                                        <p:tav tm="100000">
                                          <p:val>
                                            <p:strVal val="#ppt_h"/>
                                          </p:val>
                                        </p:tav>
                                      </p:tavLst>
                                    </p:anim>
                                    <p:animEffect transition="in" filter="fade">
                                      <p:cBhvr>
                                        <p:cTn id="25" dur="250"/>
                                        <p:tgtEl>
                                          <p:spTgt spid="6"/>
                                        </p:tgtEl>
                                      </p:cBhvr>
                                    </p:animEffect>
                                    <p:anim calcmode="lin" valueType="num">
                                      <p:cBhvr>
                                        <p:cTn id="26" dur="250" fill="hold"/>
                                        <p:tgtEl>
                                          <p:spTgt spid="6"/>
                                        </p:tgtEl>
                                        <p:attrNameLst>
                                          <p:attrName>ppt_x</p:attrName>
                                        </p:attrNameLst>
                                      </p:cBhvr>
                                      <p:tavLst>
                                        <p:tav tm="0">
                                          <p:val>
                                            <p:fltVal val="0.5"/>
                                          </p:val>
                                        </p:tav>
                                        <p:tav tm="100000">
                                          <p:val>
                                            <p:strVal val="#ppt_x"/>
                                          </p:val>
                                        </p:tav>
                                      </p:tavLst>
                                    </p:anim>
                                    <p:anim calcmode="lin" valueType="num">
                                      <p:cBhvr>
                                        <p:cTn id="27" dur="25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anim calcmode="lin" valueType="num">
                                      <p:cBhvr>
                                        <p:cTn id="34" dur="250" fill="hold"/>
                                        <p:tgtEl>
                                          <p:spTgt spid="10"/>
                                        </p:tgtEl>
                                        <p:attrNameLst>
                                          <p:attrName>ppt_x</p:attrName>
                                        </p:attrNameLst>
                                      </p:cBhvr>
                                      <p:tavLst>
                                        <p:tav tm="0">
                                          <p:val>
                                            <p:fltVal val="0.5"/>
                                          </p:val>
                                        </p:tav>
                                        <p:tav tm="100000">
                                          <p:val>
                                            <p:strVal val="#ppt_x"/>
                                          </p:val>
                                        </p:tav>
                                      </p:tavLst>
                                    </p:anim>
                                    <p:anim calcmode="lin" valueType="num">
                                      <p:cBhvr>
                                        <p:cTn id="35" dur="25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fltVal val="0"/>
                                          </p:val>
                                        </p:tav>
                                        <p:tav tm="100000">
                                          <p:val>
                                            <p:strVal val="#ppt_w"/>
                                          </p:val>
                                        </p:tav>
                                      </p:tavLst>
                                    </p:anim>
                                    <p:anim calcmode="lin" valueType="num">
                                      <p:cBhvr>
                                        <p:cTn id="40" dur="250" fill="hold"/>
                                        <p:tgtEl>
                                          <p:spTgt spid="2"/>
                                        </p:tgtEl>
                                        <p:attrNameLst>
                                          <p:attrName>ppt_h</p:attrName>
                                        </p:attrNameLst>
                                      </p:cBhvr>
                                      <p:tavLst>
                                        <p:tav tm="0">
                                          <p:val>
                                            <p:fltVal val="0"/>
                                          </p:val>
                                        </p:tav>
                                        <p:tav tm="100000">
                                          <p:val>
                                            <p:strVal val="#ppt_h"/>
                                          </p:val>
                                        </p:tav>
                                      </p:tavLst>
                                    </p:anim>
                                    <p:animEffect transition="in" filter="fade">
                                      <p:cBhvr>
                                        <p:cTn id="41" dur="250"/>
                                        <p:tgtEl>
                                          <p:spTgt spid="2"/>
                                        </p:tgtEl>
                                      </p:cBhvr>
                                    </p:animEffect>
                                    <p:anim calcmode="lin" valueType="num">
                                      <p:cBhvr>
                                        <p:cTn id="42" dur="250" fill="hold"/>
                                        <p:tgtEl>
                                          <p:spTgt spid="2"/>
                                        </p:tgtEl>
                                        <p:attrNameLst>
                                          <p:attrName>ppt_x</p:attrName>
                                        </p:attrNameLst>
                                      </p:cBhvr>
                                      <p:tavLst>
                                        <p:tav tm="0">
                                          <p:val>
                                            <p:fltVal val="0.5"/>
                                          </p:val>
                                        </p:tav>
                                        <p:tav tm="100000">
                                          <p:val>
                                            <p:strVal val="#ppt_x"/>
                                          </p:val>
                                        </p:tav>
                                      </p:tavLst>
                                    </p:anim>
                                    <p:anim calcmode="lin" valueType="num">
                                      <p:cBhvr>
                                        <p:cTn id="43" dur="25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anim calcmode="lin" valueType="num">
                                      <p:cBhvr>
                                        <p:cTn id="50" dur="250" fill="hold"/>
                                        <p:tgtEl>
                                          <p:spTgt spid="8"/>
                                        </p:tgtEl>
                                        <p:attrNameLst>
                                          <p:attrName>ppt_x</p:attrName>
                                        </p:attrNameLst>
                                      </p:cBhvr>
                                      <p:tavLst>
                                        <p:tav tm="0">
                                          <p:val>
                                            <p:fltVal val="0.5"/>
                                          </p:val>
                                        </p:tav>
                                        <p:tav tm="100000">
                                          <p:val>
                                            <p:strVal val="#ppt_x"/>
                                          </p:val>
                                        </p:tav>
                                      </p:tavLst>
                                    </p:anim>
                                    <p:anim calcmode="lin" valueType="num">
                                      <p:cBhvr>
                                        <p:cTn id="51" dur="25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barn(inVertical)">
                                      <p:cBhvr>
                                        <p:cTn id="55" dur="250"/>
                                        <p:tgtEl>
                                          <p:spTgt spid="8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fr-FR"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4" name="文本框 43"/>
            <p:cNvSpPr txBox="1"/>
            <p:nvPr/>
          </p:nvSpPr>
          <p:spPr>
            <a:xfrm>
              <a:off x="4296349" y="2796600"/>
              <a:ext cx="1278246"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Sample</a:t>
              </a:r>
              <a:endPar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a:cs typeface="+mn-cs"/>
              </a:endParaRP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style.rotation</p:attrName>
                                        </p:attrNameLst>
                                      </p:cBhvr>
                                      <p:tavLst>
                                        <p:tav tm="0">
                                          <p:val>
                                            <p:fltVal val="720"/>
                                          </p:val>
                                        </p:tav>
                                        <p:tav tm="100000">
                                          <p:val>
                                            <p:fltVal val="0"/>
                                          </p:val>
                                        </p:tav>
                                      </p:tavLst>
                                    </p:anim>
                                    <p:anim calcmode="lin" valueType="num">
                                      <p:cBhvr>
                                        <p:cTn id="9" dur="250" fill="hold"/>
                                        <p:tgtEl>
                                          <p:spTgt spid="3"/>
                                        </p:tgtEl>
                                        <p:attrNameLst>
                                          <p:attrName>ppt_h</p:attrName>
                                        </p:attrNameLst>
                                      </p:cBhvr>
                                      <p:tavLst>
                                        <p:tav tm="0">
                                          <p:val>
                                            <p:fltVal val="0"/>
                                          </p:val>
                                        </p:tav>
                                        <p:tav tm="100000">
                                          <p:val>
                                            <p:strVal val="#ppt_h"/>
                                          </p:val>
                                        </p:tav>
                                      </p:tavLst>
                                    </p:anim>
                                    <p:anim calcmode="lin" valueType="num">
                                      <p:cBhvr>
                                        <p:cTn id="10" dur="25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Effect transition="in" filter="fade">
                                      <p:cBhvr>
                                        <p:cTn id="16" dur="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ppt_w</p:attrName>
                                        </p:attrNameLst>
                                      </p:cBhvr>
                                      <p:tavLst>
                                        <p:tav tm="0">
                                          <p:val>
                                            <p:fltVal val="0"/>
                                          </p:val>
                                        </p:tav>
                                        <p:tav tm="100000">
                                          <p:val>
                                            <p:strVal val="#ppt_w"/>
                                          </p:val>
                                        </p:tav>
                                      </p:tavLst>
                                    </p:anim>
                                    <p:anim calcmode="lin" valueType="num">
                                      <p:cBhvr>
                                        <p:cTn id="27" dur="250" fill="hold"/>
                                        <p:tgtEl>
                                          <p:spTgt spid="7"/>
                                        </p:tgtEl>
                                        <p:attrNameLst>
                                          <p:attrName>ppt_h</p:attrName>
                                        </p:attrNameLst>
                                      </p:cBhvr>
                                      <p:tavLst>
                                        <p:tav tm="0">
                                          <p:val>
                                            <p:fltVal val="0"/>
                                          </p:val>
                                        </p:tav>
                                        <p:tav tm="100000">
                                          <p:val>
                                            <p:strVal val="#ppt_h"/>
                                          </p:val>
                                        </p:tav>
                                      </p:tavLst>
                                    </p:anim>
                                    <p:animEffect transition="in" filter="fade">
                                      <p:cBhvr>
                                        <p:cTn id="28" dur="25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250"/>
                                        <p:tgtEl>
                                          <p:spTgt spid="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250"/>
                                        <p:tgtEl>
                                          <p:spTgt spid="3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50" fill="hold"/>
                                        <p:tgtEl>
                                          <p:spTgt spid="11"/>
                                        </p:tgtEl>
                                        <p:attrNameLst>
                                          <p:attrName>ppt_w</p:attrName>
                                        </p:attrNameLst>
                                      </p:cBhvr>
                                      <p:tavLst>
                                        <p:tav tm="0">
                                          <p:val>
                                            <p:fltVal val="0"/>
                                          </p:val>
                                        </p:tav>
                                        <p:tav tm="100000">
                                          <p:val>
                                            <p:strVal val="#ppt_w"/>
                                          </p:val>
                                        </p:tav>
                                      </p:tavLst>
                                    </p:anim>
                                    <p:anim calcmode="lin" valueType="num">
                                      <p:cBhvr>
                                        <p:cTn id="39" dur="250" fill="hold"/>
                                        <p:tgtEl>
                                          <p:spTgt spid="11"/>
                                        </p:tgtEl>
                                        <p:attrNameLst>
                                          <p:attrName>ppt_h</p:attrName>
                                        </p:attrNameLst>
                                      </p:cBhvr>
                                      <p:tavLst>
                                        <p:tav tm="0">
                                          <p:val>
                                            <p:fltVal val="0"/>
                                          </p:val>
                                        </p:tav>
                                        <p:tav tm="100000">
                                          <p:val>
                                            <p:strVal val="#ppt_h"/>
                                          </p:val>
                                        </p:tav>
                                      </p:tavLst>
                                    </p:anim>
                                    <p:animEffect transition="in" filter="fade">
                                      <p:cBhvr>
                                        <p:cTn id="40" dur="25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250"/>
                                        <p:tgtEl>
                                          <p:spTgt spid="4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250"/>
                                        <p:tgtEl>
                                          <p:spTgt spid="42"/>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50" fill="hold"/>
                                        <p:tgtEl>
                                          <p:spTgt spid="9"/>
                                        </p:tgtEl>
                                        <p:attrNameLst>
                                          <p:attrName>ppt_w</p:attrName>
                                        </p:attrNameLst>
                                      </p:cBhvr>
                                      <p:tavLst>
                                        <p:tav tm="0">
                                          <p:val>
                                            <p:fltVal val="0"/>
                                          </p:val>
                                        </p:tav>
                                        <p:tav tm="100000">
                                          <p:val>
                                            <p:strVal val="#ppt_w"/>
                                          </p:val>
                                        </p:tav>
                                      </p:tavLst>
                                    </p:anim>
                                    <p:anim calcmode="lin" valueType="num">
                                      <p:cBhvr>
                                        <p:cTn id="51" dur="250" fill="hold"/>
                                        <p:tgtEl>
                                          <p:spTgt spid="9"/>
                                        </p:tgtEl>
                                        <p:attrNameLst>
                                          <p:attrName>ppt_h</p:attrName>
                                        </p:attrNameLst>
                                      </p:cBhvr>
                                      <p:tavLst>
                                        <p:tav tm="0">
                                          <p:val>
                                            <p:fltVal val="0"/>
                                          </p:val>
                                        </p:tav>
                                        <p:tav tm="100000">
                                          <p:val>
                                            <p:strVal val="#ppt_h"/>
                                          </p:val>
                                        </p:tav>
                                      </p:tavLst>
                                    </p:anim>
                                    <p:animEffect transition="in" filter="fade">
                                      <p:cBhvr>
                                        <p:cTn id="52" dur="25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25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sp>
        <p:nvSpPr>
          <p:cNvPr id="27" name="矩形 26"/>
          <p:cNvSpPr/>
          <p:nvPr/>
        </p:nvSpPr>
        <p:spPr>
          <a:xfrm>
            <a:off x="1065900"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endParaRPr>
          </a:p>
        </p:txBody>
      </p:sp>
      <p:sp>
        <p:nvSpPr>
          <p:cNvPr id="28" name="矩形 27"/>
          <p:cNvSpPr/>
          <p:nvPr/>
        </p:nvSpPr>
        <p:spPr>
          <a:xfrm>
            <a:off x="2691371"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endParaRPr>
          </a:p>
        </p:txBody>
      </p:sp>
      <p:sp>
        <p:nvSpPr>
          <p:cNvPr id="29" name="矩形 28"/>
          <p:cNvSpPr/>
          <p:nvPr/>
        </p:nvSpPr>
        <p:spPr>
          <a:xfrm>
            <a:off x="4390683"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endParaRPr>
          </a:p>
        </p:txBody>
      </p:sp>
      <p:sp>
        <p:nvSpPr>
          <p:cNvPr id="30" name="矩形 29"/>
          <p:cNvSpPr/>
          <p:nvPr/>
        </p:nvSpPr>
        <p:spPr>
          <a:xfrm>
            <a:off x="6074947"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ppt_x</p:attrName>
                                        </p:attrNameLst>
                                      </p:cBhvr>
                                      <p:tavLst>
                                        <p:tav tm="0">
                                          <p:val>
                                            <p:strVal val="#ppt_x+#ppt_w*1.125000"/>
                                          </p:val>
                                        </p:tav>
                                        <p:tav tm="100000">
                                          <p:val>
                                            <p:strVal val="#ppt_x"/>
                                          </p:val>
                                        </p:tav>
                                      </p:tavLst>
                                    </p:anim>
                                    <p:animEffect transition="in" filter="wipe(left)">
                                      <p:cBhvr>
                                        <p:cTn id="8" dur="250"/>
                                        <p:tgtEl>
                                          <p:spTgt spid="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fltVal val="0"/>
                                          </p:val>
                                        </p:tav>
                                        <p:tav tm="100000">
                                          <p:val>
                                            <p:strVal val="#ppt_w"/>
                                          </p:val>
                                        </p:tav>
                                      </p:tavLst>
                                    </p:anim>
                                    <p:anim calcmode="lin" valueType="num">
                                      <p:cBhvr>
                                        <p:cTn id="13" dur="250" fill="hold"/>
                                        <p:tgtEl>
                                          <p:spTgt spid="27"/>
                                        </p:tgtEl>
                                        <p:attrNameLst>
                                          <p:attrName>ppt_h</p:attrName>
                                        </p:attrNameLst>
                                      </p:cBhvr>
                                      <p:tavLst>
                                        <p:tav tm="0">
                                          <p:val>
                                            <p:fltVal val="0"/>
                                          </p:val>
                                        </p:tav>
                                        <p:tav tm="100000">
                                          <p:val>
                                            <p:strVal val="#ppt_h"/>
                                          </p:val>
                                        </p:tav>
                                      </p:tavLst>
                                    </p:anim>
                                    <p:animEffect transition="in" filter="fade">
                                      <p:cBhvr>
                                        <p:cTn id="14" dur="250"/>
                                        <p:tgtEl>
                                          <p:spTgt spid="27"/>
                                        </p:tgtEl>
                                      </p:cBhvr>
                                    </p:animEffect>
                                  </p:childTnLst>
                                </p:cTn>
                              </p:par>
                              <p:par>
                                <p:cTn id="15" presetID="1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p:tgtEl>
                                          <p:spTgt spid="6"/>
                                        </p:tgtEl>
                                        <p:attrNameLst>
                                          <p:attrName>ppt_x</p:attrName>
                                        </p:attrNameLst>
                                      </p:cBhvr>
                                      <p:tavLst>
                                        <p:tav tm="0">
                                          <p:val>
                                            <p:strVal val="#ppt_x+#ppt_w*1.125000"/>
                                          </p:val>
                                        </p:tav>
                                        <p:tav tm="100000">
                                          <p:val>
                                            <p:strVal val="#ppt_x"/>
                                          </p:val>
                                        </p:tav>
                                      </p:tavLst>
                                    </p:anim>
                                    <p:animEffect transition="in" filter="wipe(left)">
                                      <p:cBhvr>
                                        <p:cTn id="18" dur="25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1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p:tgtEl>
                                          <p:spTgt spid="8"/>
                                        </p:tgtEl>
                                        <p:attrNameLst>
                                          <p:attrName>ppt_x</p:attrName>
                                        </p:attrNameLst>
                                      </p:cBhvr>
                                      <p:tavLst>
                                        <p:tav tm="0">
                                          <p:val>
                                            <p:strVal val="#ppt_x+#ppt_w*1.125000"/>
                                          </p:val>
                                        </p:tav>
                                        <p:tav tm="100000">
                                          <p:val>
                                            <p:strVal val="#ppt_x"/>
                                          </p:val>
                                        </p:tav>
                                      </p:tavLst>
                                    </p:anim>
                                    <p:animEffect transition="in" filter="wipe(left)">
                                      <p:cBhvr>
                                        <p:cTn id="28" dur="250"/>
                                        <p:tgtEl>
                                          <p:spTgt spid="8"/>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animEffect transition="in" filter="fade">
                                      <p:cBhvr>
                                        <p:cTn id="34" dur="250"/>
                                        <p:tgtEl>
                                          <p:spTgt spid="29"/>
                                        </p:tgtEl>
                                      </p:cBhvr>
                                    </p:animEffect>
                                  </p:childTnLst>
                                </p:cTn>
                              </p:par>
                              <p:par>
                                <p:cTn id="35" presetID="1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p:tgtEl>
                                          <p:spTgt spid="9"/>
                                        </p:tgtEl>
                                        <p:attrNameLst>
                                          <p:attrName>ppt_x</p:attrName>
                                        </p:attrNameLst>
                                      </p:cBhvr>
                                      <p:tavLst>
                                        <p:tav tm="0">
                                          <p:val>
                                            <p:strVal val="#ppt_x+#ppt_w*1.125000"/>
                                          </p:val>
                                        </p:tav>
                                        <p:tav tm="100000">
                                          <p:val>
                                            <p:strVal val="#ppt_x"/>
                                          </p:val>
                                        </p:tav>
                                      </p:tavLst>
                                    </p:anim>
                                    <p:animEffect transition="in" filter="wipe(left)">
                                      <p:cBhvr>
                                        <p:cTn id="38" dur="25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250" fill="hold"/>
                                        <p:tgtEl>
                                          <p:spTgt spid="30"/>
                                        </p:tgtEl>
                                        <p:attrNameLst>
                                          <p:attrName>ppt_w</p:attrName>
                                        </p:attrNameLst>
                                      </p:cBhvr>
                                      <p:tavLst>
                                        <p:tav tm="0">
                                          <p:val>
                                            <p:fltVal val="0"/>
                                          </p:val>
                                        </p:tav>
                                        <p:tav tm="100000">
                                          <p:val>
                                            <p:strVal val="#ppt_w"/>
                                          </p:val>
                                        </p:tav>
                                      </p:tavLst>
                                    </p:anim>
                                    <p:anim calcmode="lin" valueType="num">
                                      <p:cBhvr>
                                        <p:cTn id="43" dur="250" fill="hold"/>
                                        <p:tgtEl>
                                          <p:spTgt spid="30"/>
                                        </p:tgtEl>
                                        <p:attrNameLst>
                                          <p:attrName>ppt_h</p:attrName>
                                        </p:attrNameLst>
                                      </p:cBhvr>
                                      <p:tavLst>
                                        <p:tav tm="0">
                                          <p:val>
                                            <p:fltVal val="0"/>
                                          </p:val>
                                        </p:tav>
                                        <p:tav tm="100000">
                                          <p:val>
                                            <p:strVal val="#ppt_h"/>
                                          </p:val>
                                        </p:tav>
                                      </p:tavLst>
                                    </p:anim>
                                    <p:animEffect transition="in" filter="fade">
                                      <p:cBhvr>
                                        <p:cTn id="4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5" name="组合 98"/>
          <p:cNvGrpSpPr/>
          <p:nvPr/>
        </p:nvGrpSpPr>
        <p:grpSpPr bwMode="auto">
          <a:xfrm>
            <a:off x="5900246" y="986546"/>
            <a:ext cx="1804988" cy="787154"/>
            <a:chOff x="3508035" y="4207856"/>
            <a:chExt cx="2407376" cy="1063141"/>
          </a:xfrm>
        </p:grpSpPr>
        <p:sp>
          <p:nvSpPr>
            <p:cNvPr id="38"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50" name="组合 98"/>
          <p:cNvGrpSpPr/>
          <p:nvPr/>
        </p:nvGrpSpPr>
        <p:grpSpPr bwMode="auto">
          <a:xfrm>
            <a:off x="6288867" y="2838042"/>
            <a:ext cx="1804988" cy="787154"/>
            <a:chOff x="3508035" y="4207856"/>
            <a:chExt cx="2407376" cy="1063141"/>
          </a:xfrm>
        </p:grpSpPr>
        <p:sp>
          <p:nvSpPr>
            <p:cNvPr id="51"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53" name="组合 98"/>
          <p:cNvGrpSpPr/>
          <p:nvPr/>
        </p:nvGrpSpPr>
        <p:grpSpPr bwMode="auto">
          <a:xfrm>
            <a:off x="1227016" y="2020058"/>
            <a:ext cx="1804988" cy="787154"/>
            <a:chOff x="3508035" y="4207856"/>
            <a:chExt cx="2407376" cy="1063141"/>
          </a:xfrm>
        </p:grpSpPr>
        <p:sp>
          <p:nvSpPr>
            <p:cNvPr id="5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57" name="组合 98"/>
          <p:cNvGrpSpPr/>
          <p:nvPr/>
        </p:nvGrpSpPr>
        <p:grpSpPr bwMode="auto">
          <a:xfrm>
            <a:off x="1615637" y="3871553"/>
            <a:ext cx="1804988" cy="787154"/>
            <a:chOff x="3508035" y="4207856"/>
            <a:chExt cx="2407376" cy="1063141"/>
          </a:xfrm>
        </p:grpSpPr>
        <p:sp>
          <p:nvSpPr>
            <p:cNvPr id="5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70" name="组合 69"/>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userDrawn="1"/>
          </p:nvGrpSpPr>
          <p:grpSpPr>
            <a:xfrm>
              <a:off x="-198457" y="144052"/>
              <a:ext cx="2066885" cy="319659"/>
              <a:chOff x="2559580" y="72044"/>
              <a:chExt cx="2066885" cy="319659"/>
            </a:xfrm>
          </p:grpSpPr>
          <p:sp>
            <p:nvSpPr>
              <p:cNvPr id="79" name="五边形 7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0" name="KSO_GT1.1.1"/>
              <p:cNvSpPr txBox="1"/>
              <p:nvPr userDrawn="1"/>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itchFamily="34" charset="-122"/>
                    <a:ea typeface="微软雅黑" pitchFamily="34" charset="-122"/>
                  </a:defRPr>
                </a:lvl1pPr>
                <a:lvl2pPr marL="755650" indent="-290830" defTabSz="464820">
                  <a:defRPr sz="1400">
                    <a:solidFill>
                      <a:schemeClr val="tx1"/>
                    </a:solidFill>
                    <a:latin typeface="微软雅黑" pitchFamily="34" charset="-122"/>
                    <a:ea typeface="微软雅黑" pitchFamily="34" charset="-122"/>
                  </a:defRPr>
                </a:lvl2pPr>
                <a:lvl3pPr marL="1160780" indent="-230505" defTabSz="464820">
                  <a:defRPr sz="1400">
                    <a:solidFill>
                      <a:schemeClr val="tx1"/>
                    </a:solidFill>
                    <a:latin typeface="微软雅黑" pitchFamily="34" charset="-122"/>
                    <a:ea typeface="微软雅黑" pitchFamily="34" charset="-122"/>
                  </a:defRPr>
                </a:lvl3pPr>
                <a:lvl4pPr marL="1625600" indent="-230505" defTabSz="464820">
                  <a:defRPr sz="1400">
                    <a:solidFill>
                      <a:schemeClr val="tx1"/>
                    </a:solidFill>
                    <a:latin typeface="微软雅黑" pitchFamily="34" charset="-122"/>
                    <a:ea typeface="微软雅黑" pitchFamily="34" charset="-122"/>
                  </a:defRPr>
                </a:lvl4pPr>
                <a:lvl5pPr marL="2091055" indent="-231775" defTabSz="464820">
                  <a:defRPr sz="1400">
                    <a:solidFill>
                      <a:schemeClr val="tx1"/>
                    </a:solidFill>
                    <a:latin typeface="微软雅黑" pitchFamily="34" charset="-122"/>
                    <a:ea typeface="微软雅黑"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①更改文字内容</a:t>
                </a:r>
                <a:endParaRPr kumimoji="0" lang="en-US" altLang="zh-CN"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grpSp>
        <p:grpSp>
          <p:nvGrpSpPr>
            <p:cNvPr id="73" name="组合 72"/>
            <p:cNvGrpSpPr/>
            <p:nvPr userDrawn="1"/>
          </p:nvGrpSpPr>
          <p:grpSpPr>
            <a:xfrm>
              <a:off x="1273126" y="144052"/>
              <a:ext cx="2066885" cy="319659"/>
              <a:chOff x="4972411" y="72044"/>
              <a:chExt cx="2066885" cy="319659"/>
            </a:xfrm>
          </p:grpSpPr>
          <p:sp>
            <p:nvSpPr>
              <p:cNvPr id="77" name="五边形 7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78" name="KSO_GT1.1.1"/>
              <p:cNvSpPr txBox="1"/>
              <p:nvPr userDrawn="1"/>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itchFamily="34" charset="-122"/>
                    <a:ea typeface="微软雅黑" pitchFamily="34" charset="-122"/>
                  </a:defRPr>
                </a:lvl1pPr>
                <a:lvl2pPr marL="755650" indent="-290830" defTabSz="464820">
                  <a:defRPr sz="1400">
                    <a:solidFill>
                      <a:schemeClr val="tx1"/>
                    </a:solidFill>
                    <a:latin typeface="微软雅黑" pitchFamily="34" charset="-122"/>
                    <a:ea typeface="微软雅黑" pitchFamily="34" charset="-122"/>
                  </a:defRPr>
                </a:lvl2pPr>
                <a:lvl3pPr marL="1160780" indent="-230505" defTabSz="464820">
                  <a:defRPr sz="1400">
                    <a:solidFill>
                      <a:schemeClr val="tx1"/>
                    </a:solidFill>
                    <a:latin typeface="微软雅黑" pitchFamily="34" charset="-122"/>
                    <a:ea typeface="微软雅黑" pitchFamily="34" charset="-122"/>
                  </a:defRPr>
                </a:lvl3pPr>
                <a:lvl4pPr marL="1625600" indent="-230505" defTabSz="464820">
                  <a:defRPr sz="1400">
                    <a:solidFill>
                      <a:schemeClr val="tx1"/>
                    </a:solidFill>
                    <a:latin typeface="微软雅黑" pitchFamily="34" charset="-122"/>
                    <a:ea typeface="微软雅黑" pitchFamily="34" charset="-122"/>
                  </a:defRPr>
                </a:lvl4pPr>
                <a:lvl5pPr marL="2091055" indent="-231775" defTabSz="464820">
                  <a:defRPr sz="1400">
                    <a:solidFill>
                      <a:schemeClr val="tx1"/>
                    </a:solidFill>
                    <a:latin typeface="微软雅黑" pitchFamily="34" charset="-122"/>
                    <a:ea typeface="微软雅黑"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②更改文字内容</a:t>
                </a:r>
                <a:endParaRPr kumimoji="0" lang="en-US" altLang="zh-CN"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grpSp>
        <p:grpSp>
          <p:nvGrpSpPr>
            <p:cNvPr id="74" name="组合 73"/>
            <p:cNvGrpSpPr/>
            <p:nvPr userDrawn="1"/>
          </p:nvGrpSpPr>
          <p:grpSpPr>
            <a:xfrm>
              <a:off x="2753871" y="144052"/>
              <a:ext cx="2066885" cy="319659"/>
              <a:chOff x="7404958" y="72044"/>
              <a:chExt cx="2066885" cy="319659"/>
            </a:xfrm>
          </p:grpSpPr>
          <p:sp>
            <p:nvSpPr>
              <p:cNvPr id="75" name="五边形 7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76" name="KSO_GT1.1.1"/>
              <p:cNvSpPr txBox="1"/>
              <p:nvPr userDrawn="1"/>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itchFamily="34" charset="-122"/>
                    <a:ea typeface="微软雅黑" pitchFamily="34" charset="-122"/>
                  </a:defRPr>
                </a:lvl1pPr>
                <a:lvl2pPr marL="755650" indent="-290830" defTabSz="464820">
                  <a:defRPr sz="1400">
                    <a:solidFill>
                      <a:schemeClr val="tx1"/>
                    </a:solidFill>
                    <a:latin typeface="微软雅黑" pitchFamily="34" charset="-122"/>
                    <a:ea typeface="微软雅黑" pitchFamily="34" charset="-122"/>
                  </a:defRPr>
                </a:lvl2pPr>
                <a:lvl3pPr marL="1160780" indent="-230505" defTabSz="464820">
                  <a:defRPr sz="1400">
                    <a:solidFill>
                      <a:schemeClr val="tx1"/>
                    </a:solidFill>
                    <a:latin typeface="微软雅黑" pitchFamily="34" charset="-122"/>
                    <a:ea typeface="微软雅黑" pitchFamily="34" charset="-122"/>
                  </a:defRPr>
                </a:lvl3pPr>
                <a:lvl4pPr marL="1625600" indent="-230505" defTabSz="464820">
                  <a:defRPr sz="1400">
                    <a:solidFill>
                      <a:schemeClr val="tx1"/>
                    </a:solidFill>
                    <a:latin typeface="微软雅黑" pitchFamily="34" charset="-122"/>
                    <a:ea typeface="微软雅黑" pitchFamily="34" charset="-122"/>
                  </a:defRPr>
                </a:lvl4pPr>
                <a:lvl5pPr marL="2091055" indent="-231775" defTabSz="464820">
                  <a:defRPr sz="1400">
                    <a:solidFill>
                      <a:schemeClr val="tx1"/>
                    </a:solidFill>
                    <a:latin typeface="微软雅黑" pitchFamily="34" charset="-122"/>
                    <a:ea typeface="微软雅黑"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③更改文字内容</a:t>
                </a:r>
                <a:endParaRPr kumimoji="0" lang="en-US" altLang="zh-CN"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gr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ppt_w</p:attrName>
                                        </p:attrNameLst>
                                      </p:cBhvr>
                                      <p:tavLst>
                                        <p:tav tm="0">
                                          <p:val>
                                            <p:fltVal val="0"/>
                                          </p:val>
                                        </p:tav>
                                        <p:tav tm="100000">
                                          <p:val>
                                            <p:strVal val="#ppt_w"/>
                                          </p:val>
                                        </p:tav>
                                      </p:tavLst>
                                    </p:anim>
                                    <p:anim calcmode="lin" valueType="num">
                                      <p:cBhvr>
                                        <p:cTn id="13" dur="25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250"/>
                                        <p:tgtEl>
                                          <p:spTgt spid="35"/>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50" fill="hold"/>
                                        <p:tgtEl>
                                          <p:spTgt spid="3"/>
                                        </p:tgtEl>
                                        <p:attrNameLst>
                                          <p:attrName>ppt_w</p:attrName>
                                        </p:attrNameLst>
                                      </p:cBhvr>
                                      <p:tavLst>
                                        <p:tav tm="0">
                                          <p:val>
                                            <p:fltVal val="0"/>
                                          </p:val>
                                        </p:tav>
                                        <p:tav tm="100000">
                                          <p:val>
                                            <p:strVal val="#ppt_w"/>
                                          </p:val>
                                        </p:tav>
                                      </p:tavLst>
                                    </p:anim>
                                    <p:anim calcmode="lin" valueType="num">
                                      <p:cBhvr>
                                        <p:cTn id="22" dur="25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randombar(horizontal)">
                                      <p:cBhvr>
                                        <p:cTn id="26" dur="250"/>
                                        <p:tgtEl>
                                          <p:spTgt spid="53"/>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250" fill="hold"/>
                                        <p:tgtEl>
                                          <p:spTgt spid="4"/>
                                        </p:tgtEl>
                                        <p:attrNameLst>
                                          <p:attrName>ppt_w</p:attrName>
                                        </p:attrNameLst>
                                      </p:cBhvr>
                                      <p:tavLst>
                                        <p:tav tm="0">
                                          <p:val>
                                            <p:fltVal val="0"/>
                                          </p:val>
                                        </p:tav>
                                        <p:tav tm="100000">
                                          <p:val>
                                            <p:strVal val="#ppt_w"/>
                                          </p:val>
                                        </p:tav>
                                      </p:tavLst>
                                    </p:anim>
                                    <p:anim calcmode="lin" valueType="num">
                                      <p:cBhvr>
                                        <p:cTn id="31" dur="250" fill="hold"/>
                                        <p:tgtEl>
                                          <p:spTgt spid="4"/>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randombar(horizontal)">
                                      <p:cBhvr>
                                        <p:cTn id="35" dur="250"/>
                                        <p:tgtEl>
                                          <p:spTgt spid="50"/>
                                        </p:tgtEl>
                                      </p:cBhvr>
                                    </p:animEffect>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14" presetClass="entr" presetSubtype="10"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randombar(horizontal)">
                                      <p:cBhvr>
                                        <p:cTn id="44"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9" name="TextBox 8"/>
          <p:cNvSpPr txBox="1"/>
          <p:nvPr/>
        </p:nvSpPr>
        <p:spPr>
          <a:xfrm>
            <a:off x="1376314" y="3181334"/>
            <a:ext cx="6391493" cy="1015663"/>
          </a:xfrm>
          <a:prstGeom prst="rect">
            <a:avLst/>
          </a:prstGeom>
          <a:noFill/>
        </p:spPr>
        <p:txBody>
          <a:bodyPr vert="horz"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6000" b="1" spc="50" dirty="0">
                <a:ln w="11430">
                  <a:noFill/>
                </a:ln>
                <a:solidFill>
                  <a:srgbClr val="00487E"/>
                </a:solidFill>
                <a:latin typeface="微软雅黑" pitchFamily="34" charset="-122"/>
                <a:ea typeface="微软雅黑" pitchFamily="34" charset="-122"/>
              </a:rPr>
              <a:t>护士医生工作汇报</a:t>
            </a:r>
            <a:endParaRPr lang="zh-CN" altLang="en-US" sz="6000" b="1" spc="50" dirty="0">
              <a:ln w="11430">
                <a:noFill/>
              </a:ln>
              <a:solidFill>
                <a:srgbClr val="00487E"/>
              </a:solidFill>
              <a:latin typeface="微软雅黑" pitchFamily="34" charset="-122"/>
              <a:ea typeface="微软雅黑" pitchFamily="34" charset="-122"/>
            </a:endParaRPr>
          </a:p>
        </p:txBody>
      </p:sp>
      <p:sp>
        <p:nvSpPr>
          <p:cNvPr id="10" name="圆角矩形 9"/>
          <p:cNvSpPr/>
          <p:nvPr/>
        </p:nvSpPr>
        <p:spPr bwMode="auto">
          <a:xfrm>
            <a:off x="2438516" y="4273195"/>
            <a:ext cx="4267088" cy="43209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r>
              <a:rPr lang="zh-CN" altLang="en-US" sz="2000" b="1" dirty="0">
                <a:solidFill>
                  <a:schemeClr val="bg1"/>
                </a:solidFill>
                <a:latin typeface="微软雅黑" pitchFamily="34" charset="-122"/>
                <a:ea typeface="微软雅黑" pitchFamily="34" charset="-122"/>
              </a:rPr>
              <a:t>感谢您的观看 </a:t>
            </a:r>
            <a:r>
              <a:rPr lang="en-US" altLang="zh-CN" sz="2000" b="1" dirty="0">
                <a:solidFill>
                  <a:schemeClr val="bg1"/>
                </a:solidFill>
                <a:latin typeface="微软雅黑" pitchFamily="34" charset="-122"/>
                <a:ea typeface="微软雅黑" pitchFamily="34" charset="-122"/>
              </a:rPr>
              <a:t>THANK YOU</a:t>
            </a:r>
            <a:endParaRPr kumimoji="0" lang="zh-CN" altLang="en-US" sz="2000" b="1" i="0" u="none" strike="noStrike" cap="none" normalizeH="0" baseline="0" dirty="0" smtClean="0">
              <a:ln>
                <a:noFill/>
              </a:ln>
              <a:solidFill>
                <a:schemeClr val="bg1"/>
              </a:solidFill>
              <a:effectLst/>
              <a:latin typeface="微软雅黑" pitchFamily="34" charset="-122"/>
              <a:ea typeface="微软雅黑" pitchFamily="34" charset="-122"/>
            </a:endParaRPr>
          </a:p>
        </p:txBody>
      </p:sp>
    </p:spTree>
    <p:custDataLst>
      <p:tags r:id="rId2"/>
    </p:custDataLst>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3" presetClass="entr" presetSubtype="36" fill="hold" grpId="0" nodeType="afterEffect">
                                  <p:stCondLst>
                                    <p:cond delay="0"/>
                                  </p:stCondLst>
                                  <p:iterate type="lt">
                                    <p:tmPct val="12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92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6455"/>
            <a:ext cx="9134475" cy="760730"/>
            <a:chOff x="4445" y="846455"/>
            <a:chExt cx="9134475" cy="760730"/>
          </a:xfrm>
        </p:grpSpPr>
        <p:sp>
          <p:nvSpPr>
            <p:cNvPr id="749" name="矩形"/>
            <p:cNvSpPr>
              <a:spLocks/>
            </p:cNvSpPr>
            <p:nvPr/>
          </p:nvSpPr>
          <p:spPr>
            <a:xfrm rot="0">
              <a:off x="4445" y="846455"/>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base" defTabSz="914400" eaLnBrk="0" latinLnBrk="0">
                <a:lnSpc>
                  <a:spcPct val="100000"/>
                </a:lnSpc>
                <a:spcBef>
                  <a:spcPts val="0"/>
                </a:spcBef>
                <a:spcAft>
                  <a:spcPts val="0"/>
                </a:spcAft>
                <a:buFontTx/>
                <a:buNone/>
              </a:pPr>
              <a:endParaRPr lang="ko-KR" altLang="en-US" sz="1200" cap="none" dirty="0" smtClean="0" b="0" strike="noStrike">
                <a:latin typeface="Arial" charset="0"/>
                <a:ea typeface="Arial" charset="0"/>
              </a:endParaRPr>
            </a:p>
          </p:txBody>
        </p:sp>
        <p:sp>
          <p:nvSpPr>
            <p:cNvPr id="750" name="更多资源请关注微信公众号：学苑君"/>
            <p:cNvSpPr txBox="1">
              <a:spLocks/>
            </p:cNvSpPr>
            <p:nvPr/>
          </p:nvSpPr>
          <p:spPr>
            <a:xfrm rot="0">
              <a:off x="4445" y="1076960"/>
              <a:ext cx="9135110" cy="300355"/>
            </a:xfrm>
            <a:prstGeom prst="rect"/>
            <a:noFill/>
            <a:ln w="0">
              <a:noFill/>
              <a:prstDash/>
            </a:ln>
          </p:spPr>
          <p:txBody>
            <a:bodyPr wrap="square" lIns="0" tIns="0" rIns="0" bIns="0" numCol="1" vert="horz" anchor="ctr">
              <a:spAutoFit/>
            </a:bodyPr>
            <a:lstStyle/>
            <a:p>
              <a:pPr marL="0" indent="0" algn="ctr" fontAlgn="base" defTabSz="9144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7984_4054768/fImage27348333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644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grpSp>
        <p:nvGrpSpPr>
          <p:cNvPr id="117" name="组合 116"/>
          <p:cNvGrpSpPr/>
          <p:nvPr/>
        </p:nvGrpSpPr>
        <p:grpSpPr>
          <a:xfrm>
            <a:off x="1275351" y="3179923"/>
            <a:ext cx="1403451" cy="1219730"/>
            <a:chOff x="5302149" y="1082227"/>
            <a:chExt cx="1050770" cy="913217"/>
          </a:xfrm>
        </p:grpSpPr>
        <p:sp>
          <p:nvSpPr>
            <p:cNvPr id="118"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19" name="Freeform 5"/>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a:cs typeface="+mn-cs"/>
              </a:endParaRPr>
            </a:p>
          </p:txBody>
        </p:sp>
        <p:grpSp>
          <p:nvGrpSpPr>
            <p:cNvPr id="120" name="组合 50"/>
            <p:cNvGrpSpPr/>
            <p:nvPr/>
          </p:nvGrpSpPr>
          <p:grpSpPr bwMode="auto">
            <a:xfrm>
              <a:off x="5625504" y="1315163"/>
              <a:ext cx="644327" cy="586325"/>
              <a:chOff x="5722963" y="2742165"/>
              <a:chExt cx="500064" cy="460376"/>
            </a:xfrm>
          </p:grpSpPr>
          <p:sp>
            <p:nvSpPr>
              <p:cNvPr id="121" name="Freeform 55"/>
              <p:cNvSpPr/>
              <p:nvPr/>
            </p:nvSpPr>
            <p:spPr bwMode="auto">
              <a:xfrm>
                <a:off x="5742014" y="2745341"/>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12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2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
        <p:nvSpPr>
          <p:cNvPr id="124" name="文本框 20"/>
          <p:cNvSpPr txBox="1"/>
          <p:nvPr/>
        </p:nvSpPr>
        <p:spPr>
          <a:xfrm>
            <a:off x="4251565" y="3179923"/>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a:ea typeface="微软雅黑"/>
                <a:cs typeface="+mn-cs"/>
                <a:sym typeface="宋体" pitchFamily="2" charset="-122"/>
              </a:rPr>
              <a:t>第一部分</a:t>
            </a:r>
            <a:endParaRPr kumimoji="0" lang="zh-CN" altLang="en-US" sz="3600" b="1" i="0" u="none" strike="noStrike" kern="1200" cap="none" spc="0" normalizeH="0" baseline="0" noProof="0" dirty="0">
              <a:ln>
                <a:noFill/>
              </a:ln>
              <a:solidFill>
                <a:prstClr val="black"/>
              </a:solidFill>
              <a:effectLst/>
              <a:uLnTx/>
              <a:uFillTx/>
              <a:latin typeface="微软雅黑"/>
              <a:ea typeface="微软雅黑"/>
              <a:cs typeface="+mn-cs"/>
              <a:sym typeface="宋体" pitchFamily="2" charset="-122"/>
            </a:endParaRPr>
          </a:p>
        </p:txBody>
      </p:sp>
      <p:sp>
        <p:nvSpPr>
          <p:cNvPr id="125" name="矩形 47"/>
          <p:cNvSpPr>
            <a:spLocks noChangeArrowheads="1"/>
          </p:cNvSpPr>
          <p:nvPr/>
        </p:nvSpPr>
        <p:spPr bwMode="auto">
          <a:xfrm>
            <a:off x="3048040" y="3867116"/>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375"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17"/>
                                        </p:tgtEl>
                                        <p:attrNameLst>
                                          <p:attrName>ppt_w</p:attrName>
                                        </p:attrNameLst>
                                      </p:cBhvr>
                                      <p:tavLst>
                                        <p:tav tm="0">
                                          <p:val>
                                            <p:strVal val="#ppt_w*.05"/>
                                          </p:val>
                                        </p:tav>
                                        <p:tav tm="100000">
                                          <p:val>
                                            <p:strVal val="#ppt_w"/>
                                          </p:val>
                                        </p:tav>
                                      </p:tavLst>
                                    </p:anim>
                                    <p:anim calcmode="lin" valueType="num">
                                      <p:cBhvr>
                                        <p:cTn id="10" dur="750" fill="hold"/>
                                        <p:tgtEl>
                                          <p:spTgt spid="117"/>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17"/>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a:ea typeface="微软雅黑"/>
                <a:cs typeface="+mn-cs"/>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250"/>
                                        <p:tgtEl>
                                          <p:spTgt spid="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250"/>
                                        <p:tgtEl>
                                          <p:spTgt spid="101"/>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50" fill="hold"/>
                                        <p:tgtEl>
                                          <p:spTgt spid="8"/>
                                        </p:tgtEl>
                                        <p:attrNameLst>
                                          <p:attrName>ppt_w</p:attrName>
                                        </p:attrNameLst>
                                      </p:cBhvr>
                                      <p:tavLst>
                                        <p:tav tm="0">
                                          <p:val>
                                            <p:fltVal val="0"/>
                                          </p:val>
                                        </p:tav>
                                        <p:tav tm="100000">
                                          <p:val>
                                            <p:strVal val="#ppt_w"/>
                                          </p:val>
                                        </p:tav>
                                      </p:tavLst>
                                    </p:anim>
                                    <p:anim calcmode="lin" valueType="num">
                                      <p:cBhvr>
                                        <p:cTn id="27" dur="250" fill="hold"/>
                                        <p:tgtEl>
                                          <p:spTgt spid="8"/>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25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250"/>
                                        <p:tgtEl>
                                          <p:spTgt spid="100"/>
                                        </p:tgtEl>
                                      </p:cBhvr>
                                    </p:animEffect>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250" fill="hold"/>
                                        <p:tgtEl>
                                          <p:spTgt spid="2"/>
                                        </p:tgtEl>
                                        <p:attrNameLst>
                                          <p:attrName>ppt_w</p:attrName>
                                        </p:attrNameLst>
                                      </p:cBhvr>
                                      <p:tavLst>
                                        <p:tav tm="0">
                                          <p:val>
                                            <p:fltVal val="0"/>
                                          </p:val>
                                        </p:tav>
                                        <p:tav tm="100000">
                                          <p:val>
                                            <p:strVal val="#ppt_w"/>
                                          </p:val>
                                        </p:tav>
                                      </p:tavLst>
                                    </p:anim>
                                    <p:anim calcmode="lin" valueType="num">
                                      <p:cBhvr>
                                        <p:cTn id="41" dur="250" fill="hold"/>
                                        <p:tgtEl>
                                          <p:spTgt spid="2"/>
                                        </p:tgtEl>
                                        <p:attrNameLst>
                                          <p:attrName>ppt_h</p:attrName>
                                        </p:attrNameLst>
                                      </p:cBhvr>
                                      <p:tavLst>
                                        <p:tav tm="0">
                                          <p:val>
                                            <p:fltVal val="0"/>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25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250"/>
                                        <p:tgtEl>
                                          <p:spTgt spid="99"/>
                                        </p:tgtEl>
                                      </p:cBhvr>
                                    </p:animEffect>
                                  </p:childTnLst>
                                </p:cTn>
                              </p:par>
                            </p:childTnLst>
                          </p:cTn>
                        </p:par>
                        <p:par>
                          <p:cTn id="51" fill="hold">
                            <p:stCondLst>
                              <p:cond delay="2000"/>
                            </p:stCondLst>
                            <p:childTnLst>
                              <p:par>
                                <p:cTn id="52" presetID="23" presetClass="entr" presetSubtype="16"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fltVal val="0"/>
                                          </p:val>
                                        </p:tav>
                                        <p:tav tm="100000">
                                          <p:val>
                                            <p:strVal val="#ppt_w"/>
                                          </p:val>
                                        </p:tav>
                                      </p:tavLst>
                                    </p:anim>
                                    <p:anim calcmode="lin" valueType="num">
                                      <p:cBhvr>
                                        <p:cTn id="55" dur="250" fill="hold"/>
                                        <p:tgtEl>
                                          <p:spTgt spid="11"/>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5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250"/>
                                        <p:tgtEl>
                                          <p:spTgt spid="9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dirty="0">
                <a:ln>
                  <a:noFill/>
                </a:ln>
                <a:solidFill>
                  <a:srgbClr val="1C1C1C"/>
                </a:solidFill>
                <a:effectLst/>
                <a:uLnTx/>
                <a:uFillTx/>
                <a:latin typeface="微软雅黑" pitchFamily="34" charset="-122"/>
                <a:ea typeface="微软雅黑" pitchFamily="34" charset="-122"/>
                <a:cs typeface="+mn-cs"/>
              </a:rPr>
              <a:t>这里填写小标题</a:t>
            </a:r>
            <a:endParaRPr kumimoji="0" lang="en-US" altLang="zh-CN" sz="1035" b="1" i="0" u="none" strike="noStrike" kern="1200" cap="none" spc="0" normalizeH="0" baseline="0" noProof="0" dirty="0">
              <a:ln>
                <a:noFill/>
              </a:ln>
              <a:solidFill>
                <a:srgbClr val="1C1C1C"/>
              </a:solidFill>
              <a:effectLst/>
              <a:uLnTx/>
              <a:uFillTx/>
              <a:latin typeface="微软雅黑" pitchFamily="34" charset="-122"/>
              <a:ea typeface="微软雅黑" pitchFamily="34" charset="-122"/>
              <a:cs typeface="+mn-cs"/>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50"/>
                                        </p:tgtEl>
                                      </p:cBhvr>
                                    </p:animEffect>
                                    <p:animScale>
                                      <p:cBhvr>
                                        <p:cTn id="10" dur="125" autoRev="1" fill="hold"/>
                                        <p:tgtEl>
                                          <p:spTgt spid="50"/>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50"/>
                                        <p:tgtEl>
                                          <p:spTgt spid="4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26" presetClass="emph" presetSubtype="0" fill="hold" grpId="1" nodeType="withEffect">
                                  <p:stCondLst>
                                    <p:cond delay="0"/>
                                  </p:stCondLst>
                                  <p:childTnLst>
                                    <p:animEffect transition="out" filter="fade">
                                      <p:cBhvr>
                                        <p:cTn id="20" dur="250" tmFilter="0, 0; .2, .5; .8, .5; 1, 0"/>
                                        <p:tgtEl>
                                          <p:spTgt spid="48"/>
                                        </p:tgtEl>
                                      </p:cBhvr>
                                    </p:animEffect>
                                    <p:animScale>
                                      <p:cBhvr>
                                        <p:cTn id="21" dur="125" autoRev="1" fill="hold"/>
                                        <p:tgtEl>
                                          <p:spTgt spid="48"/>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50"/>
                                        <p:tgtEl>
                                          <p:spTgt spid="4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50"/>
                                        <p:tgtEl>
                                          <p:spTgt spid="52"/>
                                        </p:tgtEl>
                                      </p:cBhvr>
                                    </p:animEffect>
                                  </p:childTnLst>
                                </p:cTn>
                              </p:par>
                              <p:par>
                                <p:cTn id="30" presetID="26" presetClass="emph" presetSubtype="0" fill="hold" grpId="1" nodeType="withEffect">
                                  <p:stCondLst>
                                    <p:cond delay="0"/>
                                  </p:stCondLst>
                                  <p:childTnLst>
                                    <p:animEffect transition="out" filter="fade">
                                      <p:cBhvr>
                                        <p:cTn id="31" dur="250" tmFilter="0, 0; .2, .5; .8, .5; 1, 0"/>
                                        <p:tgtEl>
                                          <p:spTgt spid="52"/>
                                        </p:tgtEl>
                                      </p:cBhvr>
                                    </p:animEffect>
                                    <p:animScale>
                                      <p:cBhvr>
                                        <p:cTn id="32" dur="125" autoRev="1" fill="hold"/>
                                        <p:tgtEl>
                                          <p:spTgt spid="52"/>
                                        </p:tgtEl>
                                      </p:cBhvr>
                                      <p:by x="105000" y="105000"/>
                                    </p:animScale>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250"/>
                                        <p:tgtEl>
                                          <p:spTgt spid="5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250"/>
                                        <p:tgtEl>
                                          <p:spTgt spid="54"/>
                                        </p:tgtEl>
                                      </p:cBhvr>
                                    </p:animEffect>
                                  </p:childTnLst>
                                </p:cTn>
                              </p:par>
                              <p:par>
                                <p:cTn id="41" presetID="26" presetClass="emph" presetSubtype="0" fill="hold" grpId="1" nodeType="withEffect">
                                  <p:stCondLst>
                                    <p:cond delay="0"/>
                                  </p:stCondLst>
                                  <p:childTnLst>
                                    <p:animEffect transition="out" filter="fade">
                                      <p:cBhvr>
                                        <p:cTn id="42" dur="250" tmFilter="0, 0; .2, .5; .8, .5; 1, 0"/>
                                        <p:tgtEl>
                                          <p:spTgt spid="54"/>
                                        </p:tgtEl>
                                      </p:cBhvr>
                                    </p:animEffect>
                                    <p:animScale>
                                      <p:cBhvr>
                                        <p:cTn id="43" dur="125" autoRev="1" fill="hold"/>
                                        <p:tgtEl>
                                          <p:spTgt spid="54"/>
                                        </p:tgtEl>
                                      </p:cBhvr>
                                      <p:by x="105000" y="105000"/>
                                    </p:animScale>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5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5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5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5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25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250"/>
                                        <p:tgtEl>
                                          <p:spTgt spid="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5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25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5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5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25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5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5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50"/>
                                        <p:tgtEl>
                                          <p:spTgt spid="2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250"/>
                                        <p:tgtEl>
                                          <p:spTgt spid="22"/>
                                        </p:tgtEl>
                                      </p:cBhvr>
                                    </p:animEffect>
                                  </p:childTnLst>
                                </p:cTn>
                              </p:par>
                              <p:par>
                                <p:cTn id="111" presetID="10" presetClass="entr" presetSubtype="0" fill="hold"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25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250"/>
                                        <p:tgtEl>
                                          <p:spTgt spid="32"/>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5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250"/>
                                        <p:tgtEl>
                                          <p:spTgt spid="5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250"/>
                                        <p:tgtEl>
                                          <p:spTgt spid="5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250"/>
                                        <p:tgtEl>
                                          <p:spTgt spid="6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rPr>
                <a:t>01</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rPr>
                <a:t>02</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rPr>
                <a:t>03</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rPr>
                <a:t>04</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gr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ppt_x"/>
                                          </p:val>
                                        </p:tav>
                                        <p:tav tm="100000">
                                          <p:val>
                                            <p:strVal val="#ppt_x"/>
                                          </p:val>
                                        </p:tav>
                                      </p:tavLst>
                                    </p:anim>
                                    <p:anim calcmode="lin" valueType="num">
                                      <p:cBhvr additive="base">
                                        <p:cTn id="20" dur="25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250" tmFilter="0, 0; .2, .5; .8, .5; 1, 0"/>
                                        <p:tgtEl>
                                          <p:spTgt spid="2"/>
                                        </p:tgtEl>
                                      </p:cBhvr>
                                    </p:animEffect>
                                    <p:animScale>
                                      <p:cBhvr>
                                        <p:cTn id="24" dur="125" autoRev="1" fill="hold"/>
                                        <p:tgtEl>
                                          <p:spTgt spid="2"/>
                                        </p:tgtEl>
                                      </p:cBhvr>
                                      <p:by x="105000" y="105000"/>
                                    </p:animScale>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250" tmFilter="0, 0; .2, .5; .8, .5; 1, 0"/>
                                        <p:tgtEl>
                                          <p:spTgt spid="3"/>
                                        </p:tgtEl>
                                      </p:cBhvr>
                                    </p:animEffect>
                                    <p:animScale>
                                      <p:cBhvr>
                                        <p:cTn id="28" dur="125" autoRev="1" fill="hold"/>
                                        <p:tgtEl>
                                          <p:spTgt spid="3"/>
                                        </p:tgtEl>
                                      </p:cBhvr>
                                      <p:by x="105000" y="105000"/>
                                    </p:animScale>
                                  </p:childTnLst>
                                </p:cTn>
                              </p:par>
                            </p:childTnLst>
                          </p:cTn>
                        </p:par>
                        <p:par>
                          <p:cTn id="29" fill="hold">
                            <p:stCondLst>
                              <p:cond delay="1500"/>
                            </p:stCondLst>
                            <p:childTnLst>
                              <p:par>
                                <p:cTn id="30" presetID="26" presetClass="emph" presetSubtype="0" fill="hold" nodeType="afterEffect">
                                  <p:stCondLst>
                                    <p:cond delay="0"/>
                                  </p:stCondLst>
                                  <p:childTnLst>
                                    <p:animEffect transition="out" filter="fade">
                                      <p:cBhvr>
                                        <p:cTn id="31" dur="250" tmFilter="0, 0; .2, .5; .8, .5; 1, 0"/>
                                        <p:tgtEl>
                                          <p:spTgt spid="4"/>
                                        </p:tgtEl>
                                      </p:cBhvr>
                                    </p:animEffect>
                                    <p:animScale>
                                      <p:cBhvr>
                                        <p:cTn id="32" dur="125" autoRev="1" fill="hold"/>
                                        <p:tgtEl>
                                          <p:spTgt spid="4"/>
                                        </p:tgtEl>
                                      </p:cBhvr>
                                      <p:by x="105000" y="105000"/>
                                    </p:animScale>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250" tmFilter="0, 0; .2, .5; .8, .5; 1, 0"/>
                                        <p:tgtEl>
                                          <p:spTgt spid="5"/>
                                        </p:tgtEl>
                                      </p:cBhvr>
                                    </p:animEffect>
                                    <p:animScale>
                                      <p:cBhvr>
                                        <p:cTn id="3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5777" y="2835141"/>
            <a:ext cx="3525698" cy="933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a:cs typeface="+mn-cs"/>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pic>
          <p:nvPicPr>
            <p:cNvPr id="49" name="图片 48"/>
            <p:cNvPicPr>
              <a:picLocks noChangeAspect="1"/>
            </p:cNvPicPr>
            <p:nvPr/>
          </p:nvPicPr>
          <p:blipFill>
            <a:blip r:embed="rId1"/>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65542" name="文本框 77"/>
            <p:cNvSpPr txBox="1">
              <a:spLocks noChangeArrowheads="1"/>
            </p:cNvSpPr>
            <p:nvPr/>
          </p:nvSpPr>
          <p:spPr bwMode="auto">
            <a:xfrm>
              <a:off x="1097936" y="3295412"/>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endParaRPr>
            </a:p>
          </p:txBody>
        </p:sp>
      </p:grpSp>
      <p:grpSp>
        <p:nvGrpSpPr>
          <p:cNvPr id="2" name="组合 1"/>
          <p:cNvGrpSpPr/>
          <p:nvPr/>
        </p:nvGrpSpPr>
        <p:grpSpPr>
          <a:xfrm>
            <a:off x="638176" y="1616962"/>
            <a:ext cx="3525569" cy="933373"/>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a:cs typeface="+mn-cs"/>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1"/>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65543" name="文本框 75"/>
            <p:cNvSpPr txBox="1">
              <a:spLocks noChangeArrowheads="1"/>
            </p:cNvSpPr>
            <p:nvPr/>
          </p:nvSpPr>
          <p:spPr bwMode="auto">
            <a:xfrm>
              <a:off x="1059960"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endParaRPr>
            </a:p>
          </p:txBody>
        </p:sp>
      </p:grpSp>
      <p:grpSp>
        <p:nvGrpSpPr>
          <p:cNvPr id="4" name="组合 3"/>
          <p:cNvGrpSpPr/>
          <p:nvPr/>
        </p:nvGrpSpPr>
        <p:grpSpPr>
          <a:xfrm>
            <a:off x="4798680" y="2835393"/>
            <a:ext cx="3533314" cy="933373"/>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a:cs typeface="+mn-cs"/>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1"/>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65544" name="文本框 79"/>
            <p:cNvSpPr txBox="1">
              <a:spLocks noChangeArrowheads="1"/>
            </p:cNvSpPr>
            <p:nvPr/>
          </p:nvSpPr>
          <p:spPr bwMode="auto">
            <a:xfrm>
              <a:off x="6481663" y="3295411"/>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endParaRPr>
            </a:p>
          </p:txBody>
        </p:sp>
      </p:grpSp>
      <p:grpSp>
        <p:nvGrpSpPr>
          <p:cNvPr id="3" name="组合 2"/>
          <p:cNvGrpSpPr/>
          <p:nvPr/>
        </p:nvGrpSpPr>
        <p:grpSpPr>
          <a:xfrm>
            <a:off x="4781080" y="1616962"/>
            <a:ext cx="3533314" cy="933373"/>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a:cs typeface="+mn-cs"/>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1"/>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65545" name="文本框 78"/>
            <p:cNvSpPr txBox="1">
              <a:spLocks noChangeArrowheads="1"/>
            </p:cNvSpPr>
            <p:nvPr/>
          </p:nvSpPr>
          <p:spPr bwMode="auto">
            <a:xfrm>
              <a:off x="6481663"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dirty="0">
                  <a:ln>
                    <a:noFill/>
                  </a:ln>
                  <a:solidFill>
                    <a:srgbClr val="FFFFFF"/>
                  </a:solidFill>
                  <a:effectLst/>
                  <a:uLnTx/>
                  <a:uFillTx/>
                  <a:latin typeface="Impact" panose="020B0806030902050204" pitchFamily="34" charset="0"/>
                  <a:ea typeface="微软雅黑" pitchFamily="34" charset="-122"/>
                  <a:cs typeface="+mn-cs"/>
                </a:rPr>
                <a:t>Some Title Here</a:t>
              </a:r>
              <a:endParaRPr kumimoji="0" lang="zh-CN" altLang="en-US" sz="2070" b="0" i="0" u="none" strike="noStrike" kern="1200" cap="none" spc="0" normalizeH="0" baseline="0" noProof="0" dirty="0">
                <a:ln>
                  <a:noFill/>
                </a:ln>
                <a:solidFill>
                  <a:srgbClr val="FFFFFF"/>
                </a:solidFill>
                <a:effectLst/>
                <a:uLnTx/>
                <a:uFillTx/>
                <a:latin typeface="Impact" panose="020B0806030902050204" pitchFamily="34" charset="0"/>
                <a:ea typeface="微软雅黑" pitchFamily="34" charset="-122"/>
                <a:cs typeface="+mn-cs"/>
              </a:endParaRPr>
            </a:p>
          </p:txBody>
        </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0-#ppt_w/2"/>
                                          </p:val>
                                        </p:tav>
                                        <p:tav tm="100000">
                                          <p:val>
                                            <p:strVal val="#ppt_x"/>
                                          </p:val>
                                        </p:tav>
                                      </p:tavLst>
                                    </p:anim>
                                    <p:anim calcmode="lin" valueType="num">
                                      <p:cBhvr additive="base">
                                        <p:cTn id="16" dur="2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25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5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250"/>
                                        <p:tgtEl>
                                          <p:spTgt spid="58"/>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50"/>
                                        <p:tgtEl>
                                          <p:spTgt spid="1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5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25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250"/>
                                        <p:tgtEl>
                                          <p:spTgt spid="19"/>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250"/>
                                        <p:tgtEl>
                                          <p:spTgt spid="3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250"/>
                                        <p:tgtEl>
                                          <p:spTgt spid="6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250"/>
                                        <p:tgtEl>
                                          <p:spTgt spid="70"/>
                                        </p:tgtEl>
                                      </p:cBhvr>
                                    </p:animEffect>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250" fill="hold"/>
                                        <p:tgtEl>
                                          <p:spTgt spid="5"/>
                                        </p:tgtEl>
                                        <p:attrNameLst>
                                          <p:attrName>ppt_w</p:attrName>
                                        </p:attrNameLst>
                                      </p:cBhvr>
                                      <p:tavLst>
                                        <p:tav tm="0">
                                          <p:val>
                                            <p:fltVal val="0"/>
                                          </p:val>
                                        </p:tav>
                                        <p:tav tm="100000">
                                          <p:val>
                                            <p:strVal val="#ppt_w"/>
                                          </p:val>
                                        </p:tav>
                                      </p:tavLst>
                                    </p:anim>
                                    <p:anim calcmode="lin" valueType="num">
                                      <p:cBhvr>
                                        <p:cTn id="65" dur="250" fill="hold"/>
                                        <p:tgtEl>
                                          <p:spTgt spid="5"/>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250"/>
                                        <p:tgtEl>
                                          <p:spTgt spid="20"/>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5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250"/>
                                        <p:tgtEl>
                                          <p:spTgt spid="63"/>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124" name="文本框 20"/>
          <p:cNvSpPr txBox="1"/>
          <p:nvPr/>
        </p:nvSpPr>
        <p:spPr>
          <a:xfrm>
            <a:off x="4090588" y="3256121"/>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a:ea typeface="微软雅黑"/>
                <a:cs typeface="+mn-cs"/>
                <a:sym typeface="宋体" pitchFamily="2" charset="-122"/>
              </a:rPr>
              <a:t>第二部分</a:t>
            </a:r>
            <a:endParaRPr kumimoji="0" lang="zh-CN" altLang="en-US" sz="3600" b="1" i="0" u="none" strike="noStrike" kern="1200" cap="none" spc="0" normalizeH="0" baseline="0" noProof="0" dirty="0">
              <a:ln>
                <a:noFill/>
              </a:ln>
              <a:solidFill>
                <a:prstClr val="black"/>
              </a:solidFill>
              <a:effectLst/>
              <a:uLnTx/>
              <a:uFillTx/>
              <a:latin typeface="微软雅黑"/>
              <a:ea typeface="微软雅黑"/>
              <a:cs typeface="+mn-cs"/>
              <a:sym typeface="宋体" pitchFamily="2" charset="-122"/>
            </a:endParaRPr>
          </a:p>
        </p:txBody>
      </p:sp>
      <p:sp>
        <p:nvSpPr>
          <p:cNvPr id="125" name="矩形 47"/>
          <p:cNvSpPr>
            <a:spLocks noChangeArrowheads="1"/>
          </p:cNvSpPr>
          <p:nvPr/>
        </p:nvSpPr>
        <p:spPr bwMode="auto">
          <a:xfrm>
            <a:off x="2887063" y="3943314"/>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340915" y="3256983"/>
            <a:ext cx="1408758" cy="1224342"/>
            <a:chOff x="5302149" y="2033652"/>
            <a:chExt cx="1050770" cy="913217"/>
          </a:xfrm>
        </p:grpSpPr>
        <p:sp>
          <p:nvSpPr>
            <p:cNvPr id="16" name="Freeform 5"/>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Freeform 5"/>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a:cs typeface="+mn-cs"/>
              </a:endParaRPr>
            </a:p>
          </p:txBody>
        </p:sp>
        <p:grpSp>
          <p:nvGrpSpPr>
            <p:cNvPr id="18" name="组合 57"/>
            <p:cNvGrpSpPr/>
            <p:nvPr/>
          </p:nvGrpSpPr>
          <p:grpSpPr bwMode="auto">
            <a:xfrm>
              <a:off x="5631838" y="2306539"/>
              <a:ext cx="649389" cy="577572"/>
              <a:chOff x="952501" y="6013451"/>
              <a:chExt cx="511175" cy="460375"/>
            </a:xfrm>
          </p:grpSpPr>
          <p:sp>
            <p:nvSpPr>
              <p:cNvPr id="19"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2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Tree>
  </p:cSld>
  <p:clrMapOvr>
    <a:masterClrMapping/>
  </p:clrMapOvr>
  <p:transition spd="med" advClick="0" advTm="55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tags/tag1.xml><?xml version="1.0" encoding="utf-8"?>
<p:tagLst xmlns:p="http://schemas.openxmlformats.org/presentationml/2006/main">
  <p:tag name="TIMING" val="|0.6|1.3"/>
</p:tagLst>
</file>

<file path=ppt/tags/tag2.xml><?xml version="1.0" encoding="utf-8"?>
<p:tagLst xmlns:p="http://schemas.openxmlformats.org/presentationml/2006/main">
  <p:tag name="TIMING" val="|2.7"/>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itchFamily="2" charset="-122"/>
          </a:defRPr>
        </a:defPPr>
      </a:lstStyle>
    </a:lnDef>
    <a:txDef>
      <a:spPr>
        <a:noFill/>
      </a:spPr>
      <a:bodyPr vert="eaVert"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sz="4400" b="1" spc="50" dirty="0">
            <a:ln w="11430"/>
            <a:solidFill>
              <a:schemeClr val="bg1"/>
            </a:solidFill>
            <a:effectLst>
              <a:outerShdw blurRad="76200" dist="50800" dir="5400000" algn="tl" rotWithShape="0">
                <a:srgbClr val="000000">
                  <a:alpha val="65000"/>
                </a:srgbClr>
              </a:outerShdw>
            </a:effectLst>
            <a:latin typeface="微软雅黑" pitchFamily="34" charset="-122"/>
            <a:ea typeface="微软雅黑" pitchFamily="34" charset="-122"/>
          </a:defRPr>
        </a:defPPr>
      </a:lstStyle>
    </a:tx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Company>Guild Design Inc.</Company>
  <DocSecurity>0</DocSecurity>
  <HyperlinksChanged>false</HyperlinksChanged>
  <Lines>0</Lines>
  <LinksUpToDate>false</LinksUpToDate>
  <Pages>28</Pages>
  <Paragraphs>463</Paragraphs>
  <Words>2921</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www.themegallery.com</dc:creator>
  <cp:lastModifiedBy>Administrator</cp:lastModifiedBy>
  <dc:title>PPT544</dc:title>
  <dcterms:modified xsi:type="dcterms:W3CDTF">2019-01-12T09:49:56Z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