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Masters/slideMaster2.xml" ContentType="application/vnd.openxmlformats-officedocument.presentationml.slideMaster+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slides/slide28.xml" ContentType="application/vnd.openxmlformats-officedocument.presentationml.slide+xml"/>
  <Override PartName="/ppt/notesSlides/notesSlide28.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69" r:id="rId21"/>
    <p:sldMasterId id="2147483670" r:id="rId23"/>
  </p:sldMasterIdLst>
  <p:notesMasterIdLst>
    <p:notesMasterId r:id="rId25"/>
  </p:notesMasterIdLst>
  <p:sldIdLst>
    <p:sldId id="257" r:id="rId27"/>
    <p:sldId id="258" r:id="rId28"/>
    <p:sldId id="259" r:id="rId29"/>
    <p:sldId id="260" r:id="rId30"/>
    <p:sldId id="261" r:id="rId32"/>
    <p:sldId id="262" r:id="rId34"/>
    <p:sldId id="263" r:id="rId36"/>
    <p:sldId id="264" r:id="rId38"/>
    <p:sldId id="283" r:id="rId40"/>
    <p:sldId id="266" r:id="rId41"/>
    <p:sldId id="267" r:id="rId43"/>
    <p:sldId id="268" r:id="rId45"/>
    <p:sldId id="269" r:id="rId47"/>
    <p:sldId id="270" r:id="rId49"/>
    <p:sldId id="284" r:id="rId51"/>
    <p:sldId id="272" r:id="rId52"/>
    <p:sldId id="273" r:id="rId54"/>
    <p:sldId id="274" r:id="rId56"/>
    <p:sldId id="275" r:id="rId58"/>
    <p:sldId id="276" r:id="rId60"/>
    <p:sldId id="285" r:id="rId62"/>
    <p:sldId id="278" r:id="rId63"/>
    <p:sldId id="279" r:id="rId65"/>
    <p:sldId id="280" r:id="rId67"/>
    <p:sldId id="281" r:id="rId69"/>
    <p:sldId id="282" r:id="rId71"/>
    <p:sldId id="286" r:id="rId73"/>
    <p:sldId id="302" r:id="rId74"/>
  </p:sldIdLst>
  <p:sldSz cx="9144000" cy="51435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0" orient="horz" pos="1619" userDrawn="1">
          <p15:clr>
            <a:srgbClr val="A4A3A4"/>
          </p15:clr>
        </p15:guide>
        <p15:guide id="1" pos="28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3BCCFF"/>
    <a:srgbClr val="0079A4"/>
    <a:srgbClr val="00763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34087" autoAdjust="0"/>
  </p:normalViewPr>
  <p:slideViewPr>
    <p:cSldViewPr snapToGrid="1" snapToObjects="1">
      <p:cViewPr>
        <p:scale>
          <a:sx n="66" d="100"/>
          <a:sy n="66" d="100"/>
        </p:scale>
        <p:origin x="948" y="906"/>
      </p:cViewPr>
      <p:guideLst>
        <p:guide orient="horz" pos="1619"/>
        <p:guide pos="287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21" Type="http://schemas.openxmlformats.org/officeDocument/2006/relationships/slideMaster" Target="slideMasters/slideMaster1.xml"></Relationship><Relationship Id="rId22" Type="http://schemas.openxmlformats.org/officeDocument/2006/relationships/theme" Target="theme/theme1.xml"></Relationship><Relationship Id="rId23" Type="http://schemas.openxmlformats.org/officeDocument/2006/relationships/slideMaster" Target="slideMasters/slideMaster2.xml"></Relationship><Relationship Id="rId25" Type="http://schemas.openxmlformats.org/officeDocument/2006/relationships/notesMaster" Target="notesMasters/notesMaster1.xml"></Relationship><Relationship Id="rId27" Type="http://schemas.openxmlformats.org/officeDocument/2006/relationships/slide" Target="slides/slide1.xml"></Relationship><Relationship Id="rId28" Type="http://schemas.openxmlformats.org/officeDocument/2006/relationships/slide" Target="slides/slide2.xml"></Relationship><Relationship Id="rId29" Type="http://schemas.openxmlformats.org/officeDocument/2006/relationships/slide" Target="slides/slide3.xml"></Relationship><Relationship Id="rId30" Type="http://schemas.openxmlformats.org/officeDocument/2006/relationships/slide" Target="slides/slide4.xml"></Relationship><Relationship Id="rId32" Type="http://schemas.openxmlformats.org/officeDocument/2006/relationships/slide" Target="slides/slide5.xml"></Relationship><Relationship Id="rId34" Type="http://schemas.openxmlformats.org/officeDocument/2006/relationships/slide" Target="slides/slide6.xml"></Relationship><Relationship Id="rId36" Type="http://schemas.openxmlformats.org/officeDocument/2006/relationships/slide" Target="slides/slide7.xml"></Relationship><Relationship Id="rId38" Type="http://schemas.openxmlformats.org/officeDocument/2006/relationships/slide" Target="slides/slide8.xml"></Relationship><Relationship Id="rId40" Type="http://schemas.openxmlformats.org/officeDocument/2006/relationships/slide" Target="slides/slide9.xml"></Relationship><Relationship Id="rId41" Type="http://schemas.openxmlformats.org/officeDocument/2006/relationships/slide" Target="slides/slide10.xml"></Relationship><Relationship Id="rId43" Type="http://schemas.openxmlformats.org/officeDocument/2006/relationships/slide" Target="slides/slide11.xml"></Relationship><Relationship Id="rId45" Type="http://schemas.openxmlformats.org/officeDocument/2006/relationships/slide" Target="slides/slide12.xml"></Relationship><Relationship Id="rId47" Type="http://schemas.openxmlformats.org/officeDocument/2006/relationships/slide" Target="slides/slide13.xml"></Relationship><Relationship Id="rId49" Type="http://schemas.openxmlformats.org/officeDocument/2006/relationships/slide" Target="slides/slide14.xml"></Relationship><Relationship Id="rId51" Type="http://schemas.openxmlformats.org/officeDocument/2006/relationships/slide" Target="slides/slide15.xml"></Relationship><Relationship Id="rId52" Type="http://schemas.openxmlformats.org/officeDocument/2006/relationships/slide" Target="slides/slide16.xml"></Relationship><Relationship Id="rId54" Type="http://schemas.openxmlformats.org/officeDocument/2006/relationships/slide" Target="slides/slide17.xml"></Relationship><Relationship Id="rId56" Type="http://schemas.openxmlformats.org/officeDocument/2006/relationships/slide" Target="slides/slide18.xml"></Relationship><Relationship Id="rId58" Type="http://schemas.openxmlformats.org/officeDocument/2006/relationships/slide" Target="slides/slide19.xml"></Relationship><Relationship Id="rId60" Type="http://schemas.openxmlformats.org/officeDocument/2006/relationships/slide" Target="slides/slide20.xml"></Relationship><Relationship Id="rId62" Type="http://schemas.openxmlformats.org/officeDocument/2006/relationships/slide" Target="slides/slide21.xml"></Relationship><Relationship Id="rId63" Type="http://schemas.openxmlformats.org/officeDocument/2006/relationships/slide" Target="slides/slide22.xml"></Relationship><Relationship Id="rId65" Type="http://schemas.openxmlformats.org/officeDocument/2006/relationships/slide" Target="slides/slide23.xml"></Relationship><Relationship Id="rId67" Type="http://schemas.openxmlformats.org/officeDocument/2006/relationships/slide" Target="slides/slide24.xml"></Relationship><Relationship Id="rId69" Type="http://schemas.openxmlformats.org/officeDocument/2006/relationships/slide" Target="slides/slide25.xml"></Relationship><Relationship Id="rId71" Type="http://schemas.openxmlformats.org/officeDocument/2006/relationships/slide" Target="slides/slide26.xml"></Relationship><Relationship Id="rId73" Type="http://schemas.openxmlformats.org/officeDocument/2006/relationships/slide" Target="slides/slide27.xml"></Relationship><Relationship Id="rId74" Type="http://schemas.openxmlformats.org/officeDocument/2006/relationships/slide" Target="slides/slide28.xml"></Relationship><Relationship Id="rId76" Type="http://schemas.openxmlformats.org/officeDocument/2006/relationships/viewProps" Target="viewProps.xml"></Relationship><Relationship Id="rId77"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3.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A53C6B-08F3-4158-886C-31E8F83A74B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E4D7A-47DC-4552-BA16-73C413883FE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B36EE78B-84D8-412F-BC69-ACC7C447BA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B36EE78B-84D8-412F-BC69-ACC7C447BA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744F346-9435-41B1-AD1D-461963F20BE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72"/>
            <a:ext cx="9144000" cy="5140757"/>
          </a:xfrm>
          <a:prstGeom prst="rect">
            <a:avLst/>
          </a:prstGeom>
        </p:spPr>
      </p:pic>
      <p:sp>
        <p:nvSpPr>
          <p:cNvPr id="7" name="矩形 6"/>
          <p:cNvSpPr/>
          <p:nvPr userDrawn="1"/>
        </p:nvSpPr>
        <p:spPr>
          <a:xfrm>
            <a:off x="360040" y="195486"/>
            <a:ext cx="360040" cy="360040"/>
          </a:xfrm>
          <a:prstGeom prst="rect">
            <a:avLst/>
          </a:prstGeom>
          <a:noFill/>
          <a:ln>
            <a:solidFill>
              <a:srgbClr val="3B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p:cNvSpPr/>
          <p:nvPr userDrawn="1"/>
        </p:nvSpPr>
        <p:spPr>
          <a:xfrm>
            <a:off x="535190" y="342518"/>
            <a:ext cx="290264" cy="290264"/>
          </a:xfrm>
          <a:prstGeom prst="rect">
            <a:avLst/>
          </a:prstGeom>
          <a:solidFill>
            <a:srgbClr val="3B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9" name="直接连接符 8"/>
          <p:cNvCxnSpPr/>
          <p:nvPr userDrawn="1"/>
        </p:nvCxnSpPr>
        <p:spPr>
          <a:xfrm>
            <a:off x="897462" y="608534"/>
            <a:ext cx="8211042" cy="0"/>
          </a:xfrm>
          <a:prstGeom prst="line">
            <a:avLst/>
          </a:prstGeom>
          <a:ln w="19050">
            <a:solidFill>
              <a:srgbClr val="3BCCFF"/>
            </a:solidFill>
          </a:ln>
        </p:spPr>
        <p:style>
          <a:lnRef idx="1">
            <a:schemeClr val="accent1"/>
          </a:lnRef>
          <a:fillRef idx="0">
            <a:schemeClr val="accent1"/>
          </a:fillRef>
          <a:effectRef idx="0">
            <a:schemeClr val="accent1"/>
          </a:effectRef>
          <a:fontRef idx="minor">
            <a:schemeClr val="tx1"/>
          </a:fontRef>
        </p:style>
      </p:cxnSp>
      <p:sp>
        <p:nvSpPr>
          <p:cNvPr id="10" name="标题 1"/>
          <p:cNvSpPr txBox="1"/>
          <p:nvPr userDrawn="1"/>
        </p:nvSpPr>
        <p:spPr>
          <a:xfrm>
            <a:off x="1115616" y="94903"/>
            <a:ext cx="8229600" cy="565572"/>
          </a:xfrm>
          <a:prstGeom prst="rect">
            <a:avLst/>
          </a:prstGeom>
        </p:spPr>
        <p:txBody>
          <a:bodyPr/>
          <a:lstStyle>
            <a:lvl1pPr algn="l" defTabSz="914400" rtl="0" eaLnBrk="1" latinLnBrk="0" hangingPunct="1">
              <a:spcBef>
                <a:spcPct val="0"/>
              </a:spcBef>
              <a:buNone/>
              <a:defRPr sz="2800" kern="1200">
                <a:solidFill>
                  <a:schemeClr val="tx1"/>
                </a:solidFill>
                <a:latin typeface="微软雅黑" pitchFamily="34" charset="-122"/>
                <a:ea typeface="微软雅黑" pitchFamily="34" charset="-122"/>
                <a:cs typeface="+mj-cs"/>
              </a:defRPr>
            </a:lvl1pPr>
          </a:lstStyle>
          <a:p>
            <a:r>
              <a:rPr lang="zh-CN" altLang="en-US" sz="2800" b="1" dirty="0" smtClean="0">
                <a:solidFill>
                  <a:srgbClr val="3BCCFF"/>
                </a:solidFill>
              </a:rPr>
              <a:t>点击此处添加标题</a:t>
            </a:r>
            <a:endParaRPr lang="zh-CN" altLang="en-US" sz="2800" b="1" dirty="0">
              <a:solidFill>
                <a:srgbClr val="3BCCFF"/>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90"/>
                                          </p:val>
                                        </p:tav>
                                        <p:tav tm="100000">
                                          <p:val>
                                            <p:fltVal val="0"/>
                                          </p:val>
                                        </p:tav>
                                      </p:tavLst>
                                    </p:anim>
                                    <p:animEffect transition="in" filter="fade">
                                      <p:cBhvr>
                                        <p:cTn id="16" dur="500"/>
                                        <p:tgtEl>
                                          <p:spTgt spid="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0"/>
                                        </p:tgtEl>
                                        <p:attrNameLst>
                                          <p:attrName>ppt_y</p:attrName>
                                        </p:attrNameLst>
                                      </p:cBhvr>
                                      <p:tavLst>
                                        <p:tav tm="0">
                                          <p:val>
                                            <p:strVal val="#ppt_y"/>
                                          </p:val>
                                        </p:tav>
                                        <p:tav tm="100000">
                                          <p:val>
                                            <p:strVal val="#ppt_y"/>
                                          </p:val>
                                        </p:tav>
                                      </p:tavLst>
                                    </p:anim>
                                    <p:anim calcmode="lin" valueType="num">
                                      <p:cBhvr>
                                        <p:cTn id="2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8" name="矩形 7"/>
          <p:cNvSpPr/>
          <p:nvPr userDrawn="1"/>
        </p:nvSpPr>
        <p:spPr>
          <a:xfrm>
            <a:off x="0" y="660400"/>
            <a:ext cx="9144000" cy="427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9" name="文本框 8"/>
          <p:cNvSpPr txBox="1"/>
          <p:nvPr userDrawn="1"/>
        </p:nvSpPr>
        <p:spPr>
          <a:xfrm>
            <a:off x="5652120" y="155192"/>
            <a:ext cx="3262432"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smtClean="0">
                <a:ln>
                  <a:noFill/>
                </a:ln>
                <a:solidFill>
                  <a:schemeClr val="tx1"/>
                </a:solidFill>
                <a:effectLst/>
                <a:uLnTx/>
                <a:uFillTx/>
                <a:latin typeface="等线"/>
                <a:ea typeface="微软雅黑"/>
                <a:cs typeface="+mn-cs"/>
              </a:rPr>
              <a:t>单击此处添加文字标题</a:t>
            </a:r>
            <a:endParaRPr kumimoji="0" lang="zh-CN" altLang="en-US" sz="2400" b="1" i="0" u="none" strike="noStrike" kern="1200" cap="none" spc="0" normalizeH="0" baseline="0" noProof="0" dirty="0">
              <a:ln>
                <a:noFill/>
              </a:ln>
              <a:solidFill>
                <a:schemeClr val="tx1"/>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4699"/>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273"/>
            <a:ext cx="7772400" cy="112442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573"/>
            <a:ext cx="4040188" cy="4800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633"/>
            <a:ext cx="4040188" cy="29632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573"/>
            <a:ext cx="4041775" cy="4800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633"/>
            <a:ext cx="4041775" cy="29632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43ADA5B-BE53-4F24-8A3E-C4BC6D5A7C7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581048-AD53-4C2E-8E4D-851687AC54B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2" Type="http://schemas.openxmlformats.org/officeDocument/2006/relationships/theme" Target="../theme/theme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740"/>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0"/>
            <a:ext cx="8229600" cy="339471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739"/>
            <a:ext cx="2133600" cy="272891"/>
          </a:xfrm>
          <a:prstGeom prst="rect">
            <a:avLst/>
          </a:prstGeom>
        </p:spPr>
        <p:txBody>
          <a:bodyPr vert="horz" lIns="91440" tIns="45720" rIns="91440" bIns="45720" rtlCol="0" anchor="ctr"/>
          <a:lstStyle>
            <a:lvl1pPr algn="l">
              <a:defRPr sz="1200">
                <a:solidFill>
                  <a:schemeClr val="tx1">
                    <a:tint val="75000"/>
                  </a:schemeClr>
                </a:solidFill>
              </a:defRPr>
            </a:lvl1pPr>
          </a:lstStyle>
          <a:p>
            <a:fld id="{943ADA5B-BE53-4F24-8A3E-C4BC6D5A7C7D}" type="datetimeFigureOut">
              <a:rPr lang="zh-CN" altLang="en-US" smtClean="0"/>
            </a:fld>
            <a:endParaRPr lang="zh-CN" altLang="en-US"/>
          </a:p>
        </p:txBody>
      </p:sp>
      <p:sp>
        <p:nvSpPr>
          <p:cNvPr id="5" name="页脚占位符 4"/>
          <p:cNvSpPr>
            <a:spLocks noGrp="1"/>
          </p:cNvSpPr>
          <p:nvPr>
            <p:ph type="ftr" sz="quarter" idx="3"/>
          </p:nvPr>
        </p:nvSpPr>
        <p:spPr>
          <a:xfrm>
            <a:off x="3124200" y="4767739"/>
            <a:ext cx="2895600" cy="27289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739"/>
            <a:ext cx="2133600" cy="272891"/>
          </a:xfrm>
          <a:prstGeom prst="rect">
            <a:avLst/>
          </a:prstGeom>
        </p:spPr>
        <p:txBody>
          <a:bodyPr vert="horz" lIns="91440" tIns="45720" rIns="91440" bIns="45720" rtlCol="0" anchor="ctr"/>
          <a:lstStyle>
            <a:lvl1pPr algn="r">
              <a:defRPr sz="1200">
                <a:solidFill>
                  <a:schemeClr val="tx1">
                    <a:tint val="75000"/>
                  </a:schemeClr>
                </a:solidFill>
              </a:defRPr>
            </a:lvl1pPr>
          </a:lstStyle>
          <a:p>
            <a:fld id="{91581048-AD53-4C2E-8E4D-851687AC54B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微软雅黑"/>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Relationships xmlns="http://schemas.openxmlformats.org/package/2006/relationships"><Relationship Id="rId6" Type="http://schemas.openxmlformats.org/officeDocument/2006/relationships/notesSlide" Target="../notesSlides/notesSlide10.xml"></Relationship><Relationship Id="rId5" Type="http://schemas.openxmlformats.org/officeDocument/2006/relationships/slideLayout" Target="../slideLayouts/slideLayout10.xml"></Relationship><Relationship Id="rId4" Type="http://schemas.openxmlformats.org/officeDocument/2006/relationships/image" Target="../media/image13.png"></Relationship><Relationship Id="rId3" Type="http://schemas.openxmlformats.org/officeDocument/2006/relationships/image" Target="../media/image12.jpeg"></Relationship><Relationship Id="rId2" Type="http://schemas.openxmlformats.org/officeDocument/2006/relationships/image" Target="../media/image11.jpeg"></Relationship><Relationship Id="rId1" Type="http://schemas.openxmlformats.org/officeDocument/2006/relationships/image" Target="../media/image10.jpeg"></Relationship></Relationships>
</file>

<file path=ppt/slides/_rels/slide11.xml.rels><?xml version="1.0" encoding="UTF-8"?>
<Relationships xmlns="http://schemas.openxmlformats.org/package/2006/relationships"><Relationship Id="rId2" Type="http://schemas.openxmlformats.org/officeDocument/2006/relationships/notesSlide" Target="../notesSlides/notesSlide11.xml"></Relationship><Relationship Id="rId1" Type="http://schemas.openxmlformats.org/officeDocument/2006/relationships/slideLayout" Target="../slideLayouts/slideLayout10.xml"></Relationship></Relationships>
</file>

<file path=ppt/slides/_rels/slide12.xml.rels><?xml version="1.0" encoding="UTF-8"?>
<Relationships xmlns="http://schemas.openxmlformats.org/package/2006/relationships"><Relationship Id="rId2" Type="http://schemas.openxmlformats.org/officeDocument/2006/relationships/notesSlide" Target="../notesSlides/notesSlide12.xml"></Relationship><Relationship Id="rId1" Type="http://schemas.openxmlformats.org/officeDocument/2006/relationships/slideLayout" Target="../slideLayouts/slideLayout10.xml"></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10.xml"></Relationship></Relationships>
</file>

<file path=ppt/slides/_rels/slide14.xml.rels><?xml version="1.0" encoding="UTF-8"?>
<Relationships xmlns="http://schemas.openxmlformats.org/package/2006/relationships"><Relationship Id="rId3" Type="http://schemas.openxmlformats.org/officeDocument/2006/relationships/notesSlide" Target="../notesSlides/notesSlide14.xml"></Relationship><Relationship Id="rId2" Type="http://schemas.openxmlformats.org/officeDocument/2006/relationships/slideLayout" Target="../slideLayouts/slideLayout10.xml"></Relationship><Relationship Id="rId1" Type="http://schemas.openxmlformats.org/officeDocument/2006/relationships/image" Target="../media/image14.png"></Relationship></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jpeg"/></Relationships>
</file>

<file path=ppt/slides/_rels/slide16.xml.rels><?xml version="1.0" encoding="UTF-8"?>
<Relationships xmlns="http://schemas.openxmlformats.org/package/2006/relationships"><Relationship Id="rId3" Type="http://schemas.openxmlformats.org/officeDocument/2006/relationships/notesSlide" Target="../notesSlides/notesSlide16.xml"></Relationship><Relationship Id="rId2" Type="http://schemas.openxmlformats.org/officeDocument/2006/relationships/slideLayout" Target="../slideLayouts/slideLayout10.xml"></Relationship><Relationship Id="rId1" Type="http://schemas.openxmlformats.org/officeDocument/2006/relationships/image" Target="../media/image15.png"></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10.xml"></Relationship></Relationships>
</file>

<file path=ppt/slides/_rels/slide18.xml.rels><?xml version="1.0" encoding="UTF-8"?>
<Relationships xmlns="http://schemas.openxmlformats.org/package/2006/relationships"><Relationship Id="rId6" Type="http://schemas.openxmlformats.org/officeDocument/2006/relationships/notesSlide" Target="../notesSlides/notesSlide18.xml"></Relationship><Relationship Id="rId5" Type="http://schemas.openxmlformats.org/officeDocument/2006/relationships/slideLayout" Target="../slideLayouts/slideLayout10.xml"></Relationship><Relationship Id="rId4" Type="http://schemas.openxmlformats.org/officeDocument/2006/relationships/image" Target="../media/image19.jpeg"></Relationship><Relationship Id="rId3" Type="http://schemas.openxmlformats.org/officeDocument/2006/relationships/image" Target="../media/image18.jpeg"></Relationship><Relationship Id="rId2" Type="http://schemas.openxmlformats.org/officeDocument/2006/relationships/image" Target="../media/image17.jpeg"></Relationship><Relationship Id="rId1" Type="http://schemas.openxmlformats.org/officeDocument/2006/relationships/image" Target="../media/image16.png"></Relationship></Relationships>
</file>

<file path=ppt/slides/_rels/slide19.xml.rels><?xml version="1.0" encoding="UTF-8"?>
<Relationships xmlns="http://schemas.openxmlformats.org/package/2006/relationships"><Relationship Id="rId4" Type="http://schemas.openxmlformats.org/officeDocument/2006/relationships/notesSlide" Target="../notesSlides/notesSlide19.xml"></Relationship><Relationship Id="rId3" Type="http://schemas.openxmlformats.org/officeDocument/2006/relationships/slideLayout" Target="../slideLayouts/slideLayout10.xml"></Relationship><Relationship Id="rId2" Type="http://schemas.openxmlformats.org/officeDocument/2006/relationships/image" Target="../media/image21.emf"></Relationship><Relationship Id="rId1" Type="http://schemas.openxmlformats.org/officeDocument/2006/relationships/image" Target="../media/image20.png"></Relationship></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jpeg"/></Relationships>
</file>

<file path=ppt/slides/_rels/slide20.xml.rels><?xml version="1.0" encoding="UTF-8"?>
<Relationships xmlns="http://schemas.openxmlformats.org/package/2006/relationships"><Relationship Id="rId3" Type="http://schemas.openxmlformats.org/officeDocument/2006/relationships/notesSlide" Target="../notesSlides/notesSlide20.xml"></Relationship><Relationship Id="rId2" Type="http://schemas.openxmlformats.org/officeDocument/2006/relationships/slideLayout" Target="../slideLayouts/slideLayout10.xml"></Relationship><Relationship Id="rId1" Type="http://schemas.openxmlformats.org/officeDocument/2006/relationships/image" Target="../media/image22.jpeg"></Relationship></Relationships>
</file>

<file path=ppt/slides/_rels/slide21.xml.rels><?xml version="1.0" encoding="UTF-8"?>
<Relationships xmlns="http://schemas.openxmlformats.org/package/2006/relationships"><Relationship Id="rId2" Type="http://schemas.openxmlformats.org/officeDocument/2006/relationships/slideLayout" Target="../slideLayouts/slideLayout9.xml"></Relationship><Relationship Id="rId1" Type="http://schemas.openxmlformats.org/officeDocument/2006/relationships/image" Target="../media/image2.jpeg"></Relationship></Relationships>
</file>

<file path=ppt/slides/_rels/slide22.xml.rels><?xml version="1.0" encoding="UTF-8"?>
<Relationships xmlns="http://schemas.openxmlformats.org/package/2006/relationships"><Relationship Id="rId5" Type="http://schemas.openxmlformats.org/officeDocument/2006/relationships/notesSlide" Target="../notesSlides/notesSlide22.xml"></Relationship><Relationship Id="rId4" Type="http://schemas.openxmlformats.org/officeDocument/2006/relationships/slideLayout" Target="../slideLayouts/slideLayout10.xml"></Relationship><Relationship Id="rId3" Type="http://schemas.openxmlformats.org/officeDocument/2006/relationships/image" Target="../media/image25.jpeg"></Relationship><Relationship Id="rId2" Type="http://schemas.openxmlformats.org/officeDocument/2006/relationships/image" Target="../media/image24.jpeg"></Relationship><Relationship Id="rId1" Type="http://schemas.openxmlformats.org/officeDocument/2006/relationships/image" Target="../media/image23.jpeg"></Relationship></Relationships>
</file>

<file path=ppt/slides/_rels/slide23.xml.rels><?xml version="1.0" encoding="UTF-8"?>
<Relationships xmlns="http://schemas.openxmlformats.org/package/2006/relationships"><Relationship Id="rId5" Type="http://schemas.openxmlformats.org/officeDocument/2006/relationships/notesSlide" Target="../notesSlides/notesSlide23.xml"></Relationship><Relationship Id="rId4" Type="http://schemas.openxmlformats.org/officeDocument/2006/relationships/slideLayout" Target="../slideLayouts/slideLayout10.xml"></Relationship><Relationship Id="rId3" Type="http://schemas.openxmlformats.org/officeDocument/2006/relationships/image" Target="../media/image28.jpeg"></Relationship><Relationship Id="rId2" Type="http://schemas.openxmlformats.org/officeDocument/2006/relationships/image" Target="../media/image27.jpeg"></Relationship><Relationship Id="rId1" Type="http://schemas.openxmlformats.org/officeDocument/2006/relationships/image" Target="../media/image26.jpeg"></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10.xml"></Relationship></Relationships>
</file>

<file path=ppt/slides/_rels/slide25.xml.rels><?xml version="1.0" encoding="UTF-8"?>
<Relationships xmlns="http://schemas.openxmlformats.org/package/2006/relationships"><Relationship Id="rId3" Type="http://schemas.openxmlformats.org/officeDocument/2006/relationships/notesSlide" Target="../notesSlides/notesSlide25.xml"></Relationship><Relationship Id="rId2" Type="http://schemas.openxmlformats.org/officeDocument/2006/relationships/slideLayout" Target="../slideLayouts/slideLayout10.xml"></Relationship><Relationship Id="rId1" Type="http://schemas.openxmlformats.org/officeDocument/2006/relationships/image" Target="../media/image29.jpeg"></Relationship></Relationships>
</file>

<file path=ppt/slides/_rels/slide26.xml.rels><?xml version="1.0" encoding="UTF-8"?>
<Relationships xmlns="http://schemas.openxmlformats.org/package/2006/relationships"><Relationship Id="rId2" Type="http://schemas.openxmlformats.org/officeDocument/2006/relationships/notesSlide" Target="../notesSlides/notesSlide26.xml"></Relationship><Relationship Id="rId1" Type="http://schemas.openxmlformats.org/officeDocument/2006/relationships/slideLayout" Target="../slideLayouts/slideLayout10.xml"></Relationship></Relationships>
</file>

<file path=ppt/slides/_rels/slide27.xml.rels><?xml version="1.0" encoding="UTF-8"?>
<Relationships xmlns="http://schemas.openxmlformats.org/package/2006/relationships"><Relationship Id="rId7" Type="http://schemas.openxmlformats.org/officeDocument/2006/relationships/slideLayout" Target="../slideLayouts/slideLayout2.xml"></Relationship><Relationship Id="rId6" Type="http://schemas.openxmlformats.org/officeDocument/2006/relationships/image" Target="../media/image5.png"></Relationship><Relationship Id="rId5" Type="http://schemas.microsoft.com/office/2007/relationships/media" Target="../media/media1.mp3"></Relationship><Relationship Id="rId4" Type="http://schemas.openxmlformats.org/officeDocument/2006/relationships/audio" Target="../media/media1.mp3"></Relationship><Relationship Id="rId3" Type="http://schemas.openxmlformats.org/officeDocument/2006/relationships/image" Target="../media/image4.png"></Relationship><Relationship Id="rId2" Type="http://schemas.openxmlformats.org/officeDocument/2006/relationships/image" Target="../media/image3.png"></Relationship><Relationship Id="rId1" Type="http://schemas.openxmlformats.org/officeDocument/2006/relationships/image" Target="../media/image2.jpeg"></Relationship></Relationships>
</file>

<file path=ppt/slides/_rels/slide28.xml.rels><?xml version="1.0" encoding="UTF-8"?>
<Relationships xmlns="http://schemas.openxmlformats.org/package/2006/relationships"><Relationship Id="rId3" Type="http://schemas.openxmlformats.org/officeDocument/2006/relationships/notesSlide" Target="../notesSlides/notesSlide28.xml"></Relationship><Relationship Id="rId4" Type="http://schemas.openxmlformats.org/officeDocument/2006/relationships/image" Target="../media/fImage2734826041.jpeg"></Relationship><Relationship Id="rId5" Type="http://schemas.openxmlformats.org/officeDocument/2006/relationships/slideLayout" Target="../slideLayouts/slideLayout8.xml"></Relationshi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jpeg"/></Relationships>
</file>

<file path=ppt/slides/_rels/slide4.xml.rels><?xml version="1.0" encoding="UTF-8"?>
<Relationships xmlns="http://schemas.openxmlformats.org/package/2006/relationships"><Relationship Id="rId3" Type="http://schemas.openxmlformats.org/officeDocument/2006/relationships/notesSlide" Target="../notesSlides/notesSlide4.xml"></Relationship><Relationship Id="rId2" Type="http://schemas.openxmlformats.org/officeDocument/2006/relationships/slideLayout" Target="../slideLayouts/slideLayout10.xml"></Relationship><Relationship Id="rId1" Type="http://schemas.openxmlformats.org/officeDocument/2006/relationships/image" Target="../media/image6.jpeg"></Relationship></Relationships>
</file>

<file path=ppt/slides/_rels/slide5.xml.rels><?xml version="1.0" encoding="UTF-8"?>
<Relationships xmlns="http://schemas.openxmlformats.org/package/2006/relationships"><Relationship Id="rId5" Type="http://schemas.openxmlformats.org/officeDocument/2006/relationships/notesSlide" Target="../notesSlides/notesSlide5.xml"></Relationship><Relationship Id="rId4" Type="http://schemas.openxmlformats.org/officeDocument/2006/relationships/slideLayout" Target="../slideLayouts/slideLayout10.xml"></Relationship><Relationship Id="rId3" Type="http://schemas.openxmlformats.org/officeDocument/2006/relationships/image" Target="../media/image9.png"></Relationship><Relationship Id="rId2" Type="http://schemas.openxmlformats.org/officeDocument/2006/relationships/image" Target="../media/image8.jpeg"></Relationship><Relationship Id="rId1" Type="http://schemas.openxmlformats.org/officeDocument/2006/relationships/image" Target="../media/image7.png"></Relationship></Relationships>
</file>

<file path=ppt/slides/_rels/slide6.xml.rels><?xml version="1.0" encoding="UTF-8"?>
<Relationships xmlns="http://schemas.openxmlformats.org/package/2006/relationships"><Relationship Id="rId2" Type="http://schemas.openxmlformats.org/officeDocument/2006/relationships/notesSlide" Target="../notesSlides/notesSlide6.xml"></Relationship><Relationship Id="rId1" Type="http://schemas.openxmlformats.org/officeDocument/2006/relationships/slideLayout" Target="../slideLayouts/slideLayout10.xml"></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10.xml"></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10.xml"></Relationship></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67" y="3104077"/>
            <a:ext cx="2185873" cy="1801322"/>
          </a:xfrm>
          <a:prstGeom prst="rect">
            <a:avLst/>
          </a:prstGeom>
        </p:spPr>
      </p:pic>
      <p:grpSp>
        <p:nvGrpSpPr>
          <p:cNvPr id="9" name="组合 8"/>
          <p:cNvGrpSpPr/>
          <p:nvPr/>
        </p:nvGrpSpPr>
        <p:grpSpPr>
          <a:xfrm>
            <a:off x="1115616" y="1059582"/>
            <a:ext cx="1123266" cy="930984"/>
            <a:chOff x="1981213" y="908130"/>
            <a:chExt cx="657601" cy="545032"/>
          </a:xfrm>
        </p:grpSpPr>
        <p:grpSp>
          <p:nvGrpSpPr>
            <p:cNvPr id="13" name="组合 12"/>
            <p:cNvGrpSpPr/>
            <p:nvPr/>
          </p:nvGrpSpPr>
          <p:grpSpPr>
            <a:xfrm>
              <a:off x="2023848" y="908130"/>
              <a:ext cx="614966" cy="545032"/>
              <a:chOff x="3295850" y="2263221"/>
              <a:chExt cx="2643764" cy="2343151"/>
            </a:xfrm>
          </p:grpSpPr>
          <p:sp>
            <p:nvSpPr>
              <p:cNvPr id="15"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4400">
                  <a:solidFill>
                    <a:srgbClr val="0070C0"/>
                  </a:solidFill>
                </a:endParaRPr>
              </a:p>
            </p:txBody>
          </p:sp>
          <p:sp>
            <p:nvSpPr>
              <p:cNvPr id="16"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4400">
                  <a:solidFill>
                    <a:srgbClr val="0070C0"/>
                  </a:solidFill>
                </a:endParaRPr>
              </a:p>
            </p:txBody>
          </p:sp>
        </p:grpSp>
        <p:sp>
          <p:nvSpPr>
            <p:cNvPr id="14" name="文本框 88"/>
            <p:cNvSpPr txBox="1"/>
            <p:nvPr/>
          </p:nvSpPr>
          <p:spPr>
            <a:xfrm>
              <a:off x="1981213" y="961839"/>
              <a:ext cx="657225" cy="450459"/>
            </a:xfrm>
            <a:prstGeom prst="rect">
              <a:avLst/>
            </a:prstGeom>
            <a:noFill/>
          </p:spPr>
          <p:txBody>
            <a:bodyPr wrap="square" rtlCol="0">
              <a:spAutoFit/>
            </a:bodyPr>
            <a:lstStyle/>
            <a:p>
              <a:pPr algn="ctr"/>
              <a:r>
                <a:rPr lang="zh-CN" altLang="en-US" sz="4400" b="1" dirty="0">
                  <a:solidFill>
                    <a:srgbClr val="0070C0"/>
                  </a:solidFill>
                  <a:latin typeface="微软雅黑" pitchFamily="34" charset="-122"/>
                  <a:ea typeface="微软雅黑" pitchFamily="34" charset="-122"/>
                </a:rPr>
                <a:t>护</a:t>
              </a:r>
              <a:endParaRPr lang="zh-CN" altLang="en-US" sz="4400" b="1" dirty="0">
                <a:solidFill>
                  <a:srgbClr val="0070C0"/>
                </a:solidFill>
                <a:latin typeface="微软雅黑" pitchFamily="34" charset="-122"/>
                <a:ea typeface="微软雅黑" pitchFamily="34" charset="-122"/>
              </a:endParaRPr>
            </a:p>
          </p:txBody>
        </p:sp>
      </p:grpSp>
      <p:grpSp>
        <p:nvGrpSpPr>
          <p:cNvPr id="17" name="组合 16"/>
          <p:cNvGrpSpPr/>
          <p:nvPr/>
        </p:nvGrpSpPr>
        <p:grpSpPr>
          <a:xfrm>
            <a:off x="2248241" y="1059582"/>
            <a:ext cx="1122623" cy="930984"/>
            <a:chOff x="1993584" y="908130"/>
            <a:chExt cx="657225" cy="545032"/>
          </a:xfrm>
        </p:grpSpPr>
        <p:grpSp>
          <p:nvGrpSpPr>
            <p:cNvPr id="18" name="组合 17"/>
            <p:cNvGrpSpPr/>
            <p:nvPr/>
          </p:nvGrpSpPr>
          <p:grpSpPr>
            <a:xfrm>
              <a:off x="2023848" y="908130"/>
              <a:ext cx="614966" cy="545032"/>
              <a:chOff x="3295850" y="2263221"/>
              <a:chExt cx="2643764" cy="2343151"/>
            </a:xfrm>
          </p:grpSpPr>
          <p:sp>
            <p:nvSpPr>
              <p:cNvPr id="20"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4400">
                  <a:solidFill>
                    <a:srgbClr val="0070C0"/>
                  </a:solidFill>
                </a:endParaRPr>
              </a:p>
            </p:txBody>
          </p:sp>
          <p:sp>
            <p:nvSpPr>
              <p:cNvPr id="21"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4400">
                  <a:solidFill>
                    <a:srgbClr val="0070C0"/>
                  </a:solidFill>
                </a:endParaRPr>
              </a:p>
            </p:txBody>
          </p:sp>
        </p:grpSp>
        <p:sp>
          <p:nvSpPr>
            <p:cNvPr id="19" name="文本框 88"/>
            <p:cNvSpPr txBox="1"/>
            <p:nvPr/>
          </p:nvSpPr>
          <p:spPr>
            <a:xfrm>
              <a:off x="1993584" y="961839"/>
              <a:ext cx="657225" cy="450459"/>
            </a:xfrm>
            <a:prstGeom prst="rect">
              <a:avLst/>
            </a:prstGeom>
            <a:noFill/>
          </p:spPr>
          <p:txBody>
            <a:bodyPr wrap="square" rtlCol="0">
              <a:spAutoFit/>
            </a:bodyPr>
            <a:lstStyle/>
            <a:p>
              <a:pPr algn="ctr"/>
              <a:r>
                <a:rPr lang="zh-CN" altLang="en-US" sz="4400" b="1" dirty="0">
                  <a:solidFill>
                    <a:srgbClr val="0070C0"/>
                  </a:solidFill>
                  <a:latin typeface="微软雅黑" pitchFamily="34" charset="-122"/>
                  <a:ea typeface="微软雅黑" pitchFamily="34" charset="-122"/>
                </a:rPr>
                <a:t>士</a:t>
              </a:r>
              <a:endParaRPr lang="zh-CN" altLang="en-US" sz="4400" b="1" dirty="0">
                <a:solidFill>
                  <a:srgbClr val="0070C0"/>
                </a:solidFill>
                <a:latin typeface="微软雅黑" pitchFamily="34" charset="-122"/>
                <a:ea typeface="微软雅黑" pitchFamily="34" charset="-122"/>
              </a:endParaRPr>
            </a:p>
          </p:txBody>
        </p:sp>
      </p:grpSp>
      <p:grpSp>
        <p:nvGrpSpPr>
          <p:cNvPr id="22" name="组合 21"/>
          <p:cNvGrpSpPr/>
          <p:nvPr/>
        </p:nvGrpSpPr>
        <p:grpSpPr>
          <a:xfrm>
            <a:off x="3328361" y="1059582"/>
            <a:ext cx="1122624" cy="930984"/>
            <a:chOff x="1985934" y="908130"/>
            <a:chExt cx="657225" cy="545032"/>
          </a:xfrm>
        </p:grpSpPr>
        <p:grpSp>
          <p:nvGrpSpPr>
            <p:cNvPr id="23" name="组合 22"/>
            <p:cNvGrpSpPr/>
            <p:nvPr/>
          </p:nvGrpSpPr>
          <p:grpSpPr>
            <a:xfrm>
              <a:off x="2023848" y="908130"/>
              <a:ext cx="614966" cy="545032"/>
              <a:chOff x="3295850" y="2263221"/>
              <a:chExt cx="2643764" cy="2343151"/>
            </a:xfrm>
          </p:grpSpPr>
          <p:sp>
            <p:nvSpPr>
              <p:cNvPr id="25"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4400" b="1">
                  <a:solidFill>
                    <a:srgbClr val="0070C0"/>
                  </a:solidFill>
                  <a:latin typeface="微软雅黑" pitchFamily="34" charset="-122"/>
                  <a:ea typeface="微软雅黑" pitchFamily="34" charset="-122"/>
                </a:endParaRPr>
              </a:p>
            </p:txBody>
          </p:sp>
          <p:sp>
            <p:nvSpPr>
              <p:cNvPr id="26"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4400" b="1">
                  <a:solidFill>
                    <a:srgbClr val="0070C0"/>
                  </a:solidFill>
                  <a:latin typeface="微软雅黑" pitchFamily="34" charset="-122"/>
                  <a:ea typeface="微软雅黑" pitchFamily="34" charset="-122"/>
                </a:endParaRPr>
              </a:p>
            </p:txBody>
          </p:sp>
        </p:grpSp>
        <p:sp>
          <p:nvSpPr>
            <p:cNvPr id="24" name="文本框 88"/>
            <p:cNvSpPr txBox="1"/>
            <p:nvPr/>
          </p:nvSpPr>
          <p:spPr>
            <a:xfrm>
              <a:off x="1985934" y="961839"/>
              <a:ext cx="657225" cy="450459"/>
            </a:xfrm>
            <a:prstGeom prst="rect">
              <a:avLst/>
            </a:prstGeom>
            <a:noFill/>
          </p:spPr>
          <p:txBody>
            <a:bodyPr wrap="square" rtlCol="0">
              <a:spAutoFit/>
            </a:bodyPr>
            <a:lstStyle/>
            <a:p>
              <a:pPr algn="ctr"/>
              <a:r>
                <a:rPr lang="zh-CN" altLang="en-US" sz="4400" b="1" dirty="0" smtClean="0">
                  <a:solidFill>
                    <a:srgbClr val="0070C0"/>
                  </a:solidFill>
                  <a:latin typeface="微软雅黑" pitchFamily="34" charset="-122"/>
                  <a:ea typeface="微软雅黑" pitchFamily="34" charset="-122"/>
                </a:rPr>
                <a:t>汇</a:t>
              </a:r>
              <a:endParaRPr lang="zh-CN" altLang="en-US" sz="4400" b="1" dirty="0">
                <a:solidFill>
                  <a:srgbClr val="0070C0"/>
                </a:solidFill>
                <a:latin typeface="微软雅黑" pitchFamily="34" charset="-122"/>
                <a:ea typeface="微软雅黑" pitchFamily="34" charset="-122"/>
              </a:endParaRPr>
            </a:p>
          </p:txBody>
        </p:sp>
      </p:grpSp>
      <p:grpSp>
        <p:nvGrpSpPr>
          <p:cNvPr id="27" name="组合 26"/>
          <p:cNvGrpSpPr/>
          <p:nvPr/>
        </p:nvGrpSpPr>
        <p:grpSpPr>
          <a:xfrm>
            <a:off x="4457489" y="1059582"/>
            <a:ext cx="1122623" cy="930984"/>
            <a:chOff x="2012297" y="908130"/>
            <a:chExt cx="657225" cy="545032"/>
          </a:xfrm>
        </p:grpSpPr>
        <p:grpSp>
          <p:nvGrpSpPr>
            <p:cNvPr id="28" name="组合 27"/>
            <p:cNvGrpSpPr/>
            <p:nvPr/>
          </p:nvGrpSpPr>
          <p:grpSpPr>
            <a:xfrm>
              <a:off x="2023848" y="908130"/>
              <a:ext cx="614966" cy="545032"/>
              <a:chOff x="3295850" y="2263221"/>
              <a:chExt cx="2643764" cy="2343151"/>
            </a:xfrm>
          </p:grpSpPr>
          <p:sp>
            <p:nvSpPr>
              <p:cNvPr id="30"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4400" b="1">
                  <a:solidFill>
                    <a:srgbClr val="0070C0"/>
                  </a:solidFill>
                  <a:latin typeface="微软雅黑" pitchFamily="34" charset="-122"/>
                  <a:ea typeface="微软雅黑" pitchFamily="34" charset="-122"/>
                </a:endParaRPr>
              </a:p>
            </p:txBody>
          </p:sp>
          <p:sp>
            <p:nvSpPr>
              <p:cNvPr id="31"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4400" b="1">
                  <a:solidFill>
                    <a:srgbClr val="0070C0"/>
                  </a:solidFill>
                  <a:latin typeface="微软雅黑" pitchFamily="34" charset="-122"/>
                  <a:ea typeface="微软雅黑" pitchFamily="34" charset="-122"/>
                </a:endParaRPr>
              </a:p>
            </p:txBody>
          </p:sp>
        </p:grpSp>
        <p:sp>
          <p:nvSpPr>
            <p:cNvPr id="29" name="文本框 88"/>
            <p:cNvSpPr txBox="1"/>
            <p:nvPr/>
          </p:nvSpPr>
          <p:spPr>
            <a:xfrm>
              <a:off x="2012297" y="961839"/>
              <a:ext cx="657225" cy="450459"/>
            </a:xfrm>
            <a:prstGeom prst="rect">
              <a:avLst/>
            </a:prstGeom>
            <a:noFill/>
          </p:spPr>
          <p:txBody>
            <a:bodyPr wrap="square" rtlCol="0">
              <a:spAutoFit/>
            </a:bodyPr>
            <a:lstStyle/>
            <a:p>
              <a:pPr algn="ctr"/>
              <a:r>
                <a:rPr lang="zh-CN" altLang="en-US" sz="4400" b="1" dirty="0" smtClean="0">
                  <a:solidFill>
                    <a:srgbClr val="0070C0"/>
                  </a:solidFill>
                  <a:latin typeface="微软雅黑" pitchFamily="34" charset="-122"/>
                  <a:ea typeface="微软雅黑" pitchFamily="34" charset="-122"/>
                </a:rPr>
                <a:t>报</a:t>
              </a:r>
              <a:endParaRPr lang="zh-CN" altLang="en-US" sz="4400" b="1" dirty="0">
                <a:solidFill>
                  <a:srgbClr val="0070C0"/>
                </a:solidFill>
                <a:latin typeface="微软雅黑" pitchFamily="34" charset="-122"/>
                <a:ea typeface="微软雅黑" pitchFamily="34" charset="-122"/>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545" y="486644"/>
            <a:ext cx="1986465" cy="4418755"/>
          </a:xfrm>
          <a:prstGeom prst="rect">
            <a:avLst/>
          </a:prstGeom>
        </p:spPr>
      </p:pic>
      <p:pic>
        <p:nvPicPr>
          <p:cNvPr id="49" name="轻音乐优美的萨克斯.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3114286" y="-1484538"/>
            <a:ext cx="609600" cy="609600"/>
          </a:xfrm>
          <a:prstGeom prst="rect">
            <a:avLst/>
          </a:prstGeom>
        </p:spPr>
      </p:pic>
      <p:grpSp>
        <p:nvGrpSpPr>
          <p:cNvPr id="10" name="组合 9"/>
          <p:cNvGrpSpPr/>
          <p:nvPr/>
        </p:nvGrpSpPr>
        <p:grpSpPr>
          <a:xfrm>
            <a:off x="1835696" y="2214646"/>
            <a:ext cx="3168352" cy="369332"/>
            <a:chOff x="1717270" y="1729449"/>
            <a:chExt cx="3168352" cy="369332"/>
          </a:xfrm>
        </p:grpSpPr>
        <p:sp>
          <p:nvSpPr>
            <p:cNvPr id="8" name="圆角矩形 7"/>
            <p:cNvSpPr/>
            <p:nvPr/>
          </p:nvSpPr>
          <p:spPr>
            <a:xfrm>
              <a:off x="1717270" y="1743302"/>
              <a:ext cx="3168352" cy="34162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765857" y="1729449"/>
              <a:ext cx="3119765" cy="369332"/>
            </a:xfrm>
            <a:prstGeom prst="rect">
              <a:avLst/>
            </a:prstGeom>
            <a:noFill/>
          </p:spPr>
          <p:txBody>
            <a:bodyPr wrap="none" rtlCol="0">
              <a:spAutoFit/>
            </a:bodyPr>
            <a:lstStyle/>
            <a:p>
              <a:r>
                <a:rPr lang="zh-CN" altLang="en-US" dirty="0">
                  <a:solidFill>
                    <a:schemeClr val="bg1"/>
                  </a:solidFill>
                  <a:latin typeface="微软雅黑" pitchFamily="34" charset="-122"/>
                  <a:ea typeface="微软雅黑" pitchFamily="34" charset="-122"/>
                </a:rPr>
                <a:t>汇报：</a:t>
              </a:r>
              <a:r>
                <a:rPr lang="en-US" altLang="zh-CN" dirty="0">
                  <a:solidFill>
                    <a:schemeClr val="bg1"/>
                  </a:solidFill>
                  <a:latin typeface="微软雅黑" pitchFamily="34" charset="-122"/>
                  <a:ea typeface="微软雅黑" pitchFamily="34" charset="-122"/>
                </a:rPr>
                <a:t>PENG  </a:t>
              </a:r>
              <a:r>
                <a:rPr lang="zh-CN" altLang="en-US" dirty="0">
                  <a:solidFill>
                    <a:schemeClr val="bg1"/>
                  </a:solidFill>
                  <a:latin typeface="微软雅黑" pitchFamily="34" charset="-122"/>
                  <a:ea typeface="微软雅黑" pitchFamily="34" charset="-122"/>
                </a:rPr>
                <a:t>导师：</a:t>
              </a:r>
              <a:r>
                <a:rPr lang="en-US" altLang="zh-CN" dirty="0">
                  <a:solidFill>
                    <a:schemeClr val="bg1"/>
                  </a:solidFill>
                  <a:latin typeface="微软雅黑" pitchFamily="34" charset="-122"/>
                  <a:ea typeface="微软雅黑" pitchFamily="34" charset="-122"/>
                </a:rPr>
                <a:t>BAOTU</a:t>
              </a:r>
              <a:endParaRPr lang="zh-CN" altLang="en-US" dirty="0">
                <a:solidFill>
                  <a:schemeClr val="bg1"/>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right)">
                                      <p:cBhvr>
                                        <p:cTn id="9" dur="1000"/>
                                        <p:tgtEl>
                                          <p:spTgt spid="2"/>
                                        </p:tgtEl>
                                      </p:cBhvr>
                                    </p:animEffect>
                                  </p:childTnLst>
                                </p:cTn>
                              </p:par>
                            </p:childTnLst>
                          </p:cTn>
                        </p:par>
                        <p:par>
                          <p:cTn id="10" fill="hold">
                            <p:stCondLst>
                              <p:cond delay="0"/>
                            </p:stCondLst>
                            <p:childTnLst>
                              <p:par>
                                <p:cTn id="11" presetID="5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par>
                                <p:cTn id="16" presetID="52" presetClass="entr" presetSubtype="0" fill="hold" nodeType="withEffect">
                                  <p:stCondLst>
                                    <p:cond delay="500"/>
                                  </p:stCondLst>
                                  <p:childTnLst>
                                    <p:set>
                                      <p:cBhvr>
                                        <p:cTn id="17" dur="1" fill="hold">
                                          <p:stCondLst>
                                            <p:cond delay="0"/>
                                          </p:stCondLst>
                                        </p:cTn>
                                        <p:tgtEl>
                                          <p:spTgt spid="17"/>
                                        </p:tgtEl>
                                        <p:attrNameLst>
                                          <p:attrName>style.visibility</p:attrName>
                                        </p:attrNameLst>
                                      </p:cBhvr>
                                      <p:to>
                                        <p:strVal val="visible"/>
                                      </p:to>
                                    </p:set>
                                    <p:animScale>
                                      <p:cBhvr>
                                        <p:cTn id="18"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7"/>
                                        </p:tgtEl>
                                        <p:attrNameLst>
                                          <p:attrName>ppt_x</p:attrName>
                                          <p:attrName>ppt_y</p:attrName>
                                        </p:attrNameLst>
                                      </p:cBhvr>
                                    </p:animMotion>
                                    <p:animEffect transition="in" filter="fade">
                                      <p:cBhvr>
                                        <p:cTn id="20" dur="1000"/>
                                        <p:tgtEl>
                                          <p:spTgt spid="17"/>
                                        </p:tgtEl>
                                      </p:cBhvr>
                                    </p:animEffect>
                                  </p:childTnLst>
                                </p:cTn>
                              </p:par>
                              <p:par>
                                <p:cTn id="21" presetID="52" presetClass="entr" presetSubtype="0" fill="hold" nodeType="withEffect">
                                  <p:stCondLst>
                                    <p:cond delay="1000"/>
                                  </p:stCondLst>
                                  <p:childTnLst>
                                    <p:set>
                                      <p:cBhvr>
                                        <p:cTn id="22" dur="1" fill="hold">
                                          <p:stCondLst>
                                            <p:cond delay="0"/>
                                          </p:stCondLst>
                                        </p:cTn>
                                        <p:tgtEl>
                                          <p:spTgt spid="22"/>
                                        </p:tgtEl>
                                        <p:attrNameLst>
                                          <p:attrName>style.visibility</p:attrName>
                                        </p:attrNameLst>
                                      </p:cBhvr>
                                      <p:to>
                                        <p:strVal val="visible"/>
                                      </p:to>
                                    </p:set>
                                    <p:animScale>
                                      <p:cBhvr>
                                        <p:cTn id="2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22"/>
                                        </p:tgtEl>
                                        <p:attrNameLst>
                                          <p:attrName>ppt_x</p:attrName>
                                          <p:attrName>ppt_y</p:attrName>
                                        </p:attrNameLst>
                                      </p:cBhvr>
                                    </p:animMotion>
                                    <p:animEffect transition="in" filter="fade">
                                      <p:cBhvr>
                                        <p:cTn id="25" dur="1000"/>
                                        <p:tgtEl>
                                          <p:spTgt spid="22"/>
                                        </p:tgtEl>
                                      </p:cBhvr>
                                    </p:animEffect>
                                  </p:childTnLst>
                                </p:cTn>
                              </p:par>
                              <p:par>
                                <p:cTn id="26" presetID="52" presetClass="entr" presetSubtype="0" fill="hold" nodeType="withEffect">
                                  <p:stCondLst>
                                    <p:cond delay="1500"/>
                                  </p:stCondLst>
                                  <p:childTnLst>
                                    <p:set>
                                      <p:cBhvr>
                                        <p:cTn id="27" dur="1" fill="hold">
                                          <p:stCondLst>
                                            <p:cond delay="0"/>
                                          </p:stCondLst>
                                        </p:cTn>
                                        <p:tgtEl>
                                          <p:spTgt spid="27"/>
                                        </p:tgtEl>
                                        <p:attrNameLst>
                                          <p:attrName>style.visibility</p:attrName>
                                        </p:attrNameLst>
                                      </p:cBhvr>
                                      <p:to>
                                        <p:strVal val="visible"/>
                                      </p:to>
                                    </p:set>
                                    <p:animScale>
                                      <p:cBhvr>
                                        <p:cTn id="28"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7"/>
                                        </p:tgtEl>
                                        <p:attrNameLst>
                                          <p:attrName>ppt_x</p:attrName>
                                          <p:attrName>ppt_y</p:attrName>
                                        </p:attrNameLst>
                                      </p:cBhvr>
                                    </p:animMotion>
                                    <p:animEffect transition="in" filter="fade">
                                      <p:cBhvr>
                                        <p:cTn id="30" dur="1000"/>
                                        <p:tgtEl>
                                          <p:spTgt spid="27"/>
                                        </p:tgtEl>
                                      </p:cBhvr>
                                    </p:animEffect>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1000" fill="hold"/>
                                        <p:tgtEl>
                                          <p:spTgt spid="3"/>
                                        </p:tgtEl>
                                        <p:attrNameLst>
                                          <p:attrName>ppt_x</p:attrName>
                                        </p:attrNameLst>
                                      </p:cBhvr>
                                      <p:tavLst>
                                        <p:tav tm="0">
                                          <p:val>
                                            <p:strVal val="1+#ppt_w/2"/>
                                          </p:val>
                                        </p:tav>
                                        <p:tav tm="100000">
                                          <p:val>
                                            <p:strVal val="#ppt_x"/>
                                          </p:val>
                                        </p:tav>
                                      </p:tavLst>
                                    </p:anim>
                                    <p:anim calcmode="lin" valueType="num">
                                      <p:cBhvr additive="base">
                                        <p:cTn id="35" dur="1000" fill="hold"/>
                                        <p:tgtEl>
                                          <p:spTgt spid="3"/>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par>
                          <p:cTn id="39" fill="hold">
                            <p:stCondLst>
                              <p:cond delay="2000"/>
                            </p:stCondLst>
                            <p:childTnLst>
                              <p:par>
                                <p:cTn id="40" presetID="56" presetClass="path" presetSubtype="0" decel="19000" fill="hold" nodeType="afterEffect">
                                  <p:stCondLst>
                                    <p:cond delay="0"/>
                                  </p:stCondLst>
                                  <p:childTnLst>
                                    <p:animMotion origin="layout" path="M 0.6691 -0.21599 L -2.5E-6 -4.58079E-6 " pathEditMode="relative" rAng="0" ptsTypes="AA">
                                      <p:cBhvr>
                                        <p:cTn id="41" dur="2000" fill="hold"/>
                                        <p:tgtEl>
                                          <p:spTgt spid="4"/>
                                        </p:tgtEl>
                                        <p:attrNameLst>
                                          <p:attrName>ppt_x</p:attrName>
                                          <p:attrName>ppt_y</p:attrName>
                                        </p:attrNameLst>
                                      </p:cBhvr>
                                      <p:rCtr x="-33455" y="10800"/>
                                    </p:animMotion>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4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1" cstate="print">
            <a:extLst>
              <a:ext uri="{28A0092B-C50C-407E-A947-70E740481C1C}">
                <a14:useLocalDpi xmlns:a14="http://schemas.microsoft.com/office/drawing/2010/main" val="0"/>
              </a:ext>
            </a:extLst>
          </a:blip>
          <a:srcRect r="32914"/>
          <a:stretch>
            <a:fillRect/>
          </a:stretch>
        </p:blipFill>
        <p:spPr>
          <a:xfrm>
            <a:off x="2335448" y="1936004"/>
            <a:ext cx="1777879" cy="1230136"/>
          </a:xfrm>
          <a:prstGeom prst="rect">
            <a:avLst/>
          </a:prstGeom>
        </p:spPr>
      </p:pic>
      <p:pic>
        <p:nvPicPr>
          <p:cNvPr id="34" name="Picture 2" descr="F:\360云盘\02-个人资料\！PPT图片及版面资源\06-PPT精选插图\02-商务\188141-120522142607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002"/>
          <a:stretch>
            <a:fillRect/>
          </a:stretch>
        </p:blipFill>
        <p:spPr bwMode="auto">
          <a:xfrm>
            <a:off x="4211960" y="3236429"/>
            <a:ext cx="1732496" cy="12075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75" y="3256341"/>
            <a:ext cx="1751556" cy="116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组合 35"/>
          <p:cNvGrpSpPr/>
          <p:nvPr/>
        </p:nvGrpSpPr>
        <p:grpSpPr>
          <a:xfrm>
            <a:off x="4211960" y="1936004"/>
            <a:ext cx="1732496" cy="1222040"/>
            <a:chOff x="3946913" y="1827911"/>
            <a:chExt cx="1958168" cy="1283142"/>
          </a:xfrm>
          <a:solidFill>
            <a:srgbClr val="0070C0"/>
          </a:solidFill>
        </p:grpSpPr>
        <p:sp>
          <p:nvSpPr>
            <p:cNvPr id="37" name="矩形 36"/>
            <p:cNvSpPr/>
            <p:nvPr/>
          </p:nvSpPr>
          <p:spPr>
            <a:xfrm>
              <a:off x="3946913" y="1827911"/>
              <a:ext cx="1958168" cy="1283142"/>
            </a:xfrm>
            <a:prstGeom prst="rect">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63600" rtl="0" eaLnBrk="1" fontAlgn="auto" latinLnBrk="0" hangingPunct="1">
                <a:lnSpc>
                  <a:spcPct val="100000"/>
                </a:lnSpc>
                <a:spcBef>
                  <a:spcPts val="0"/>
                </a:spcBef>
                <a:spcAft>
                  <a:spcPts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8" name="TextBox 17"/>
            <p:cNvSpPr txBox="1">
              <a:spLocks noChangeArrowheads="1"/>
            </p:cNvSpPr>
            <p:nvPr/>
          </p:nvSpPr>
          <p:spPr bwMode="auto">
            <a:xfrm flipH="1">
              <a:off x="4238882" y="2259958"/>
              <a:ext cx="1661334" cy="420116"/>
            </a:xfrm>
            <a:prstGeom prst="rect">
              <a:avLst/>
            </a:prstGeom>
            <a:grp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636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微软雅黑"/>
                  <a:ea typeface="微软雅黑"/>
                  <a:cs typeface="+mn-cs"/>
                </a:rPr>
                <a:t>填加文字</a:t>
              </a:r>
              <a:endParaRPr kumimoji="0" lang="en-US" altLang="zh-CN" sz="2000" b="1" i="0" u="none" strike="noStrike" kern="0" cap="none" spc="0" normalizeH="0" baseline="0" noProof="0" dirty="0">
                <a:ln>
                  <a:noFill/>
                </a:ln>
                <a:solidFill>
                  <a:prstClr val="white"/>
                </a:solidFill>
                <a:effectLst/>
                <a:uLnTx/>
                <a:uFillTx/>
                <a:latin typeface="微软雅黑"/>
                <a:ea typeface="微软雅黑"/>
                <a:cs typeface="+mn-cs"/>
              </a:endParaRPr>
            </a:p>
          </p:txBody>
        </p:sp>
      </p:grpSp>
      <p:grpSp>
        <p:nvGrpSpPr>
          <p:cNvPr id="39" name="组合 38"/>
          <p:cNvGrpSpPr/>
          <p:nvPr/>
        </p:nvGrpSpPr>
        <p:grpSpPr>
          <a:xfrm>
            <a:off x="494076" y="1936004"/>
            <a:ext cx="1751556" cy="1222040"/>
            <a:chOff x="0" y="2095862"/>
            <a:chExt cx="1979711" cy="1283142"/>
          </a:xfrm>
          <a:solidFill>
            <a:srgbClr val="0070C0"/>
          </a:solidFill>
        </p:grpSpPr>
        <p:sp>
          <p:nvSpPr>
            <p:cNvPr id="40" name="矩形 39"/>
            <p:cNvSpPr/>
            <p:nvPr/>
          </p:nvSpPr>
          <p:spPr>
            <a:xfrm>
              <a:off x="0" y="2095862"/>
              <a:ext cx="1979711" cy="1283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1" name="TextBox 18"/>
            <p:cNvSpPr txBox="1">
              <a:spLocks noChangeArrowheads="1"/>
            </p:cNvSpPr>
            <p:nvPr/>
          </p:nvSpPr>
          <p:spPr bwMode="auto">
            <a:xfrm flipH="1">
              <a:off x="295563" y="2527909"/>
              <a:ext cx="1612743" cy="420116"/>
            </a:xfrm>
            <a:prstGeom prst="rect">
              <a:avLst/>
            </a:prstGeom>
            <a:grp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填加文字</a:t>
              </a:r>
              <a:endParaRPr kumimoji="0" lang="en-US" altLang="zh-CN"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endParaRPr>
            </a:p>
          </p:txBody>
        </p:sp>
      </p:grpSp>
      <p:grpSp>
        <p:nvGrpSpPr>
          <p:cNvPr id="42" name="组合 41"/>
          <p:cNvGrpSpPr/>
          <p:nvPr/>
        </p:nvGrpSpPr>
        <p:grpSpPr>
          <a:xfrm>
            <a:off x="2335448" y="3236430"/>
            <a:ext cx="1777879" cy="1207528"/>
            <a:chOff x="2072433" y="511758"/>
            <a:chExt cx="2009463" cy="1267904"/>
          </a:xfrm>
        </p:grpSpPr>
        <p:sp>
          <p:nvSpPr>
            <p:cNvPr id="43" name="矩形 42"/>
            <p:cNvSpPr/>
            <p:nvPr/>
          </p:nvSpPr>
          <p:spPr>
            <a:xfrm>
              <a:off x="2072433" y="511758"/>
              <a:ext cx="2009463" cy="1267904"/>
            </a:xfrm>
            <a:prstGeom prst="rect">
              <a:avLst/>
            </a:prstGeom>
            <a:solidFill>
              <a:srgbClr val="00B0F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63600" rtl="0" eaLnBrk="1" fontAlgn="auto" latinLnBrk="0" hangingPunct="1">
                <a:lnSpc>
                  <a:spcPct val="100000"/>
                </a:lnSpc>
                <a:spcBef>
                  <a:spcPts val="0"/>
                </a:spcBef>
                <a:spcAft>
                  <a:spcPts val="0"/>
                </a:spcAft>
                <a:buClrTx/>
                <a:buSzTx/>
                <a:buFontTx/>
                <a:buNone/>
                <a:defRPr/>
              </a:pPr>
              <a:endParaRPr kumimoji="0" lang="zh-CN" altLang="en-US" sz="1300" b="0" i="0" u="none" strike="noStrike" kern="1200" cap="none" spc="0" normalizeH="0" baseline="0" noProof="0">
                <a:ln>
                  <a:noFill/>
                </a:ln>
                <a:solidFill>
                  <a:sysClr val="window" lastClr="FFFFFF"/>
                </a:solidFill>
                <a:effectLst/>
                <a:uLnTx/>
                <a:uFillTx/>
                <a:latin typeface="微软雅黑"/>
                <a:ea typeface="微软雅黑"/>
                <a:cs typeface="+mn-cs"/>
              </a:endParaRPr>
            </a:p>
          </p:txBody>
        </p:sp>
        <p:sp>
          <p:nvSpPr>
            <p:cNvPr id="44" name="TextBox 18"/>
            <p:cNvSpPr txBox="1">
              <a:spLocks noChangeArrowheads="1"/>
            </p:cNvSpPr>
            <p:nvPr/>
          </p:nvSpPr>
          <p:spPr bwMode="auto">
            <a:xfrm flipH="1">
              <a:off x="2402848" y="941132"/>
              <a:ext cx="1464978" cy="42011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填加文字</a:t>
              </a:r>
              <a:endParaRPr kumimoji="0" lang="en-US" altLang="zh-CN"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endParaRPr>
            </a:p>
          </p:txBody>
        </p:sp>
      </p:grpSp>
      <p:sp>
        <p:nvSpPr>
          <p:cNvPr id="45" name="TextBox 44"/>
          <p:cNvSpPr txBox="1"/>
          <p:nvPr/>
        </p:nvSpPr>
        <p:spPr>
          <a:xfrm>
            <a:off x="440595" y="1203598"/>
            <a:ext cx="5643573" cy="565167"/>
          </a:xfrm>
          <a:prstGeom prst="rect">
            <a:avLst/>
          </a:prstGeom>
          <a:noFill/>
        </p:spPr>
        <p:txBody>
          <a:bodyPr wrap="square" lIns="86371" tIns="43186" rIns="86371" bIns="43186"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smtClean="0">
                <a:ln>
                  <a:noFill/>
                </a:ln>
                <a:solidFill>
                  <a:prstClr val="black">
                    <a:lumMod val="85000"/>
                    <a:lumOff val="15000"/>
                  </a:prstClr>
                </a:solidFill>
                <a:effectLst/>
                <a:uLnTx/>
                <a:uFillTx/>
                <a:latin typeface="微软雅黑"/>
                <a:ea typeface="微软雅黑"/>
                <a:cs typeface="+mn-cs"/>
              </a:rPr>
              <a:t>单击</a:t>
            </a:r>
            <a:r>
              <a:rPr kumimoji="0" lang="zh-CN" altLang="en-US" sz="11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此处添加文本单击此处添加文本 单击此处添加文本单击此处添加文本单击此处添加</a:t>
            </a:r>
            <a:r>
              <a:rPr kumimoji="0" lang="zh-CN" altLang="en-US" sz="1100" b="0" i="0" u="none" strike="noStrike" kern="1200" cap="none" spc="0" normalizeH="0" baseline="0" noProof="0" dirty="0" smtClean="0">
                <a:ln>
                  <a:noFill/>
                </a:ln>
                <a:solidFill>
                  <a:prstClr val="black">
                    <a:lumMod val="85000"/>
                    <a:lumOff val="15000"/>
                  </a:prstClr>
                </a:solidFill>
                <a:effectLst/>
                <a:uLnTx/>
                <a:uFillTx/>
                <a:latin typeface="微软雅黑"/>
                <a:ea typeface="微软雅黑"/>
                <a:cs typeface="+mn-cs"/>
              </a:rPr>
              <a:t>文本单击</a:t>
            </a:r>
            <a:r>
              <a:rPr kumimoji="0" lang="zh-CN" altLang="en-US" sz="11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此处添加</a:t>
            </a:r>
            <a:r>
              <a:rPr kumimoji="0" lang="zh-CN" altLang="en-US" sz="1100" b="0" i="0" u="none" strike="noStrike" kern="1200" cap="none" spc="0" normalizeH="0" baseline="0" noProof="0" dirty="0" smtClean="0">
                <a:ln>
                  <a:noFill/>
                </a:ln>
                <a:solidFill>
                  <a:prstClr val="black">
                    <a:lumMod val="85000"/>
                    <a:lumOff val="15000"/>
                  </a:prstClr>
                </a:solidFill>
                <a:effectLst/>
                <a:uLnTx/>
                <a:uFillTx/>
                <a:latin typeface="微软雅黑"/>
                <a:ea typeface="微软雅黑"/>
                <a:cs typeface="+mn-cs"/>
              </a:rPr>
              <a:t>文本单击</a:t>
            </a:r>
            <a:r>
              <a:rPr kumimoji="0" lang="zh-CN" altLang="en-US" sz="11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此处添加文本单击此处添加</a:t>
            </a:r>
            <a:r>
              <a:rPr kumimoji="0" lang="zh-CN" altLang="en-US" sz="1100" b="0" i="0" u="none" strike="noStrike" kern="1200" cap="none" spc="0" normalizeH="0" baseline="0" noProof="0" dirty="0" smtClean="0">
                <a:ln>
                  <a:noFill/>
                </a:ln>
                <a:solidFill>
                  <a:prstClr val="black">
                    <a:lumMod val="85000"/>
                    <a:lumOff val="15000"/>
                  </a:prstClr>
                </a:solidFill>
                <a:effectLst/>
                <a:uLnTx/>
                <a:uFillTx/>
                <a:latin typeface="微软雅黑"/>
                <a:ea typeface="微软雅黑"/>
                <a:cs typeface="+mn-cs"/>
              </a:rPr>
              <a:t>文本</a:t>
            </a:r>
            <a:endParaRPr kumimoji="0" lang="en-US" altLang="zh-CN" sz="11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pic>
        <p:nvPicPr>
          <p:cNvPr id="46" name="图片 45" descr="Vista-desktop-12.png"/>
          <p:cNvPicPr>
            <a:picLocks noChangeAspect="1"/>
          </p:cNvPicPr>
          <p:nvPr/>
        </p:nvPicPr>
        <p:blipFill rotWithShape="1">
          <a:blip r:embed="rId4" cstate="print"/>
          <a:srcRect r="22062"/>
          <a:stretch>
            <a:fillRect/>
          </a:stretch>
        </p:blipFill>
        <p:spPr>
          <a:xfrm>
            <a:off x="6084168" y="1059581"/>
            <a:ext cx="3059832" cy="39259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750"/>
                                        <p:tgtEl>
                                          <p:spTgt spid="45"/>
                                        </p:tgtEl>
                                      </p:cBhvr>
                                    </p:animEffect>
                                  </p:childTnLst>
                                </p:cTn>
                              </p:par>
                            </p:childTnLst>
                          </p:cTn>
                        </p:par>
                        <p:par>
                          <p:cTn id="8" fill="hold">
                            <p:stCondLst>
                              <p:cond delay="1000"/>
                            </p:stCondLst>
                            <p:childTnLst>
                              <p:par>
                                <p:cTn id="9" presetID="23" presetClass="entr" presetSubtype="52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fltVal val="0"/>
                                          </p:val>
                                        </p:tav>
                                        <p:tav tm="100000">
                                          <p:val>
                                            <p:strVal val="#ppt_w"/>
                                          </p:val>
                                        </p:tav>
                                      </p:tavLst>
                                    </p:anim>
                                    <p:anim calcmode="lin" valueType="num">
                                      <p:cBhvr>
                                        <p:cTn id="12" dur="500" fill="hold"/>
                                        <p:tgtEl>
                                          <p:spTgt spid="39"/>
                                        </p:tgtEl>
                                        <p:attrNameLst>
                                          <p:attrName>ppt_h</p:attrName>
                                        </p:attrNameLst>
                                      </p:cBhvr>
                                      <p:tavLst>
                                        <p:tav tm="0">
                                          <p:val>
                                            <p:fltVal val="0"/>
                                          </p:val>
                                        </p:tav>
                                        <p:tav tm="100000">
                                          <p:val>
                                            <p:strVal val="#ppt_h"/>
                                          </p:val>
                                        </p:tav>
                                      </p:tavLst>
                                    </p:anim>
                                    <p:anim calcmode="lin" valueType="num">
                                      <p:cBhvr>
                                        <p:cTn id="13" dur="500" fill="hold"/>
                                        <p:tgtEl>
                                          <p:spTgt spid="39"/>
                                        </p:tgtEl>
                                        <p:attrNameLst>
                                          <p:attrName>ppt_x</p:attrName>
                                        </p:attrNameLst>
                                      </p:cBhvr>
                                      <p:tavLst>
                                        <p:tav tm="0">
                                          <p:val>
                                            <p:fltVal val="0.5"/>
                                          </p:val>
                                        </p:tav>
                                        <p:tav tm="100000">
                                          <p:val>
                                            <p:strVal val="#ppt_x"/>
                                          </p:val>
                                        </p:tav>
                                      </p:tavLst>
                                    </p:anim>
                                    <p:anim calcmode="lin" valueType="num">
                                      <p:cBhvr>
                                        <p:cTn id="14" dur="500" fill="hold"/>
                                        <p:tgtEl>
                                          <p:spTgt spid="39"/>
                                        </p:tgtEl>
                                        <p:attrNameLst>
                                          <p:attrName>ppt_y</p:attrName>
                                        </p:attrNameLst>
                                      </p:cBhvr>
                                      <p:tavLst>
                                        <p:tav tm="0">
                                          <p:val>
                                            <p:fltVal val="0.5"/>
                                          </p:val>
                                        </p:tav>
                                        <p:tav tm="100000">
                                          <p:val>
                                            <p:strVal val="#ppt_y"/>
                                          </p:val>
                                        </p:tav>
                                      </p:tavLst>
                                    </p:anim>
                                  </p:childTnLst>
                                </p:cTn>
                              </p:par>
                              <p:par>
                                <p:cTn id="15" presetID="23" presetClass="entr" presetSubtype="528" fill="hold" nodeType="withEffect">
                                  <p:stCondLst>
                                    <p:cond delay="25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 calcmode="lin" valueType="num">
                                      <p:cBhvr>
                                        <p:cTn id="19" dur="500" fill="hold"/>
                                        <p:tgtEl>
                                          <p:spTgt spid="35"/>
                                        </p:tgtEl>
                                        <p:attrNameLst>
                                          <p:attrName>ppt_x</p:attrName>
                                        </p:attrNameLst>
                                      </p:cBhvr>
                                      <p:tavLst>
                                        <p:tav tm="0">
                                          <p:val>
                                            <p:fltVal val="0.5"/>
                                          </p:val>
                                        </p:tav>
                                        <p:tav tm="100000">
                                          <p:val>
                                            <p:strVal val="#ppt_x"/>
                                          </p:val>
                                        </p:tav>
                                      </p:tavLst>
                                    </p:anim>
                                    <p:anim calcmode="lin" valueType="num">
                                      <p:cBhvr>
                                        <p:cTn id="20" dur="500" fill="hold"/>
                                        <p:tgtEl>
                                          <p:spTgt spid="35"/>
                                        </p:tgtEl>
                                        <p:attrNameLst>
                                          <p:attrName>ppt_y</p:attrName>
                                        </p:attrNameLst>
                                      </p:cBhvr>
                                      <p:tavLst>
                                        <p:tav tm="0">
                                          <p:val>
                                            <p:fltVal val="0.5"/>
                                          </p:val>
                                        </p:tav>
                                        <p:tav tm="100000">
                                          <p:val>
                                            <p:strVal val="#ppt_y"/>
                                          </p:val>
                                        </p:tav>
                                      </p:tavLst>
                                    </p:anim>
                                  </p:childTnLst>
                                </p:cTn>
                              </p:par>
                              <p:par>
                                <p:cTn id="21" presetID="23" presetClass="entr" presetSubtype="528" fill="hold" nodeType="withEffect">
                                  <p:stCondLst>
                                    <p:cond delay="50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 calcmode="lin" valueType="num">
                                      <p:cBhvr>
                                        <p:cTn id="25" dur="500" fill="hold"/>
                                        <p:tgtEl>
                                          <p:spTgt spid="33"/>
                                        </p:tgtEl>
                                        <p:attrNameLst>
                                          <p:attrName>ppt_x</p:attrName>
                                        </p:attrNameLst>
                                      </p:cBhvr>
                                      <p:tavLst>
                                        <p:tav tm="0">
                                          <p:val>
                                            <p:fltVal val="0.5"/>
                                          </p:val>
                                        </p:tav>
                                        <p:tav tm="100000">
                                          <p:val>
                                            <p:strVal val="#ppt_x"/>
                                          </p:val>
                                        </p:tav>
                                      </p:tavLst>
                                    </p:anim>
                                    <p:anim calcmode="lin" valueType="num">
                                      <p:cBhvr>
                                        <p:cTn id="26" dur="500" fill="hold"/>
                                        <p:tgtEl>
                                          <p:spTgt spid="33"/>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75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 calcmode="lin" valueType="num">
                                      <p:cBhvr>
                                        <p:cTn id="31" dur="500" fill="hold"/>
                                        <p:tgtEl>
                                          <p:spTgt spid="42"/>
                                        </p:tgtEl>
                                        <p:attrNameLst>
                                          <p:attrName>ppt_x</p:attrName>
                                        </p:attrNameLst>
                                      </p:cBhvr>
                                      <p:tavLst>
                                        <p:tav tm="0">
                                          <p:val>
                                            <p:fltVal val="0.5"/>
                                          </p:val>
                                        </p:tav>
                                        <p:tav tm="100000">
                                          <p:val>
                                            <p:strVal val="#ppt_x"/>
                                          </p:val>
                                        </p:tav>
                                      </p:tavLst>
                                    </p:anim>
                                    <p:anim calcmode="lin" valueType="num">
                                      <p:cBhvr>
                                        <p:cTn id="32" dur="500" fill="hold"/>
                                        <p:tgtEl>
                                          <p:spTgt spid="42"/>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100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 calcmode="lin" valueType="num">
                                      <p:cBhvr>
                                        <p:cTn id="37" dur="500" fill="hold"/>
                                        <p:tgtEl>
                                          <p:spTgt spid="36"/>
                                        </p:tgtEl>
                                        <p:attrNameLst>
                                          <p:attrName>ppt_x</p:attrName>
                                        </p:attrNameLst>
                                      </p:cBhvr>
                                      <p:tavLst>
                                        <p:tav tm="0">
                                          <p:val>
                                            <p:fltVal val="0.5"/>
                                          </p:val>
                                        </p:tav>
                                        <p:tav tm="100000">
                                          <p:val>
                                            <p:strVal val="#ppt_x"/>
                                          </p:val>
                                        </p:tav>
                                      </p:tavLst>
                                    </p:anim>
                                    <p:anim calcmode="lin" valueType="num">
                                      <p:cBhvr>
                                        <p:cTn id="38" dur="500" fill="hold"/>
                                        <p:tgtEl>
                                          <p:spTgt spid="36"/>
                                        </p:tgtEl>
                                        <p:attrNameLst>
                                          <p:attrName>ppt_y</p:attrName>
                                        </p:attrNameLst>
                                      </p:cBhvr>
                                      <p:tavLst>
                                        <p:tav tm="0">
                                          <p:val>
                                            <p:fltVal val="0.5"/>
                                          </p:val>
                                        </p:tav>
                                        <p:tav tm="100000">
                                          <p:val>
                                            <p:strVal val="#ppt_y"/>
                                          </p:val>
                                        </p:tav>
                                      </p:tavLst>
                                    </p:anim>
                                  </p:childTnLst>
                                </p:cTn>
                              </p:par>
                              <p:par>
                                <p:cTn id="39" presetID="23" presetClass="entr" presetSubtype="528" fill="hold" nodeType="withEffect">
                                  <p:stCondLst>
                                    <p:cond delay="1250"/>
                                  </p:stCondLst>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fltVal val="0"/>
                                          </p:val>
                                        </p:tav>
                                        <p:tav tm="100000">
                                          <p:val>
                                            <p:strVal val="#ppt_h"/>
                                          </p:val>
                                        </p:tav>
                                      </p:tavLst>
                                    </p:anim>
                                    <p:anim calcmode="lin" valueType="num">
                                      <p:cBhvr>
                                        <p:cTn id="43" dur="500" fill="hold"/>
                                        <p:tgtEl>
                                          <p:spTgt spid="34"/>
                                        </p:tgtEl>
                                        <p:attrNameLst>
                                          <p:attrName>ppt_x</p:attrName>
                                        </p:attrNameLst>
                                      </p:cBhvr>
                                      <p:tavLst>
                                        <p:tav tm="0">
                                          <p:val>
                                            <p:fltVal val="0.5"/>
                                          </p:val>
                                        </p:tav>
                                        <p:tav tm="100000">
                                          <p:val>
                                            <p:strVal val="#ppt_x"/>
                                          </p:val>
                                        </p:tav>
                                      </p:tavLst>
                                    </p:anim>
                                    <p:anim calcmode="lin" valueType="num">
                                      <p:cBhvr>
                                        <p:cTn id="44" dur="500" fill="hold"/>
                                        <p:tgtEl>
                                          <p:spTgt spid="34"/>
                                        </p:tgtEl>
                                        <p:attrNameLst>
                                          <p:attrName>ppt_y</p:attrName>
                                        </p:attrNameLst>
                                      </p:cBhvr>
                                      <p:tavLst>
                                        <p:tav tm="0">
                                          <p:val>
                                            <p:fltVal val="0.5"/>
                                          </p:val>
                                        </p:tav>
                                        <p:tav tm="100000">
                                          <p:val>
                                            <p:strVal val="#ppt_y"/>
                                          </p:val>
                                        </p:tav>
                                      </p:tavLst>
                                    </p:anim>
                                  </p:childTnLst>
                                </p:cTn>
                              </p:par>
                            </p:childTnLst>
                          </p:cTn>
                        </p:par>
                        <p:par>
                          <p:cTn id="45" fill="hold">
                            <p:stCondLst>
                              <p:cond delay="1500"/>
                            </p:stCondLst>
                            <p:childTnLst>
                              <p:par>
                                <p:cTn id="46" presetID="42" presetClass="entr" presetSubtype="0"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文本框 7"/>
          <p:cNvSpPr txBox="1"/>
          <p:nvPr/>
        </p:nvSpPr>
        <p:spPr>
          <a:xfrm>
            <a:off x="5955506" y="3715296"/>
            <a:ext cx="1506141" cy="300038"/>
          </a:xfrm>
          <a:prstGeom prst="rect">
            <a:avLst/>
          </a:prstGeom>
          <a:noFill/>
        </p:spPr>
        <p:txBody>
          <a:bodyPr lIns="68576" tIns="34287" rIns="68576"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添加标题</a:t>
            </a:r>
            <a:endParaRPr kumimoji="0" lang="zh-CN" altLang="en-US" sz="1500" b="1"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3" name="文本框 8"/>
          <p:cNvSpPr txBox="1"/>
          <p:nvPr/>
        </p:nvSpPr>
        <p:spPr>
          <a:xfrm>
            <a:off x="5536407" y="3996284"/>
            <a:ext cx="2718197" cy="475509"/>
          </a:xfrm>
          <a:prstGeom prst="rect">
            <a:avLst/>
          </a:prstGeom>
          <a:noFill/>
        </p:spPr>
        <p:txBody>
          <a:bodyPr lIns="68576" tIns="34287" rIns="68576" bIns="34287">
            <a:spAutoFit/>
          </a:bodyPr>
          <a:lstStyle/>
          <a:p>
            <a:pPr marL="0" marR="0" lvl="0" indent="0" algn="l" defTabSz="685165"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在此录入图表的描述说明，在此录入图表的描述说明，在此录入图表的描述说明。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74" name="文本框 9"/>
          <p:cNvSpPr txBox="1"/>
          <p:nvPr/>
        </p:nvSpPr>
        <p:spPr>
          <a:xfrm>
            <a:off x="5532835" y="3637905"/>
            <a:ext cx="490538" cy="439341"/>
          </a:xfrm>
          <a:prstGeom prst="rect">
            <a:avLst/>
          </a:prstGeom>
          <a:noFill/>
        </p:spPr>
        <p:txBody>
          <a:bodyPr lIns="68576" tIns="34287" rIns="68576"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rPr>
              <a:t>03</a:t>
            </a:r>
            <a:endParaRPr kumimoji="0" lang="zh-CN" altLang="en-US"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5" name="文本框 12"/>
          <p:cNvSpPr txBox="1"/>
          <p:nvPr/>
        </p:nvSpPr>
        <p:spPr>
          <a:xfrm>
            <a:off x="5994797" y="1237605"/>
            <a:ext cx="1608534" cy="300038"/>
          </a:xfrm>
          <a:prstGeom prst="rect">
            <a:avLst/>
          </a:prstGeom>
          <a:noFill/>
        </p:spPr>
        <p:txBody>
          <a:bodyPr lIns="68576" tIns="34287" rIns="68576"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添加标题</a:t>
            </a:r>
            <a:endParaRPr kumimoji="0" lang="zh-CN" altLang="en-US" sz="1500" b="1"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6" name="文本框 13"/>
          <p:cNvSpPr txBox="1"/>
          <p:nvPr/>
        </p:nvSpPr>
        <p:spPr>
          <a:xfrm>
            <a:off x="5536407" y="1518593"/>
            <a:ext cx="2718197" cy="475509"/>
          </a:xfrm>
          <a:prstGeom prst="rect">
            <a:avLst/>
          </a:prstGeom>
          <a:noFill/>
        </p:spPr>
        <p:txBody>
          <a:bodyPr lIns="68576" tIns="34287" rIns="68576" bIns="34287">
            <a:spAutoFit/>
          </a:bodyPr>
          <a:lstStyle/>
          <a:p>
            <a:pPr marL="0" marR="0" lvl="0" indent="0" algn="l" defTabSz="685165"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在此录入图表的描述说明，在此录入图表的描述说明，在此录入图表的描述说明。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77" name="文本框 14"/>
          <p:cNvSpPr txBox="1"/>
          <p:nvPr/>
        </p:nvSpPr>
        <p:spPr>
          <a:xfrm>
            <a:off x="5532835" y="1161405"/>
            <a:ext cx="490538" cy="438150"/>
          </a:xfrm>
          <a:prstGeom prst="rect">
            <a:avLst/>
          </a:prstGeom>
          <a:noFill/>
        </p:spPr>
        <p:txBody>
          <a:bodyPr lIns="68576" tIns="34287" rIns="68576"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rPr>
              <a:t>02</a:t>
            </a:r>
            <a:endParaRPr kumimoji="0" lang="zh-CN" altLang="en-US"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8" name="文本框 16"/>
          <p:cNvSpPr txBox="1"/>
          <p:nvPr/>
        </p:nvSpPr>
        <p:spPr>
          <a:xfrm>
            <a:off x="1514475" y="3715296"/>
            <a:ext cx="1637110" cy="300038"/>
          </a:xfrm>
          <a:prstGeom prst="rect">
            <a:avLst/>
          </a:prstGeom>
          <a:noFill/>
        </p:spPr>
        <p:txBody>
          <a:bodyPr lIns="68576" tIns="34287" rIns="68576"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添加标题</a:t>
            </a:r>
            <a:endParaRPr kumimoji="0" lang="zh-CN" altLang="en-US" sz="1500" b="1"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79" name="文本框 17"/>
          <p:cNvSpPr txBox="1"/>
          <p:nvPr/>
        </p:nvSpPr>
        <p:spPr>
          <a:xfrm>
            <a:off x="876300" y="3992711"/>
            <a:ext cx="2712244" cy="475509"/>
          </a:xfrm>
          <a:prstGeom prst="rect">
            <a:avLst/>
          </a:prstGeom>
          <a:noFill/>
        </p:spPr>
        <p:txBody>
          <a:bodyPr lIns="68576" tIns="34287" rIns="68576" bIns="34287">
            <a:spAutoFit/>
          </a:bodyPr>
          <a:lstStyle/>
          <a:p>
            <a:pPr marL="0" marR="0" lvl="0" indent="0" algn="r" defTabSz="685165"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在此录入图表的描述说明，在此录入图表的描述说明，在此录入图表的描述说明。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0" name="文本框 18"/>
          <p:cNvSpPr txBox="1"/>
          <p:nvPr/>
        </p:nvSpPr>
        <p:spPr>
          <a:xfrm>
            <a:off x="3115866" y="3634334"/>
            <a:ext cx="490538" cy="438150"/>
          </a:xfrm>
          <a:prstGeom prst="rect">
            <a:avLst/>
          </a:prstGeom>
          <a:noFill/>
        </p:spPr>
        <p:txBody>
          <a:bodyPr lIns="68576" tIns="34287" rIns="68576"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rPr>
              <a:t>04</a:t>
            </a:r>
            <a:endParaRPr kumimoji="0" lang="zh-CN" altLang="en-US"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81" name="文本框 20"/>
          <p:cNvSpPr txBox="1"/>
          <p:nvPr/>
        </p:nvSpPr>
        <p:spPr>
          <a:xfrm>
            <a:off x="1774031" y="1237605"/>
            <a:ext cx="1372791" cy="300038"/>
          </a:xfrm>
          <a:prstGeom prst="rect">
            <a:avLst/>
          </a:prstGeom>
          <a:noFill/>
        </p:spPr>
        <p:txBody>
          <a:bodyPr lIns="68576" tIns="34287" rIns="68576"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添加标题</a:t>
            </a:r>
            <a:endParaRPr kumimoji="0" lang="zh-CN" altLang="en-US" sz="1500" b="1"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82" name="文本框 21"/>
          <p:cNvSpPr txBox="1"/>
          <p:nvPr/>
        </p:nvSpPr>
        <p:spPr>
          <a:xfrm>
            <a:off x="876300" y="1515021"/>
            <a:ext cx="2712244" cy="475509"/>
          </a:xfrm>
          <a:prstGeom prst="rect">
            <a:avLst/>
          </a:prstGeom>
          <a:noFill/>
        </p:spPr>
        <p:txBody>
          <a:bodyPr lIns="68576" tIns="34287" rIns="68576" bIns="34287">
            <a:spAutoFit/>
          </a:bodyPr>
          <a:lstStyle/>
          <a:p>
            <a:pPr marL="0" marR="0" lvl="0" indent="0" algn="r" defTabSz="685165"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在此录入图表的描述说明，在此录入图表的描述说明，在此录入图表的描述说明。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3" name="文本框 22"/>
          <p:cNvSpPr txBox="1"/>
          <p:nvPr/>
        </p:nvSpPr>
        <p:spPr>
          <a:xfrm>
            <a:off x="3101578" y="1156643"/>
            <a:ext cx="490538" cy="438150"/>
          </a:xfrm>
          <a:prstGeom prst="rect">
            <a:avLst/>
          </a:prstGeom>
          <a:noFill/>
        </p:spPr>
        <p:txBody>
          <a:bodyPr lIns="68576" tIns="34287" rIns="68576"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rPr>
              <a:t>01</a:t>
            </a:r>
            <a:endParaRPr kumimoji="0" lang="zh-CN" altLang="en-US" sz="3600" b="0" i="0" u="none" strike="noStrike" kern="1200" cap="none" spc="0" normalizeH="0" baseline="-3000" noProof="0" dirty="0">
              <a:ln>
                <a:noFill/>
              </a:ln>
              <a:solidFill>
                <a:prstClr val="black">
                  <a:lumMod val="50000"/>
                  <a:lumOff val="50000"/>
                </a:prstClr>
              </a:solidFill>
              <a:effectLst/>
              <a:uLnTx/>
              <a:uFillTx/>
              <a:latin typeface="Arial" panose="020B0604020202020204" pitchFamily="34" charset="0"/>
              <a:ea typeface="微软雅黑" pitchFamily="34" charset="-122"/>
              <a:cs typeface="Arial" panose="020B0604020202020204" pitchFamily="34" charset="0"/>
            </a:endParaRPr>
          </a:p>
        </p:txBody>
      </p:sp>
      <p:grpSp>
        <p:nvGrpSpPr>
          <p:cNvPr id="84" name="组合 83"/>
          <p:cNvGrpSpPr/>
          <p:nvPr/>
        </p:nvGrpSpPr>
        <p:grpSpPr bwMode="auto">
          <a:xfrm>
            <a:off x="3854053" y="987574"/>
            <a:ext cx="1422797" cy="1422797"/>
            <a:chOff x="4854966" y="1574162"/>
            <a:chExt cx="1897870" cy="1897870"/>
          </a:xfrm>
        </p:grpSpPr>
        <p:sp>
          <p:nvSpPr>
            <p:cNvPr id="85" name="泪滴形 84"/>
            <p:cNvSpPr/>
            <p:nvPr/>
          </p:nvSpPr>
          <p:spPr>
            <a:xfrm rot="8100000">
              <a:off x="4854966" y="1574162"/>
              <a:ext cx="1897870" cy="18978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grpSp>
          <p:nvGrpSpPr>
            <p:cNvPr id="86" name="组合 85"/>
            <p:cNvGrpSpPr>
              <a:grpSpLocks noChangeAspect="1"/>
            </p:cNvGrpSpPr>
            <p:nvPr/>
          </p:nvGrpSpPr>
          <p:grpSpPr>
            <a:xfrm>
              <a:off x="5635285" y="1758388"/>
              <a:ext cx="337232" cy="540000"/>
              <a:chOff x="8912226" y="6748292"/>
              <a:chExt cx="250825" cy="401638"/>
            </a:xfrm>
            <a:solidFill>
              <a:srgbClr val="9DA8B1"/>
            </a:solidFill>
          </p:grpSpPr>
          <p:sp>
            <p:nvSpPr>
              <p:cNvPr id="87"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sp>
            <p:nvSpPr>
              <p:cNvPr id="88"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grpSp>
      </p:grpSp>
      <p:grpSp>
        <p:nvGrpSpPr>
          <p:cNvPr id="89" name="组合 88"/>
          <p:cNvGrpSpPr/>
          <p:nvPr/>
        </p:nvGrpSpPr>
        <p:grpSpPr bwMode="auto">
          <a:xfrm>
            <a:off x="3854053" y="3115222"/>
            <a:ext cx="1422797" cy="1477565"/>
            <a:chOff x="4854966" y="4355480"/>
            <a:chExt cx="1897870" cy="1969070"/>
          </a:xfrm>
        </p:grpSpPr>
        <p:sp>
          <p:nvSpPr>
            <p:cNvPr id="90" name="泪滴形 89"/>
            <p:cNvSpPr/>
            <p:nvPr/>
          </p:nvSpPr>
          <p:spPr>
            <a:xfrm rot="13500000" flipV="1">
              <a:off x="4854966" y="4426880"/>
              <a:ext cx="1897870" cy="18976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grpSp>
          <p:nvGrpSpPr>
            <p:cNvPr id="91" name="组合 90"/>
            <p:cNvGrpSpPr>
              <a:grpSpLocks noChangeAspect="1"/>
            </p:cNvGrpSpPr>
            <p:nvPr/>
          </p:nvGrpSpPr>
          <p:grpSpPr>
            <a:xfrm>
              <a:off x="5541401" y="4355480"/>
              <a:ext cx="525001" cy="540000"/>
              <a:chOff x="7240588" y="6794047"/>
              <a:chExt cx="388938" cy="400050"/>
            </a:xfrm>
            <a:solidFill>
              <a:srgbClr val="9DA8B1"/>
            </a:solidFill>
          </p:grpSpPr>
          <p:sp>
            <p:nvSpPr>
              <p:cNvPr id="92" name="Freeform 405"/>
              <p:cNvSpPr/>
              <p:nvPr/>
            </p:nvSpPr>
            <p:spPr bwMode="auto">
              <a:xfrm>
                <a:off x="7339013" y="6794047"/>
                <a:ext cx="127000" cy="125413"/>
              </a:xfrm>
              <a:custGeom>
                <a:avLst/>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sp>
            <p:nvSpPr>
              <p:cNvPr id="93" name="Freeform 407"/>
              <p:cNvSpPr/>
              <p:nvPr/>
            </p:nvSpPr>
            <p:spPr bwMode="auto">
              <a:xfrm>
                <a:off x="7402513" y="6857547"/>
                <a:ext cx="227013" cy="198438"/>
              </a:xfrm>
              <a:custGeom>
                <a:avLst/>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sp>
            <p:nvSpPr>
              <p:cNvPr id="94" name="Freeform 408"/>
              <p:cNvSpPr/>
              <p:nvPr/>
            </p:nvSpPr>
            <p:spPr bwMode="auto">
              <a:xfrm>
                <a:off x="7240588" y="6963909"/>
                <a:ext cx="315913" cy="230188"/>
              </a:xfrm>
              <a:custGeom>
                <a:avLst/>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44546A">
                      <a:lumMod val="75000"/>
                    </a:srgbClr>
                  </a:solidFill>
                  <a:effectLst/>
                  <a:uLnTx/>
                  <a:uFillTx/>
                  <a:latin typeface="Arial" panose="020B0604020202020204" pitchFamily="34" charset="0"/>
                  <a:ea typeface="微软雅黑" pitchFamily="34" charset="-122"/>
                  <a:cs typeface="Arial" panose="020B0604020202020204" pitchFamily="34" charset="0"/>
                </a:endParaRPr>
              </a:p>
            </p:txBody>
          </p:sp>
        </p:grpSp>
      </p:grpSp>
      <p:grpSp>
        <p:nvGrpSpPr>
          <p:cNvPr id="95" name="组合 94"/>
          <p:cNvGrpSpPr/>
          <p:nvPr/>
        </p:nvGrpSpPr>
        <p:grpSpPr bwMode="auto">
          <a:xfrm>
            <a:off x="5041107" y="2075806"/>
            <a:ext cx="1422797" cy="1422797"/>
            <a:chOff x="6438262" y="3038866"/>
            <a:chExt cx="1897870" cy="1897870"/>
          </a:xfrm>
        </p:grpSpPr>
        <p:sp>
          <p:nvSpPr>
            <p:cNvPr id="96" name="泪滴形 95"/>
            <p:cNvSpPr/>
            <p:nvPr/>
          </p:nvSpPr>
          <p:spPr>
            <a:xfrm rot="8100000" flipV="1">
              <a:off x="6438262" y="3038866"/>
              <a:ext cx="1897870" cy="1897870"/>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grpSp>
          <p:nvGrpSpPr>
            <p:cNvPr id="97" name="组合 96"/>
            <p:cNvGrpSpPr>
              <a:grpSpLocks noChangeAspect="1"/>
            </p:cNvGrpSpPr>
            <p:nvPr/>
          </p:nvGrpSpPr>
          <p:grpSpPr>
            <a:xfrm>
              <a:off x="7839999" y="3717801"/>
              <a:ext cx="318025" cy="540000"/>
              <a:chOff x="11322051" y="6770687"/>
              <a:chExt cx="236538" cy="401638"/>
            </a:xfrm>
            <a:solidFill>
              <a:srgbClr val="E7E7E7"/>
            </a:solidFill>
          </p:grpSpPr>
          <p:sp>
            <p:nvSpPr>
              <p:cNvPr id="98" name="Freeform 492"/>
              <p:cNvSpPr>
                <a:spLocks noEditPoints="1"/>
              </p:cNvSpPr>
              <p:nvPr/>
            </p:nvSpPr>
            <p:spPr bwMode="auto">
              <a:xfrm>
                <a:off x="11322051" y="6770687"/>
                <a:ext cx="236538" cy="320675"/>
              </a:xfrm>
              <a:custGeom>
                <a:avLst/>
                <a:gdLst>
                  <a:gd name="T0" fmla="*/ 86 w 170"/>
                  <a:gd name="T1" fmla="*/ 0 h 230"/>
                  <a:gd name="T2" fmla="*/ 85 w 170"/>
                  <a:gd name="T3" fmla="*/ 0 h 230"/>
                  <a:gd name="T4" fmla="*/ 84 w 170"/>
                  <a:gd name="T5" fmla="*/ 0 h 230"/>
                  <a:gd name="T6" fmla="*/ 0 w 170"/>
                  <a:gd name="T7" fmla="*/ 96 h 230"/>
                  <a:gd name="T8" fmla="*/ 50 w 170"/>
                  <a:gd name="T9" fmla="*/ 230 h 230"/>
                  <a:gd name="T10" fmla="*/ 120 w 170"/>
                  <a:gd name="T11" fmla="*/ 230 h 230"/>
                  <a:gd name="T12" fmla="*/ 170 w 170"/>
                  <a:gd name="T13" fmla="*/ 96 h 230"/>
                  <a:gd name="T14" fmla="*/ 86 w 170"/>
                  <a:gd name="T15" fmla="*/ 0 h 230"/>
                  <a:gd name="T16" fmla="*/ 105 w 170"/>
                  <a:gd name="T17" fmla="*/ 210 h 230"/>
                  <a:gd name="T18" fmla="*/ 97 w 170"/>
                  <a:gd name="T19" fmla="*/ 210 h 230"/>
                  <a:gd name="T20" fmla="*/ 97 w 170"/>
                  <a:gd name="T21" fmla="*/ 159 h 230"/>
                  <a:gd name="T22" fmla="*/ 73 w 170"/>
                  <a:gd name="T23" fmla="*/ 159 h 230"/>
                  <a:gd name="T24" fmla="*/ 73 w 170"/>
                  <a:gd name="T25" fmla="*/ 210 h 230"/>
                  <a:gd name="T26" fmla="*/ 65 w 170"/>
                  <a:gd name="T27" fmla="*/ 210 h 230"/>
                  <a:gd name="T28" fmla="*/ 49 w 170"/>
                  <a:gd name="T29" fmla="*/ 176 h 230"/>
                  <a:gd name="T30" fmla="*/ 20 w 170"/>
                  <a:gd name="T31" fmla="*/ 96 h 230"/>
                  <a:gd name="T32" fmla="*/ 49 w 170"/>
                  <a:gd name="T33" fmla="*/ 30 h 230"/>
                  <a:gd name="T34" fmla="*/ 84 w 170"/>
                  <a:gd name="T35" fmla="*/ 20 h 230"/>
                  <a:gd name="T36" fmla="*/ 84 w 170"/>
                  <a:gd name="T37" fmla="*/ 20 h 230"/>
                  <a:gd name="T38" fmla="*/ 85 w 170"/>
                  <a:gd name="T39" fmla="*/ 20 h 230"/>
                  <a:gd name="T40" fmla="*/ 86 w 170"/>
                  <a:gd name="T41" fmla="*/ 20 h 230"/>
                  <a:gd name="T42" fmla="*/ 86 w 170"/>
                  <a:gd name="T43" fmla="*/ 20 h 230"/>
                  <a:gd name="T44" fmla="*/ 121 w 170"/>
                  <a:gd name="T45" fmla="*/ 30 h 230"/>
                  <a:gd name="T46" fmla="*/ 150 w 170"/>
                  <a:gd name="T47" fmla="*/ 96 h 230"/>
                  <a:gd name="T48" fmla="*/ 121 w 170"/>
                  <a:gd name="T49" fmla="*/ 176 h 230"/>
                  <a:gd name="T50" fmla="*/ 105 w 170"/>
                  <a:gd name="T51" fmla="*/ 21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230">
                    <a:moveTo>
                      <a:pt x="86" y="0"/>
                    </a:moveTo>
                    <a:cubicBezTo>
                      <a:pt x="85" y="0"/>
                      <a:pt x="85" y="0"/>
                      <a:pt x="85" y="0"/>
                    </a:cubicBezTo>
                    <a:cubicBezTo>
                      <a:pt x="85" y="0"/>
                      <a:pt x="84" y="0"/>
                      <a:pt x="84" y="0"/>
                    </a:cubicBezTo>
                    <a:cubicBezTo>
                      <a:pt x="74" y="0"/>
                      <a:pt x="0" y="3"/>
                      <a:pt x="0" y="96"/>
                    </a:cubicBezTo>
                    <a:cubicBezTo>
                      <a:pt x="0" y="136"/>
                      <a:pt x="50" y="210"/>
                      <a:pt x="50" y="230"/>
                    </a:cubicBezTo>
                    <a:cubicBezTo>
                      <a:pt x="120" y="230"/>
                      <a:pt x="120" y="230"/>
                      <a:pt x="120" y="230"/>
                    </a:cubicBezTo>
                    <a:cubicBezTo>
                      <a:pt x="120" y="210"/>
                      <a:pt x="170" y="136"/>
                      <a:pt x="170" y="96"/>
                    </a:cubicBezTo>
                    <a:cubicBezTo>
                      <a:pt x="170" y="3"/>
                      <a:pt x="96" y="0"/>
                      <a:pt x="86" y="0"/>
                    </a:cubicBezTo>
                    <a:close/>
                    <a:moveTo>
                      <a:pt x="105" y="210"/>
                    </a:moveTo>
                    <a:cubicBezTo>
                      <a:pt x="97" y="210"/>
                      <a:pt x="97" y="210"/>
                      <a:pt x="97" y="210"/>
                    </a:cubicBezTo>
                    <a:cubicBezTo>
                      <a:pt x="97" y="159"/>
                      <a:pt x="97" y="159"/>
                      <a:pt x="97" y="159"/>
                    </a:cubicBezTo>
                    <a:cubicBezTo>
                      <a:pt x="73" y="159"/>
                      <a:pt x="73" y="159"/>
                      <a:pt x="73" y="159"/>
                    </a:cubicBezTo>
                    <a:cubicBezTo>
                      <a:pt x="73" y="210"/>
                      <a:pt x="73" y="210"/>
                      <a:pt x="73" y="210"/>
                    </a:cubicBezTo>
                    <a:cubicBezTo>
                      <a:pt x="65" y="210"/>
                      <a:pt x="65" y="210"/>
                      <a:pt x="65" y="210"/>
                    </a:cubicBezTo>
                    <a:cubicBezTo>
                      <a:pt x="62" y="201"/>
                      <a:pt x="56" y="190"/>
                      <a:pt x="49" y="176"/>
                    </a:cubicBezTo>
                    <a:cubicBezTo>
                      <a:pt x="37" y="150"/>
                      <a:pt x="20" y="115"/>
                      <a:pt x="20" y="96"/>
                    </a:cubicBezTo>
                    <a:cubicBezTo>
                      <a:pt x="20" y="64"/>
                      <a:pt x="30" y="42"/>
                      <a:pt x="49" y="30"/>
                    </a:cubicBezTo>
                    <a:cubicBezTo>
                      <a:pt x="65" y="20"/>
                      <a:pt x="82" y="20"/>
                      <a:pt x="84" y="20"/>
                    </a:cubicBezTo>
                    <a:cubicBezTo>
                      <a:pt x="84" y="20"/>
                      <a:pt x="84" y="20"/>
                      <a:pt x="84" y="20"/>
                    </a:cubicBezTo>
                    <a:cubicBezTo>
                      <a:pt x="85" y="20"/>
                      <a:pt x="85" y="20"/>
                      <a:pt x="85" y="20"/>
                    </a:cubicBezTo>
                    <a:cubicBezTo>
                      <a:pt x="86" y="20"/>
                      <a:pt x="86" y="20"/>
                      <a:pt x="86" y="20"/>
                    </a:cubicBezTo>
                    <a:cubicBezTo>
                      <a:pt x="86" y="20"/>
                      <a:pt x="86" y="20"/>
                      <a:pt x="86" y="20"/>
                    </a:cubicBezTo>
                    <a:cubicBezTo>
                      <a:pt x="88" y="20"/>
                      <a:pt x="105" y="20"/>
                      <a:pt x="121" y="30"/>
                    </a:cubicBezTo>
                    <a:cubicBezTo>
                      <a:pt x="140" y="42"/>
                      <a:pt x="150" y="64"/>
                      <a:pt x="150" y="96"/>
                    </a:cubicBezTo>
                    <a:cubicBezTo>
                      <a:pt x="150" y="115"/>
                      <a:pt x="133" y="150"/>
                      <a:pt x="121" y="176"/>
                    </a:cubicBezTo>
                    <a:cubicBezTo>
                      <a:pt x="114" y="190"/>
                      <a:pt x="108" y="201"/>
                      <a:pt x="105" y="210"/>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99" name="Rectangle 493"/>
              <p:cNvSpPr>
                <a:spLocks noChangeArrowheads="1"/>
              </p:cNvSpPr>
              <p:nvPr/>
            </p:nvSpPr>
            <p:spPr bwMode="auto">
              <a:xfrm>
                <a:off x="11391901" y="7105649"/>
                <a:ext cx="98425" cy="26988"/>
              </a:xfrm>
              <a:prstGeom prst="rect">
                <a:avLst/>
              </a:pr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100" name="Rectangle 494"/>
              <p:cNvSpPr>
                <a:spLocks noChangeArrowheads="1"/>
              </p:cNvSpPr>
              <p:nvPr/>
            </p:nvSpPr>
            <p:spPr bwMode="auto">
              <a:xfrm>
                <a:off x="11417301" y="7145337"/>
                <a:ext cx="49213" cy="26988"/>
              </a:xfrm>
              <a:prstGeom prst="rect">
                <a:avLst/>
              </a:pr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grpSp>
      </p:grpSp>
      <p:grpSp>
        <p:nvGrpSpPr>
          <p:cNvPr id="101" name="组合 100"/>
          <p:cNvGrpSpPr/>
          <p:nvPr/>
        </p:nvGrpSpPr>
        <p:grpSpPr bwMode="auto">
          <a:xfrm>
            <a:off x="2665810" y="2075806"/>
            <a:ext cx="1423988" cy="1422797"/>
            <a:chOff x="3271670" y="3038866"/>
            <a:chExt cx="1897870" cy="1897870"/>
          </a:xfrm>
        </p:grpSpPr>
        <p:sp>
          <p:nvSpPr>
            <p:cNvPr id="102" name="泪滴形 101"/>
            <p:cNvSpPr/>
            <p:nvPr/>
          </p:nvSpPr>
          <p:spPr>
            <a:xfrm rot="13500000" flipH="1" flipV="1">
              <a:off x="3271670" y="3038867"/>
              <a:ext cx="1897870" cy="1897870"/>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03" name="Freeform 169"/>
            <p:cNvSpPr>
              <a:spLocks noChangeAspect="1"/>
            </p:cNvSpPr>
            <p:nvPr/>
          </p:nvSpPr>
          <p:spPr bwMode="auto">
            <a:xfrm>
              <a:off x="3482720" y="3717017"/>
              <a:ext cx="360215" cy="541567"/>
            </a:xfrm>
            <a:custGeom>
              <a:avLst/>
              <a:gdLst>
                <a:gd name="T0" fmla="*/ 144 w 192"/>
                <a:gd name="T1" fmla="*/ 192 h 288"/>
                <a:gd name="T2" fmla="*/ 130 w 192"/>
                <a:gd name="T3" fmla="*/ 194 h 288"/>
                <a:gd name="T4" fmla="*/ 120 w 192"/>
                <a:gd name="T5" fmla="*/ 192 h 288"/>
                <a:gd name="T6" fmla="*/ 96 w 192"/>
                <a:gd name="T7" fmla="*/ 167 h 288"/>
                <a:gd name="T8" fmla="*/ 94 w 192"/>
                <a:gd name="T9" fmla="*/ 158 h 288"/>
                <a:gd name="T10" fmla="*/ 96 w 192"/>
                <a:gd name="T11" fmla="*/ 144 h 288"/>
                <a:gd name="T12" fmla="*/ 94 w 192"/>
                <a:gd name="T13" fmla="*/ 131 h 288"/>
                <a:gd name="T14" fmla="*/ 96 w 192"/>
                <a:gd name="T15" fmla="*/ 121 h 288"/>
                <a:gd name="T16" fmla="*/ 121 w 192"/>
                <a:gd name="T17" fmla="*/ 96 h 288"/>
                <a:gd name="T18" fmla="*/ 131 w 192"/>
                <a:gd name="T19" fmla="*/ 94 h 288"/>
                <a:gd name="T20" fmla="*/ 144 w 192"/>
                <a:gd name="T21" fmla="*/ 96 h 288"/>
                <a:gd name="T22" fmla="*/ 192 w 192"/>
                <a:gd name="T23" fmla="*/ 48 h 288"/>
                <a:gd name="T24" fmla="*/ 144 w 192"/>
                <a:gd name="T25" fmla="*/ 0 h 288"/>
                <a:gd name="T26" fmla="*/ 96 w 192"/>
                <a:gd name="T27" fmla="*/ 48 h 288"/>
                <a:gd name="T28" fmla="*/ 98 w 192"/>
                <a:gd name="T29" fmla="*/ 62 h 288"/>
                <a:gd name="T30" fmla="*/ 96 w 192"/>
                <a:gd name="T31" fmla="*/ 71 h 288"/>
                <a:gd name="T32" fmla="*/ 71 w 192"/>
                <a:gd name="T33" fmla="*/ 96 h 288"/>
                <a:gd name="T34" fmla="*/ 62 w 192"/>
                <a:gd name="T35" fmla="*/ 98 h 288"/>
                <a:gd name="T36" fmla="*/ 48 w 192"/>
                <a:gd name="T37" fmla="*/ 96 h 288"/>
                <a:gd name="T38" fmla="*/ 0 w 192"/>
                <a:gd name="T39" fmla="*/ 144 h 288"/>
                <a:gd name="T40" fmla="*/ 48 w 192"/>
                <a:gd name="T41" fmla="*/ 192 h 288"/>
                <a:gd name="T42" fmla="*/ 60 w 192"/>
                <a:gd name="T43" fmla="*/ 190 h 288"/>
                <a:gd name="T44" fmla="*/ 70 w 192"/>
                <a:gd name="T45" fmla="*/ 192 h 288"/>
                <a:gd name="T46" fmla="*/ 95 w 192"/>
                <a:gd name="T47" fmla="*/ 218 h 288"/>
                <a:gd name="T48" fmla="*/ 98 w 192"/>
                <a:gd name="T49" fmla="*/ 227 h 288"/>
                <a:gd name="T50" fmla="*/ 96 w 192"/>
                <a:gd name="T51" fmla="*/ 240 h 288"/>
                <a:gd name="T52" fmla="*/ 144 w 192"/>
                <a:gd name="T53" fmla="*/ 288 h 288"/>
                <a:gd name="T54" fmla="*/ 192 w 192"/>
                <a:gd name="T55" fmla="*/ 240 h 288"/>
                <a:gd name="T56" fmla="*/ 144 w 192"/>
                <a:gd name="T57"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88">
                  <a:moveTo>
                    <a:pt x="144" y="192"/>
                  </a:moveTo>
                  <a:cubicBezTo>
                    <a:pt x="137" y="192"/>
                    <a:pt x="130" y="194"/>
                    <a:pt x="130" y="194"/>
                  </a:cubicBezTo>
                  <a:cubicBezTo>
                    <a:pt x="127" y="195"/>
                    <a:pt x="123" y="194"/>
                    <a:pt x="120" y="192"/>
                  </a:cubicBezTo>
                  <a:cubicBezTo>
                    <a:pt x="96" y="167"/>
                    <a:pt x="96" y="167"/>
                    <a:pt x="96" y="167"/>
                  </a:cubicBezTo>
                  <a:cubicBezTo>
                    <a:pt x="94" y="165"/>
                    <a:pt x="93" y="161"/>
                    <a:pt x="94" y="158"/>
                  </a:cubicBezTo>
                  <a:cubicBezTo>
                    <a:pt x="94" y="158"/>
                    <a:pt x="96" y="151"/>
                    <a:pt x="96" y="144"/>
                  </a:cubicBezTo>
                  <a:cubicBezTo>
                    <a:pt x="96" y="137"/>
                    <a:pt x="94" y="131"/>
                    <a:pt x="94" y="131"/>
                  </a:cubicBezTo>
                  <a:cubicBezTo>
                    <a:pt x="93" y="128"/>
                    <a:pt x="94" y="124"/>
                    <a:pt x="96" y="121"/>
                  </a:cubicBezTo>
                  <a:cubicBezTo>
                    <a:pt x="121" y="96"/>
                    <a:pt x="121" y="96"/>
                    <a:pt x="121" y="96"/>
                  </a:cubicBezTo>
                  <a:cubicBezTo>
                    <a:pt x="123" y="94"/>
                    <a:pt x="128" y="93"/>
                    <a:pt x="131" y="94"/>
                  </a:cubicBezTo>
                  <a:cubicBezTo>
                    <a:pt x="131" y="94"/>
                    <a:pt x="137" y="96"/>
                    <a:pt x="144" y="96"/>
                  </a:cubicBezTo>
                  <a:cubicBezTo>
                    <a:pt x="170" y="96"/>
                    <a:pt x="192" y="75"/>
                    <a:pt x="192" y="48"/>
                  </a:cubicBezTo>
                  <a:cubicBezTo>
                    <a:pt x="192" y="22"/>
                    <a:pt x="170" y="0"/>
                    <a:pt x="144" y="0"/>
                  </a:cubicBezTo>
                  <a:cubicBezTo>
                    <a:pt x="117" y="0"/>
                    <a:pt x="96" y="22"/>
                    <a:pt x="96" y="48"/>
                  </a:cubicBezTo>
                  <a:cubicBezTo>
                    <a:pt x="96" y="55"/>
                    <a:pt x="98" y="62"/>
                    <a:pt x="98" y="62"/>
                  </a:cubicBezTo>
                  <a:cubicBezTo>
                    <a:pt x="99" y="65"/>
                    <a:pt x="98" y="69"/>
                    <a:pt x="96" y="71"/>
                  </a:cubicBezTo>
                  <a:cubicBezTo>
                    <a:pt x="71" y="96"/>
                    <a:pt x="71" y="96"/>
                    <a:pt x="71" y="96"/>
                  </a:cubicBezTo>
                  <a:cubicBezTo>
                    <a:pt x="69" y="98"/>
                    <a:pt x="65" y="99"/>
                    <a:pt x="62" y="98"/>
                  </a:cubicBezTo>
                  <a:cubicBezTo>
                    <a:pt x="62" y="98"/>
                    <a:pt x="55" y="96"/>
                    <a:pt x="48" y="96"/>
                  </a:cubicBezTo>
                  <a:cubicBezTo>
                    <a:pt x="21" y="96"/>
                    <a:pt x="0" y="117"/>
                    <a:pt x="0" y="144"/>
                  </a:cubicBezTo>
                  <a:cubicBezTo>
                    <a:pt x="0" y="170"/>
                    <a:pt x="21" y="192"/>
                    <a:pt x="48" y="192"/>
                  </a:cubicBezTo>
                  <a:cubicBezTo>
                    <a:pt x="54" y="192"/>
                    <a:pt x="60" y="190"/>
                    <a:pt x="60" y="190"/>
                  </a:cubicBezTo>
                  <a:cubicBezTo>
                    <a:pt x="63" y="189"/>
                    <a:pt x="68" y="190"/>
                    <a:pt x="70" y="192"/>
                  </a:cubicBezTo>
                  <a:cubicBezTo>
                    <a:pt x="95" y="218"/>
                    <a:pt x="95" y="218"/>
                    <a:pt x="95" y="218"/>
                  </a:cubicBezTo>
                  <a:cubicBezTo>
                    <a:pt x="97" y="220"/>
                    <a:pt x="98" y="224"/>
                    <a:pt x="98" y="227"/>
                  </a:cubicBezTo>
                  <a:cubicBezTo>
                    <a:pt x="98" y="227"/>
                    <a:pt x="96" y="234"/>
                    <a:pt x="96" y="240"/>
                  </a:cubicBezTo>
                  <a:cubicBezTo>
                    <a:pt x="96" y="266"/>
                    <a:pt x="117" y="288"/>
                    <a:pt x="144" y="288"/>
                  </a:cubicBezTo>
                  <a:cubicBezTo>
                    <a:pt x="170" y="288"/>
                    <a:pt x="192" y="266"/>
                    <a:pt x="192" y="240"/>
                  </a:cubicBezTo>
                  <a:cubicBezTo>
                    <a:pt x="192" y="213"/>
                    <a:pt x="170" y="192"/>
                    <a:pt x="144" y="192"/>
                  </a:cubicBezTo>
                  <a:close/>
                </a:path>
              </a:pathLst>
            </a:custGeom>
            <a:solidFill>
              <a:schemeClr val="bg1">
                <a:lumMod val="95000"/>
              </a:schemeClr>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grpSp>
      <p:sp>
        <p:nvSpPr>
          <p:cNvPr id="104" name="矩形 103"/>
          <p:cNvSpPr/>
          <p:nvPr/>
        </p:nvSpPr>
        <p:spPr>
          <a:xfrm>
            <a:off x="3093244" y="2385368"/>
            <a:ext cx="1010519" cy="330854"/>
          </a:xfrm>
          <a:prstGeom prst="rect">
            <a:avLst/>
          </a:prstGeom>
        </p:spPr>
        <p:txBody>
          <a:bodyPr wrap="none" lIns="68573" tIns="34287" rIns="68573" bIns="34287">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zh-CN" altLang="en-US"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05" name="矩形 47"/>
          <p:cNvSpPr>
            <a:spLocks noChangeArrowheads="1"/>
          </p:cNvSpPr>
          <p:nvPr/>
        </p:nvSpPr>
        <p:spPr bwMode="auto">
          <a:xfrm>
            <a:off x="3103960" y="2647305"/>
            <a:ext cx="1091803" cy="609600"/>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在此录入图表的描述说明，在此录入图表的说明</a:t>
            </a:r>
            <a:endPar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
        <p:nvSpPr>
          <p:cNvPr id="106" name="矩形 105"/>
          <p:cNvSpPr/>
          <p:nvPr/>
        </p:nvSpPr>
        <p:spPr>
          <a:xfrm>
            <a:off x="5059288" y="2385368"/>
            <a:ext cx="1010519" cy="330854"/>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07" name="矩形 47"/>
          <p:cNvSpPr>
            <a:spLocks noChangeArrowheads="1"/>
          </p:cNvSpPr>
          <p:nvPr/>
        </p:nvSpPr>
        <p:spPr bwMode="auto">
          <a:xfrm>
            <a:off x="4978004" y="2647305"/>
            <a:ext cx="1091803" cy="609600"/>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在此录入图表的描述说明，在此录入图表的说明</a:t>
            </a:r>
            <a:endPar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
        <p:nvSpPr>
          <p:cNvPr id="108" name="矩形 107"/>
          <p:cNvSpPr/>
          <p:nvPr/>
        </p:nvSpPr>
        <p:spPr>
          <a:xfrm>
            <a:off x="4060192" y="1529308"/>
            <a:ext cx="1010520"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09" name="矩形 47"/>
          <p:cNvSpPr>
            <a:spLocks noChangeArrowheads="1"/>
          </p:cNvSpPr>
          <p:nvPr/>
        </p:nvSpPr>
        <p:spPr bwMode="auto">
          <a:xfrm>
            <a:off x="4056460" y="1791246"/>
            <a:ext cx="1017984" cy="609600"/>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在此录入图表的说明，在此录入图表的说明</a:t>
            </a:r>
            <a:endPar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
        <p:nvSpPr>
          <p:cNvPr id="110" name="矩形 109"/>
          <p:cNvSpPr/>
          <p:nvPr/>
        </p:nvSpPr>
        <p:spPr>
          <a:xfrm>
            <a:off x="4066146" y="3561705"/>
            <a:ext cx="1010520"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11" name="矩形 47"/>
          <p:cNvSpPr>
            <a:spLocks noChangeArrowheads="1"/>
          </p:cNvSpPr>
          <p:nvPr/>
        </p:nvSpPr>
        <p:spPr bwMode="auto">
          <a:xfrm>
            <a:off x="4025504" y="3845074"/>
            <a:ext cx="1091803" cy="609600"/>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在此录入图表的描述说明，在此录入图表的说明</a:t>
            </a:r>
            <a:endParaRPr kumimoji="0" lang="zh-CN" altLang="en-US" sz="9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250"/>
                                  </p:stCondLst>
                                  <p:childTnLst>
                                    <p:set>
                                      <p:cBhvr>
                                        <p:cTn id="6" dur="1" fill="hold">
                                          <p:stCondLst>
                                            <p:cond delay="0"/>
                                          </p:stCondLst>
                                        </p:cTn>
                                        <p:tgtEl>
                                          <p:spTgt spid="101"/>
                                        </p:tgtEl>
                                        <p:attrNameLst>
                                          <p:attrName>style.visibility</p:attrName>
                                        </p:attrNameLst>
                                      </p:cBhvr>
                                      <p:to>
                                        <p:strVal val="visible"/>
                                      </p:to>
                                    </p:set>
                                    <p:animEffect transition="in" filter="barn(inHorizontal)">
                                      <p:cBhvr>
                                        <p:cTn id="7" dur="600"/>
                                        <p:tgtEl>
                                          <p:spTgt spid="101"/>
                                        </p:tgtEl>
                                      </p:cBhvr>
                                    </p:animEffect>
                                  </p:childTnLst>
                                </p:cTn>
                              </p:par>
                              <p:par>
                                <p:cTn id="8" presetID="16" presetClass="entr" presetSubtype="26" fill="hold" grpId="0" nodeType="withEffect">
                                  <p:stCondLst>
                                    <p:cond delay="450"/>
                                  </p:stCondLst>
                                  <p:childTnLst>
                                    <p:set>
                                      <p:cBhvr>
                                        <p:cTn id="9" dur="1" fill="hold">
                                          <p:stCondLst>
                                            <p:cond delay="0"/>
                                          </p:stCondLst>
                                        </p:cTn>
                                        <p:tgtEl>
                                          <p:spTgt spid="105"/>
                                        </p:tgtEl>
                                        <p:attrNameLst>
                                          <p:attrName>style.visibility</p:attrName>
                                        </p:attrNameLst>
                                      </p:cBhvr>
                                      <p:to>
                                        <p:strVal val="visible"/>
                                      </p:to>
                                    </p:set>
                                    <p:animEffect transition="in" filter="barn(inHorizontal)">
                                      <p:cBhvr>
                                        <p:cTn id="10" dur="500"/>
                                        <p:tgtEl>
                                          <p:spTgt spid="105"/>
                                        </p:tgtEl>
                                      </p:cBhvr>
                                    </p:animEffect>
                                  </p:childTnLst>
                                </p:cTn>
                              </p:par>
                              <p:par>
                                <p:cTn id="11" presetID="22" presetClass="entr" presetSubtype="4" fill="hold" grpId="0" nodeType="withEffect">
                                  <p:stCondLst>
                                    <p:cond delay="750"/>
                                  </p:stCondLst>
                                  <p:childTnLst>
                                    <p:set>
                                      <p:cBhvr>
                                        <p:cTn id="12" dur="1" fill="hold">
                                          <p:stCondLst>
                                            <p:cond delay="0"/>
                                          </p:stCondLst>
                                        </p:cTn>
                                        <p:tgtEl>
                                          <p:spTgt spid="104"/>
                                        </p:tgtEl>
                                        <p:attrNameLst>
                                          <p:attrName>style.visibility</p:attrName>
                                        </p:attrNameLst>
                                      </p:cBhvr>
                                      <p:to>
                                        <p:strVal val="visible"/>
                                      </p:to>
                                    </p:set>
                                    <p:animEffect transition="in" filter="wipe(down)">
                                      <p:cBhvr>
                                        <p:cTn id="13" dur="250"/>
                                        <p:tgtEl>
                                          <p:spTgt spid="104"/>
                                        </p:tgtEl>
                                      </p:cBhvr>
                                    </p:animEffect>
                                  </p:childTnLst>
                                </p:cTn>
                              </p:par>
                              <p:par>
                                <p:cTn id="14" presetID="22" presetClass="entr" presetSubtype="2" fill="hold" grpId="0" nodeType="withEffect">
                                  <p:stCondLst>
                                    <p:cond delay="250"/>
                                  </p:stCondLst>
                                  <p:childTnLst>
                                    <p:set>
                                      <p:cBhvr>
                                        <p:cTn id="15" dur="1" fill="hold">
                                          <p:stCondLst>
                                            <p:cond delay="0"/>
                                          </p:stCondLst>
                                        </p:cTn>
                                        <p:tgtEl>
                                          <p:spTgt spid="83"/>
                                        </p:tgtEl>
                                        <p:attrNameLst>
                                          <p:attrName>style.visibility</p:attrName>
                                        </p:attrNameLst>
                                      </p:cBhvr>
                                      <p:to>
                                        <p:strVal val="visible"/>
                                      </p:to>
                                    </p:set>
                                    <p:animEffect transition="in" filter="wipe(right)">
                                      <p:cBhvr>
                                        <p:cTn id="16" dur="300"/>
                                        <p:tgtEl>
                                          <p:spTgt spid="83"/>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82"/>
                                        </p:tgtEl>
                                        <p:attrNameLst>
                                          <p:attrName>style.visibility</p:attrName>
                                        </p:attrNameLst>
                                      </p:cBhvr>
                                      <p:to>
                                        <p:strVal val="visible"/>
                                      </p:to>
                                    </p:set>
                                    <p:animEffect transition="in" filter="wipe(right)">
                                      <p:cBhvr>
                                        <p:cTn id="19" dur="750"/>
                                        <p:tgtEl>
                                          <p:spTgt spid="82"/>
                                        </p:tgtEl>
                                      </p:cBhvr>
                                    </p:animEffect>
                                  </p:childTnLst>
                                </p:cTn>
                              </p:par>
                              <p:par>
                                <p:cTn id="20" presetID="22" presetClass="entr" presetSubtype="2" fill="hold" grpId="0" nodeType="withEffect">
                                  <p:stCondLst>
                                    <p:cond delay="550"/>
                                  </p:stCondLst>
                                  <p:childTnLst>
                                    <p:set>
                                      <p:cBhvr>
                                        <p:cTn id="21" dur="1" fill="hold">
                                          <p:stCondLst>
                                            <p:cond delay="0"/>
                                          </p:stCondLst>
                                        </p:cTn>
                                        <p:tgtEl>
                                          <p:spTgt spid="81"/>
                                        </p:tgtEl>
                                        <p:attrNameLst>
                                          <p:attrName>style.visibility</p:attrName>
                                        </p:attrNameLst>
                                      </p:cBhvr>
                                      <p:to>
                                        <p:strVal val="visible"/>
                                      </p:to>
                                    </p:set>
                                    <p:animEffect transition="in" filter="wipe(right)">
                                      <p:cBhvr>
                                        <p:cTn id="22" dur="350"/>
                                        <p:tgtEl>
                                          <p:spTgt spid="81"/>
                                        </p:tgtEl>
                                      </p:cBhvr>
                                    </p:animEffect>
                                  </p:childTnLst>
                                </p:cTn>
                              </p:par>
                            </p:childTnLst>
                          </p:cTn>
                        </p:par>
                        <p:par>
                          <p:cTn id="23" fill="hold">
                            <p:stCondLst>
                              <p:cond delay="1250"/>
                            </p:stCondLst>
                            <p:childTnLst>
                              <p:par>
                                <p:cTn id="24" presetID="16" presetClass="entr" presetSubtype="21" fill="hold" nodeType="afterEffect">
                                  <p:stCondLst>
                                    <p:cond delay="250"/>
                                  </p:stCondLst>
                                  <p:childTnLst>
                                    <p:set>
                                      <p:cBhvr>
                                        <p:cTn id="25" dur="1" fill="hold">
                                          <p:stCondLst>
                                            <p:cond delay="0"/>
                                          </p:stCondLst>
                                        </p:cTn>
                                        <p:tgtEl>
                                          <p:spTgt spid="84"/>
                                        </p:tgtEl>
                                        <p:attrNameLst>
                                          <p:attrName>style.visibility</p:attrName>
                                        </p:attrNameLst>
                                      </p:cBhvr>
                                      <p:to>
                                        <p:strVal val="visible"/>
                                      </p:to>
                                    </p:set>
                                    <p:animEffect transition="in" filter="barn(inVertical)">
                                      <p:cBhvr>
                                        <p:cTn id="26" dur="600"/>
                                        <p:tgtEl>
                                          <p:spTgt spid="84"/>
                                        </p:tgtEl>
                                      </p:cBhvr>
                                    </p:animEffect>
                                  </p:childTnLst>
                                </p:cTn>
                              </p:par>
                              <p:par>
                                <p:cTn id="27" presetID="16" presetClass="entr" presetSubtype="21" fill="hold" grpId="0" nodeType="withEffect">
                                  <p:stCondLst>
                                    <p:cond delay="450"/>
                                  </p:stCondLst>
                                  <p:childTnLst>
                                    <p:set>
                                      <p:cBhvr>
                                        <p:cTn id="28" dur="1" fill="hold">
                                          <p:stCondLst>
                                            <p:cond delay="0"/>
                                          </p:stCondLst>
                                        </p:cTn>
                                        <p:tgtEl>
                                          <p:spTgt spid="109"/>
                                        </p:tgtEl>
                                        <p:attrNameLst>
                                          <p:attrName>style.visibility</p:attrName>
                                        </p:attrNameLst>
                                      </p:cBhvr>
                                      <p:to>
                                        <p:strVal val="visible"/>
                                      </p:to>
                                    </p:set>
                                    <p:animEffect transition="in" filter="barn(inVertical)">
                                      <p:cBhvr>
                                        <p:cTn id="29" dur="500"/>
                                        <p:tgtEl>
                                          <p:spTgt spid="109"/>
                                        </p:tgtEl>
                                      </p:cBhvr>
                                    </p:animEffect>
                                  </p:childTnLst>
                                </p:cTn>
                              </p:par>
                              <p:par>
                                <p:cTn id="30" presetID="16" presetClass="entr" presetSubtype="21" fill="hold" grpId="0" nodeType="withEffect">
                                  <p:stCondLst>
                                    <p:cond delay="450"/>
                                  </p:stCondLst>
                                  <p:childTnLst>
                                    <p:set>
                                      <p:cBhvr>
                                        <p:cTn id="31" dur="1" fill="hold">
                                          <p:stCondLst>
                                            <p:cond delay="0"/>
                                          </p:stCondLst>
                                        </p:cTn>
                                        <p:tgtEl>
                                          <p:spTgt spid="108"/>
                                        </p:tgtEl>
                                        <p:attrNameLst>
                                          <p:attrName>style.visibility</p:attrName>
                                        </p:attrNameLst>
                                      </p:cBhvr>
                                      <p:to>
                                        <p:strVal val="visible"/>
                                      </p:to>
                                    </p:set>
                                    <p:animEffect transition="in" filter="barn(inVertical)">
                                      <p:cBhvr>
                                        <p:cTn id="32" dur="500"/>
                                        <p:tgtEl>
                                          <p:spTgt spid="108"/>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77"/>
                                        </p:tgtEl>
                                        <p:attrNameLst>
                                          <p:attrName>style.visibility</p:attrName>
                                        </p:attrNameLst>
                                      </p:cBhvr>
                                      <p:to>
                                        <p:strVal val="visible"/>
                                      </p:to>
                                    </p:set>
                                    <p:animEffect transition="in" filter="wipe(left)">
                                      <p:cBhvr>
                                        <p:cTn id="35" dur="300"/>
                                        <p:tgtEl>
                                          <p:spTgt spid="77"/>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76"/>
                                        </p:tgtEl>
                                        <p:attrNameLst>
                                          <p:attrName>style.visibility</p:attrName>
                                        </p:attrNameLst>
                                      </p:cBhvr>
                                      <p:to>
                                        <p:strVal val="visible"/>
                                      </p:to>
                                    </p:set>
                                    <p:animEffect transition="in" filter="wipe(left)">
                                      <p:cBhvr>
                                        <p:cTn id="38" dur="750"/>
                                        <p:tgtEl>
                                          <p:spTgt spid="76"/>
                                        </p:tgtEl>
                                      </p:cBhvr>
                                    </p:animEffect>
                                  </p:childTnLst>
                                </p:cTn>
                              </p:par>
                              <p:par>
                                <p:cTn id="39" presetID="22" presetClass="entr" presetSubtype="8" fill="hold" grpId="0" nodeType="withEffect">
                                  <p:stCondLst>
                                    <p:cond delay="550"/>
                                  </p:stCondLst>
                                  <p:childTnLst>
                                    <p:set>
                                      <p:cBhvr>
                                        <p:cTn id="40" dur="1" fill="hold">
                                          <p:stCondLst>
                                            <p:cond delay="0"/>
                                          </p:stCondLst>
                                        </p:cTn>
                                        <p:tgtEl>
                                          <p:spTgt spid="75"/>
                                        </p:tgtEl>
                                        <p:attrNameLst>
                                          <p:attrName>style.visibility</p:attrName>
                                        </p:attrNameLst>
                                      </p:cBhvr>
                                      <p:to>
                                        <p:strVal val="visible"/>
                                      </p:to>
                                    </p:set>
                                    <p:animEffect transition="in" filter="wipe(left)">
                                      <p:cBhvr>
                                        <p:cTn id="41" dur="350"/>
                                        <p:tgtEl>
                                          <p:spTgt spid="75"/>
                                        </p:tgtEl>
                                      </p:cBhvr>
                                    </p:animEffect>
                                  </p:childTnLst>
                                </p:cTn>
                              </p:par>
                            </p:childTnLst>
                          </p:cTn>
                        </p:par>
                        <p:par>
                          <p:cTn id="42" fill="hold">
                            <p:stCondLst>
                              <p:cond delay="2500"/>
                            </p:stCondLst>
                            <p:childTnLst>
                              <p:par>
                                <p:cTn id="43" presetID="16" presetClass="entr" presetSubtype="26" fill="hold" nodeType="afterEffect">
                                  <p:stCondLst>
                                    <p:cond delay="250"/>
                                  </p:stCondLst>
                                  <p:childTnLst>
                                    <p:set>
                                      <p:cBhvr>
                                        <p:cTn id="44" dur="1" fill="hold">
                                          <p:stCondLst>
                                            <p:cond delay="0"/>
                                          </p:stCondLst>
                                        </p:cTn>
                                        <p:tgtEl>
                                          <p:spTgt spid="95"/>
                                        </p:tgtEl>
                                        <p:attrNameLst>
                                          <p:attrName>style.visibility</p:attrName>
                                        </p:attrNameLst>
                                      </p:cBhvr>
                                      <p:to>
                                        <p:strVal val="visible"/>
                                      </p:to>
                                    </p:set>
                                    <p:animEffect transition="in" filter="barn(inHorizontal)">
                                      <p:cBhvr>
                                        <p:cTn id="45" dur="600"/>
                                        <p:tgtEl>
                                          <p:spTgt spid="95"/>
                                        </p:tgtEl>
                                      </p:cBhvr>
                                    </p:animEffect>
                                  </p:childTnLst>
                                </p:cTn>
                              </p:par>
                              <p:par>
                                <p:cTn id="46" presetID="16" presetClass="entr" presetSubtype="26" fill="hold" grpId="0" nodeType="withEffect">
                                  <p:stCondLst>
                                    <p:cond delay="450"/>
                                  </p:stCondLst>
                                  <p:childTnLst>
                                    <p:set>
                                      <p:cBhvr>
                                        <p:cTn id="47" dur="1" fill="hold">
                                          <p:stCondLst>
                                            <p:cond delay="0"/>
                                          </p:stCondLst>
                                        </p:cTn>
                                        <p:tgtEl>
                                          <p:spTgt spid="107"/>
                                        </p:tgtEl>
                                        <p:attrNameLst>
                                          <p:attrName>style.visibility</p:attrName>
                                        </p:attrNameLst>
                                      </p:cBhvr>
                                      <p:to>
                                        <p:strVal val="visible"/>
                                      </p:to>
                                    </p:set>
                                    <p:animEffect transition="in" filter="barn(inHorizontal)">
                                      <p:cBhvr>
                                        <p:cTn id="48" dur="500"/>
                                        <p:tgtEl>
                                          <p:spTgt spid="107"/>
                                        </p:tgtEl>
                                      </p:cBhvr>
                                    </p:animEffect>
                                  </p:childTnLst>
                                </p:cTn>
                              </p:par>
                              <p:par>
                                <p:cTn id="49" presetID="22" presetClass="entr" presetSubtype="4" fill="hold" grpId="0" nodeType="withEffect">
                                  <p:stCondLst>
                                    <p:cond delay="750"/>
                                  </p:stCondLst>
                                  <p:childTnLst>
                                    <p:set>
                                      <p:cBhvr>
                                        <p:cTn id="50" dur="1" fill="hold">
                                          <p:stCondLst>
                                            <p:cond delay="0"/>
                                          </p:stCondLst>
                                        </p:cTn>
                                        <p:tgtEl>
                                          <p:spTgt spid="106"/>
                                        </p:tgtEl>
                                        <p:attrNameLst>
                                          <p:attrName>style.visibility</p:attrName>
                                        </p:attrNameLst>
                                      </p:cBhvr>
                                      <p:to>
                                        <p:strVal val="visible"/>
                                      </p:to>
                                    </p:set>
                                    <p:animEffect transition="in" filter="wipe(down)">
                                      <p:cBhvr>
                                        <p:cTn id="51" dur="250"/>
                                        <p:tgtEl>
                                          <p:spTgt spid="106"/>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74"/>
                                        </p:tgtEl>
                                        <p:attrNameLst>
                                          <p:attrName>style.visibility</p:attrName>
                                        </p:attrNameLst>
                                      </p:cBhvr>
                                      <p:to>
                                        <p:strVal val="visible"/>
                                      </p:to>
                                    </p:set>
                                    <p:animEffect transition="in" filter="wipe(left)">
                                      <p:cBhvr>
                                        <p:cTn id="54" dur="300"/>
                                        <p:tgtEl>
                                          <p:spTgt spid="74"/>
                                        </p:tgtEl>
                                      </p:cBhvr>
                                    </p:animEffect>
                                  </p:childTnLst>
                                </p:cTn>
                              </p:par>
                              <p:par>
                                <p:cTn id="55" presetID="22" presetClass="entr" presetSubtype="8" fill="hold" grpId="0" nodeType="withEffect">
                                  <p:stCondLst>
                                    <p:cond delay="250"/>
                                  </p:stCondLst>
                                  <p:childTnLst>
                                    <p:set>
                                      <p:cBhvr>
                                        <p:cTn id="56" dur="1" fill="hold">
                                          <p:stCondLst>
                                            <p:cond delay="0"/>
                                          </p:stCondLst>
                                        </p:cTn>
                                        <p:tgtEl>
                                          <p:spTgt spid="73"/>
                                        </p:tgtEl>
                                        <p:attrNameLst>
                                          <p:attrName>style.visibility</p:attrName>
                                        </p:attrNameLst>
                                      </p:cBhvr>
                                      <p:to>
                                        <p:strVal val="visible"/>
                                      </p:to>
                                    </p:set>
                                    <p:animEffect transition="in" filter="wipe(left)">
                                      <p:cBhvr>
                                        <p:cTn id="57" dur="750"/>
                                        <p:tgtEl>
                                          <p:spTgt spid="73"/>
                                        </p:tgtEl>
                                      </p:cBhvr>
                                    </p:animEffect>
                                  </p:childTnLst>
                                </p:cTn>
                              </p:par>
                              <p:par>
                                <p:cTn id="58" presetID="22" presetClass="entr" presetSubtype="8" fill="hold" grpId="0" nodeType="withEffect">
                                  <p:stCondLst>
                                    <p:cond delay="550"/>
                                  </p:stCondLst>
                                  <p:childTnLst>
                                    <p:set>
                                      <p:cBhvr>
                                        <p:cTn id="59" dur="1" fill="hold">
                                          <p:stCondLst>
                                            <p:cond delay="0"/>
                                          </p:stCondLst>
                                        </p:cTn>
                                        <p:tgtEl>
                                          <p:spTgt spid="72"/>
                                        </p:tgtEl>
                                        <p:attrNameLst>
                                          <p:attrName>style.visibility</p:attrName>
                                        </p:attrNameLst>
                                      </p:cBhvr>
                                      <p:to>
                                        <p:strVal val="visible"/>
                                      </p:to>
                                    </p:set>
                                    <p:animEffect transition="in" filter="wipe(left)">
                                      <p:cBhvr>
                                        <p:cTn id="60" dur="350"/>
                                        <p:tgtEl>
                                          <p:spTgt spid="72"/>
                                        </p:tgtEl>
                                      </p:cBhvr>
                                    </p:animEffect>
                                  </p:childTnLst>
                                </p:cTn>
                              </p:par>
                            </p:childTnLst>
                          </p:cTn>
                        </p:par>
                        <p:par>
                          <p:cTn id="61" fill="hold">
                            <p:stCondLst>
                              <p:cond delay="3750"/>
                            </p:stCondLst>
                            <p:childTnLst>
                              <p:par>
                                <p:cTn id="62" presetID="16" presetClass="entr" presetSubtype="21" fill="hold" nodeType="afterEffect">
                                  <p:stCondLst>
                                    <p:cond delay="250"/>
                                  </p:stCondLst>
                                  <p:childTnLst>
                                    <p:set>
                                      <p:cBhvr>
                                        <p:cTn id="63" dur="1" fill="hold">
                                          <p:stCondLst>
                                            <p:cond delay="0"/>
                                          </p:stCondLst>
                                        </p:cTn>
                                        <p:tgtEl>
                                          <p:spTgt spid="89"/>
                                        </p:tgtEl>
                                        <p:attrNameLst>
                                          <p:attrName>style.visibility</p:attrName>
                                        </p:attrNameLst>
                                      </p:cBhvr>
                                      <p:to>
                                        <p:strVal val="visible"/>
                                      </p:to>
                                    </p:set>
                                    <p:animEffect transition="in" filter="barn(inVertical)">
                                      <p:cBhvr>
                                        <p:cTn id="64" dur="600"/>
                                        <p:tgtEl>
                                          <p:spTgt spid="89"/>
                                        </p:tgtEl>
                                      </p:cBhvr>
                                    </p:animEffect>
                                  </p:childTnLst>
                                </p:cTn>
                              </p:par>
                              <p:par>
                                <p:cTn id="65" presetID="16" presetClass="entr" presetSubtype="21" fill="hold" grpId="0" nodeType="withEffect">
                                  <p:stCondLst>
                                    <p:cond delay="450"/>
                                  </p:stCondLst>
                                  <p:childTnLst>
                                    <p:set>
                                      <p:cBhvr>
                                        <p:cTn id="66" dur="1" fill="hold">
                                          <p:stCondLst>
                                            <p:cond delay="0"/>
                                          </p:stCondLst>
                                        </p:cTn>
                                        <p:tgtEl>
                                          <p:spTgt spid="111"/>
                                        </p:tgtEl>
                                        <p:attrNameLst>
                                          <p:attrName>style.visibility</p:attrName>
                                        </p:attrNameLst>
                                      </p:cBhvr>
                                      <p:to>
                                        <p:strVal val="visible"/>
                                      </p:to>
                                    </p:set>
                                    <p:animEffect transition="in" filter="barn(inVertical)">
                                      <p:cBhvr>
                                        <p:cTn id="67" dur="500"/>
                                        <p:tgtEl>
                                          <p:spTgt spid="111"/>
                                        </p:tgtEl>
                                      </p:cBhvr>
                                    </p:animEffect>
                                  </p:childTnLst>
                                </p:cTn>
                              </p:par>
                              <p:par>
                                <p:cTn id="68" presetID="16" presetClass="entr" presetSubtype="21" fill="hold" grpId="0" nodeType="withEffect">
                                  <p:stCondLst>
                                    <p:cond delay="450"/>
                                  </p:stCondLst>
                                  <p:childTnLst>
                                    <p:set>
                                      <p:cBhvr>
                                        <p:cTn id="69" dur="1" fill="hold">
                                          <p:stCondLst>
                                            <p:cond delay="0"/>
                                          </p:stCondLst>
                                        </p:cTn>
                                        <p:tgtEl>
                                          <p:spTgt spid="110"/>
                                        </p:tgtEl>
                                        <p:attrNameLst>
                                          <p:attrName>style.visibility</p:attrName>
                                        </p:attrNameLst>
                                      </p:cBhvr>
                                      <p:to>
                                        <p:strVal val="visible"/>
                                      </p:to>
                                    </p:set>
                                    <p:animEffect transition="in" filter="barn(inVertical)">
                                      <p:cBhvr>
                                        <p:cTn id="70" dur="500"/>
                                        <p:tgtEl>
                                          <p:spTgt spid="110"/>
                                        </p:tgtEl>
                                      </p:cBhvr>
                                    </p:animEffect>
                                  </p:childTnLst>
                                </p:cTn>
                              </p:par>
                              <p:par>
                                <p:cTn id="71" presetID="22" presetClass="entr" presetSubtype="2" fill="hold" grpId="0" nodeType="withEffect">
                                  <p:stCondLst>
                                    <p:cond delay="250"/>
                                  </p:stCondLst>
                                  <p:childTnLst>
                                    <p:set>
                                      <p:cBhvr>
                                        <p:cTn id="72" dur="1" fill="hold">
                                          <p:stCondLst>
                                            <p:cond delay="0"/>
                                          </p:stCondLst>
                                        </p:cTn>
                                        <p:tgtEl>
                                          <p:spTgt spid="80"/>
                                        </p:tgtEl>
                                        <p:attrNameLst>
                                          <p:attrName>style.visibility</p:attrName>
                                        </p:attrNameLst>
                                      </p:cBhvr>
                                      <p:to>
                                        <p:strVal val="visible"/>
                                      </p:to>
                                    </p:set>
                                    <p:animEffect transition="in" filter="wipe(right)">
                                      <p:cBhvr>
                                        <p:cTn id="73" dur="300"/>
                                        <p:tgtEl>
                                          <p:spTgt spid="80"/>
                                        </p:tgtEl>
                                      </p:cBhvr>
                                    </p:animEffect>
                                  </p:childTnLst>
                                </p:cTn>
                              </p:par>
                              <p:par>
                                <p:cTn id="74" presetID="22" presetClass="entr" presetSubtype="2" fill="hold" grpId="0" nodeType="withEffect">
                                  <p:stCondLst>
                                    <p:cond delay="250"/>
                                  </p:stCondLst>
                                  <p:childTnLst>
                                    <p:set>
                                      <p:cBhvr>
                                        <p:cTn id="75" dur="1" fill="hold">
                                          <p:stCondLst>
                                            <p:cond delay="0"/>
                                          </p:stCondLst>
                                        </p:cTn>
                                        <p:tgtEl>
                                          <p:spTgt spid="79"/>
                                        </p:tgtEl>
                                        <p:attrNameLst>
                                          <p:attrName>style.visibility</p:attrName>
                                        </p:attrNameLst>
                                      </p:cBhvr>
                                      <p:to>
                                        <p:strVal val="visible"/>
                                      </p:to>
                                    </p:set>
                                    <p:animEffect transition="in" filter="wipe(right)">
                                      <p:cBhvr>
                                        <p:cTn id="76" dur="750"/>
                                        <p:tgtEl>
                                          <p:spTgt spid="79"/>
                                        </p:tgtEl>
                                      </p:cBhvr>
                                    </p:animEffect>
                                  </p:childTnLst>
                                </p:cTn>
                              </p:par>
                              <p:par>
                                <p:cTn id="77" presetID="22" presetClass="entr" presetSubtype="2" fill="hold" grpId="0" nodeType="withEffect">
                                  <p:stCondLst>
                                    <p:cond delay="550"/>
                                  </p:stCondLst>
                                  <p:childTnLst>
                                    <p:set>
                                      <p:cBhvr>
                                        <p:cTn id="78" dur="1" fill="hold">
                                          <p:stCondLst>
                                            <p:cond delay="0"/>
                                          </p:stCondLst>
                                        </p:cTn>
                                        <p:tgtEl>
                                          <p:spTgt spid="78"/>
                                        </p:tgtEl>
                                        <p:attrNameLst>
                                          <p:attrName>style.visibility</p:attrName>
                                        </p:attrNameLst>
                                      </p:cBhvr>
                                      <p:to>
                                        <p:strVal val="visible"/>
                                      </p:to>
                                    </p:set>
                                    <p:animEffect transition="in" filter="wipe(right)">
                                      <p:cBhvr>
                                        <p:cTn id="79" dur="3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78" grpId="0"/>
      <p:bldP spid="79" grpId="0"/>
      <p:bldP spid="80" grpId="0"/>
      <p:bldP spid="81" grpId="0"/>
      <p:bldP spid="82" grpId="0"/>
      <p:bldP spid="83" grpId="0"/>
      <p:bldP spid="104" grpId="0"/>
      <p:bldP spid="105" grpId="0"/>
      <p:bldP spid="106" grpId="0"/>
      <p:bldP spid="107" grpId="0"/>
      <p:bldP spid="108" grpId="0"/>
      <p:bldP spid="109" grpId="0"/>
      <p:bldP spid="110" grpId="0"/>
      <p:bldP spid="1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4644007" y="1253250"/>
            <a:ext cx="2880320" cy="936104"/>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14" name="五边形 13"/>
          <p:cNvSpPr/>
          <p:nvPr/>
        </p:nvSpPr>
        <p:spPr>
          <a:xfrm flipH="1">
            <a:off x="1763687" y="2182840"/>
            <a:ext cx="2880320" cy="93610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15" name="TextBox 14"/>
          <p:cNvSpPr txBox="1"/>
          <p:nvPr/>
        </p:nvSpPr>
        <p:spPr>
          <a:xfrm>
            <a:off x="2195735" y="2509324"/>
            <a:ext cx="2448272" cy="3693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点击添加标题</a:t>
            </a:r>
            <a:endParaRPr kumimoji="0" lang="zh-CN" altLang="en-US" sz="135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6" name="TextBox 15"/>
          <p:cNvSpPr txBox="1"/>
          <p:nvPr/>
        </p:nvSpPr>
        <p:spPr>
          <a:xfrm>
            <a:off x="4644007" y="1521247"/>
            <a:ext cx="2448272"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点击添加标题</a:t>
            </a:r>
            <a:endParaRPr kumimoji="0" lang="zh-CN" altLang="en-US" sz="135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7" name="TextBox 16"/>
          <p:cNvSpPr txBox="1"/>
          <p:nvPr/>
        </p:nvSpPr>
        <p:spPr>
          <a:xfrm>
            <a:off x="1114459" y="1059582"/>
            <a:ext cx="3240359" cy="923330"/>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您的内容打在这里，或者通过复制您的文本后，在此框中选择粘贴，并选择只保留文字。您的内容打在这里，或者通过复制您的文本</a:t>
            </a:r>
            <a:r>
              <a:rPr kumimoji="0" lang="zh-CN" altLang="en-US" sz="1200" b="0" i="0" u="none" strike="noStrike" kern="1200" cap="none" spc="0" normalizeH="0" baseline="0" noProof="0" dirty="0" smtClean="0">
                <a:ln>
                  <a:noFill/>
                </a:ln>
                <a:solidFill>
                  <a:sysClr val="windowText" lastClr="000000"/>
                </a:solidFill>
                <a:effectLst/>
                <a:uLnTx/>
                <a:uFillTx/>
                <a:latin typeface="微软雅黑" pitchFamily="34" charset="-122"/>
                <a:ea typeface="微软雅黑" pitchFamily="34" charset="-122"/>
                <a:cs typeface="+mn-cs"/>
              </a:rPr>
              <a:t>后</a:t>
            </a:r>
            <a:endParaRPr kumimoji="0" lang="zh-CN" altLang="en-US" sz="1200" b="0" i="0" u="none" strike="noStrike" kern="1200" cap="none" spc="0" normalizeH="0" baseline="0" noProof="0" dirty="0">
              <a:ln>
                <a:noFill/>
              </a:ln>
              <a:solidFill>
                <a:prstClr val="black">
                  <a:lumMod val="95000"/>
                  <a:lumOff val="5000"/>
                </a:prstClr>
              </a:solidFill>
              <a:effectLst/>
              <a:uLnTx/>
              <a:uFillTx/>
              <a:latin typeface="微软雅黑" pitchFamily="34" charset="-122"/>
              <a:ea typeface="微软雅黑" pitchFamily="34" charset="-122"/>
              <a:cs typeface="Arial" panose="020B0604020202020204" pitchFamily="34" charset="0"/>
            </a:endParaRPr>
          </a:p>
        </p:txBody>
      </p:sp>
      <p:sp>
        <p:nvSpPr>
          <p:cNvPr id="18" name="TextBox 17"/>
          <p:cNvSpPr txBox="1"/>
          <p:nvPr/>
        </p:nvSpPr>
        <p:spPr>
          <a:xfrm>
            <a:off x="4860033" y="2447770"/>
            <a:ext cx="3240359" cy="923330"/>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您的内容打在这里，或者通过复制您的文本后，在此框中选择粘贴，并选择只保留文字。您的内容打在这里，或者通过复制您的文本后</a:t>
            </a:r>
            <a:endParaRPr kumimoji="0" lang="zh-CN" altLang="en-US" sz="1200" b="0" i="0" u="none" strike="noStrike" kern="1200" cap="none" spc="0" normalizeH="0" baseline="0" noProof="0" dirty="0">
              <a:ln>
                <a:noFill/>
              </a:ln>
              <a:solidFill>
                <a:prstClr val="black">
                  <a:lumMod val="95000"/>
                  <a:lumOff val="5000"/>
                </a:prstClr>
              </a:solidFill>
              <a:effectLst/>
              <a:uLnTx/>
              <a:uFillTx/>
              <a:latin typeface="微软雅黑" pitchFamily="34" charset="-122"/>
              <a:ea typeface="微软雅黑" pitchFamily="34" charset="-122"/>
              <a:cs typeface="Arial" panose="020B0604020202020204" pitchFamily="34" charset="0"/>
            </a:endParaRPr>
          </a:p>
        </p:txBody>
      </p:sp>
      <p:sp>
        <p:nvSpPr>
          <p:cNvPr id="19" name="矩形 18"/>
          <p:cNvSpPr/>
          <p:nvPr/>
        </p:nvSpPr>
        <p:spPr>
          <a:xfrm>
            <a:off x="2775703" y="3636126"/>
            <a:ext cx="1692188" cy="2269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0" name="矩形 19"/>
          <p:cNvSpPr/>
          <p:nvPr/>
        </p:nvSpPr>
        <p:spPr>
          <a:xfrm>
            <a:off x="1803595" y="3996167"/>
            <a:ext cx="2652199" cy="2269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1" name="矩形 20"/>
          <p:cNvSpPr/>
          <p:nvPr/>
        </p:nvSpPr>
        <p:spPr>
          <a:xfrm>
            <a:off x="2307651" y="4417281"/>
            <a:ext cx="2160240" cy="2269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2" name="TextBox 21"/>
          <p:cNvSpPr txBox="1"/>
          <p:nvPr/>
        </p:nvSpPr>
        <p:spPr>
          <a:xfrm>
            <a:off x="2984583" y="3636125"/>
            <a:ext cx="105670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对比一：</a:t>
            </a:r>
            <a:r>
              <a:rPr kumimoji="0" lang="en-US" altLang="zh-CN"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56</a:t>
            </a: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23" name="TextBox 22"/>
          <p:cNvSpPr txBox="1"/>
          <p:nvPr/>
        </p:nvSpPr>
        <p:spPr>
          <a:xfrm>
            <a:off x="2984583" y="3996165"/>
            <a:ext cx="114005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对比二：</a:t>
            </a:r>
            <a:r>
              <a:rPr kumimoji="0" lang="en-US" altLang="zh-CN"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820</a:t>
            </a: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万</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24" name="TextBox 23"/>
          <p:cNvSpPr txBox="1"/>
          <p:nvPr/>
        </p:nvSpPr>
        <p:spPr>
          <a:xfrm>
            <a:off x="2984583" y="4422516"/>
            <a:ext cx="114005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对比三：</a:t>
            </a:r>
            <a:r>
              <a:rPr kumimoji="0" lang="en-US" altLang="zh-CN"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640</a:t>
            </a: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万</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25" name="矩形 24"/>
          <p:cNvSpPr/>
          <p:nvPr/>
        </p:nvSpPr>
        <p:spPr>
          <a:xfrm>
            <a:off x="4786865" y="3611982"/>
            <a:ext cx="1692188" cy="226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6" name="矩形 25"/>
          <p:cNvSpPr/>
          <p:nvPr/>
        </p:nvSpPr>
        <p:spPr>
          <a:xfrm>
            <a:off x="4798964" y="3972022"/>
            <a:ext cx="2652199" cy="226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7" name="矩形 26"/>
          <p:cNvSpPr/>
          <p:nvPr/>
        </p:nvSpPr>
        <p:spPr>
          <a:xfrm>
            <a:off x="4786865" y="4393137"/>
            <a:ext cx="2160240" cy="2269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8" name="TextBox 27"/>
          <p:cNvSpPr txBox="1"/>
          <p:nvPr/>
        </p:nvSpPr>
        <p:spPr>
          <a:xfrm>
            <a:off x="4995745" y="3611981"/>
            <a:ext cx="105670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对比一：</a:t>
            </a:r>
            <a:r>
              <a:rPr kumimoji="0" lang="en-US" altLang="zh-CN"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56</a:t>
            </a: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29" name="TextBox 28"/>
          <p:cNvSpPr txBox="1"/>
          <p:nvPr/>
        </p:nvSpPr>
        <p:spPr>
          <a:xfrm>
            <a:off x="5002889" y="3972021"/>
            <a:ext cx="114005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对比二：</a:t>
            </a:r>
            <a:r>
              <a:rPr kumimoji="0" lang="en-US" altLang="zh-CN"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820</a:t>
            </a: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万</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30" name="TextBox 29"/>
          <p:cNvSpPr txBox="1"/>
          <p:nvPr/>
        </p:nvSpPr>
        <p:spPr>
          <a:xfrm>
            <a:off x="5014962" y="4398372"/>
            <a:ext cx="114005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对比三：</a:t>
            </a:r>
            <a:r>
              <a:rPr kumimoji="0" lang="en-US" altLang="zh-CN"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640</a:t>
            </a:r>
            <a:r>
              <a:rPr kumimoji="0" lang="zh-CN" altLang="en-US" sz="110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万</a:t>
            </a: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400"/>
                                        <p:tgtEl>
                                          <p:spTgt spid="1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500"/>
                                        <p:tgtEl>
                                          <p:spTgt spid="2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right)">
                                      <p:cBhvr>
                                        <p:cTn id="28" dur="500"/>
                                        <p:tgtEl>
                                          <p:spTgt spid="2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500"/>
                                        <p:tgtEl>
                                          <p:spTgt spid="2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righ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p:bldP spid="18" grpId="0"/>
      <p:bldP spid="19" grpId="0" animBg="1"/>
      <p:bldP spid="20" grpId="0" animBg="1"/>
      <p:bldP spid="21" grpId="0" animBg="1"/>
      <p:bldP spid="22" grpId="0"/>
      <p:bldP spid="23" grpId="0"/>
      <p:bldP spid="24" grpId="0"/>
      <p:bldP spid="25" grpId="0" animBg="1"/>
      <p:bldP spid="26" grpId="0" animBg="1"/>
      <p:bldP spid="27" grpId="0" animBg="1"/>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3"/>
          <p:cNvSpPr/>
          <p:nvPr/>
        </p:nvSpPr>
        <p:spPr bwMode="gray">
          <a:xfrm rot="19490962">
            <a:off x="2981655" y="2696261"/>
            <a:ext cx="1364831" cy="1649200"/>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chemeClr val="bg1">
              <a:lumMod val="50000"/>
            </a:schemeClr>
          </a:solidFill>
          <a:ln>
            <a:noFill/>
          </a:ln>
          <a:effectLst>
            <a:outerShdw dist="107763" dir="2700000" algn="ctr" rotWithShape="0">
              <a:schemeClr val="bg2">
                <a:alpha val="50000"/>
              </a:schemeClr>
            </a:outerShdw>
          </a:effectLst>
        </p:spPr>
        <p:txBody>
          <a:bodyPr lIns="45720" tIns="44450" rIns="45720" bIns="44450" anchor="ctr" anchorCtr="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6" name="Freeform 4"/>
          <p:cNvSpPr/>
          <p:nvPr/>
        </p:nvSpPr>
        <p:spPr bwMode="gray">
          <a:xfrm rot="19490962" flipH="1" flipV="1">
            <a:off x="4479530" y="1045008"/>
            <a:ext cx="1364831" cy="1649200"/>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chemeClr val="bg1">
              <a:lumMod val="50000"/>
            </a:schemeClr>
          </a:solidFill>
          <a:ln>
            <a:noFill/>
          </a:ln>
          <a:effectLst>
            <a:outerShdw dist="107763" dir="2700000" algn="ctr" rotWithShape="0">
              <a:schemeClr val="bg2">
                <a:alpha val="50000"/>
              </a:schemeClr>
            </a:outerShdw>
          </a:effectLst>
        </p:spPr>
        <p:txBody>
          <a:bodyPr lIns="45720" tIns="44450" rIns="45720" bIns="44450" anchor="ctr" anchorCtr="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7" name="Oval 5"/>
          <p:cNvSpPr>
            <a:spLocks noChangeArrowheads="1"/>
          </p:cNvSpPr>
          <p:nvPr/>
        </p:nvSpPr>
        <p:spPr bwMode="gray">
          <a:xfrm>
            <a:off x="3134003" y="1861951"/>
            <a:ext cx="1183595" cy="1183595"/>
          </a:xfrm>
          <a:prstGeom prst="ellipse">
            <a:avLst/>
          </a:prstGeom>
          <a:solidFill>
            <a:srgbClr val="0070C0"/>
          </a:solidFill>
          <a:ln>
            <a:noFill/>
          </a:ln>
          <a:effectLst>
            <a:outerShdw dist="107763" dir="2700000" algn="ctr" rotWithShape="0">
              <a:schemeClr val="bg2">
                <a:alpha val="50000"/>
              </a:schemeClr>
            </a:outerShdw>
          </a:effectLst>
        </p:spPr>
        <p:txBody>
          <a:bodyPr lIns="45720" tIns="44450" rIns="45720" bIns="44450" anchor="ctr" anchorCtr="1"/>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标题</a:t>
            </a:r>
            <a:endParaRPr kumimoji="0" lang="zh-CN" altLang="en-US" sz="20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78" name="Oval 6"/>
          <p:cNvSpPr>
            <a:spLocks noChangeArrowheads="1"/>
          </p:cNvSpPr>
          <p:nvPr/>
        </p:nvSpPr>
        <p:spPr bwMode="gray">
          <a:xfrm>
            <a:off x="4547136" y="2687639"/>
            <a:ext cx="1183595" cy="1183595"/>
          </a:xfrm>
          <a:prstGeom prst="ellipse">
            <a:avLst/>
          </a:prstGeom>
          <a:solidFill>
            <a:srgbClr val="00B0F0"/>
          </a:solidFill>
          <a:ln>
            <a:noFill/>
          </a:ln>
          <a:effectLst>
            <a:outerShdw dist="107763" dir="2700000" algn="ctr" rotWithShape="0">
              <a:schemeClr val="bg2">
                <a:alpha val="50000"/>
              </a:schemeClr>
            </a:outerShdw>
          </a:effectLst>
        </p:spPr>
        <p:txBody>
          <a:bodyPr lIns="45720" tIns="44450" rIns="45720" bIns="44450" anchor="ctr" anchorCtr="1"/>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标题</a:t>
            </a:r>
            <a:endParaRPr kumimoji="0" lang="zh-CN" altLang="en-US" sz="20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79" name="TextBox 78"/>
          <p:cNvSpPr txBox="1"/>
          <p:nvPr/>
        </p:nvSpPr>
        <p:spPr>
          <a:xfrm>
            <a:off x="467544" y="1962378"/>
            <a:ext cx="2351856" cy="2052870"/>
          </a:xfrm>
          <a:prstGeom prst="rect">
            <a:avLst/>
          </a:prstGeom>
          <a:noFill/>
        </p:spPr>
        <p:txBody>
          <a:bodyPr wrap="square" rtlCol="0">
            <a:spAutoFit/>
          </a:bodyPr>
          <a:lstStyle/>
          <a:p>
            <a:pPr marL="0" marR="0" lvl="0" indent="0" algn="just" defTabSz="6858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您的内容打在这里，或者通过复制您的文本后，在此框中选择粘贴，并选择只保留文字</a:t>
            </a:r>
            <a:r>
              <a:rPr kumimoji="0" lang="zh-CN" altLang="en-US" sz="1400" b="0" i="0" u="none" strike="noStrike" kern="1200" cap="none" spc="0" normalizeH="0" baseline="0" noProof="0" dirty="0" smtClean="0">
                <a:ln>
                  <a:noFill/>
                </a:ln>
                <a:solidFill>
                  <a:prstClr val="black"/>
                </a:solidFill>
                <a:effectLst/>
                <a:uLnTx/>
                <a:uFillTx/>
                <a:latin typeface="微软雅黑" pitchFamily="34" charset="-122"/>
                <a:ea typeface="微软雅黑" pitchFamily="34" charset="-122"/>
                <a:cs typeface="+mn-cs"/>
              </a:rPr>
              <a:t>。</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您的内容打在这里，或者通过复制您的文本后，在此框中选择粘贴，并选择只保留文字</a:t>
            </a:r>
            <a:r>
              <a:rPr kumimoji="0" lang="zh-CN" altLang="en-US" sz="1400" b="0" i="0" u="none" strike="noStrike" kern="1200" cap="none" spc="0" normalizeH="0" baseline="0" noProof="0" dirty="0" smtClean="0">
                <a:ln>
                  <a:noFill/>
                </a:ln>
                <a:solidFill>
                  <a:prstClr val="black"/>
                </a:solidFill>
                <a:effectLst/>
                <a:uLnTx/>
                <a:uFillTx/>
                <a:latin typeface="微软雅黑" pitchFamily="34" charset="-122"/>
                <a:ea typeface="微软雅黑" pitchFamily="34" charset="-122"/>
                <a:cs typeface="+mn-cs"/>
              </a:rPr>
              <a:t>。</a:t>
            </a:r>
            <a:endPar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80" name="组合 79"/>
          <p:cNvGrpSpPr/>
          <p:nvPr/>
        </p:nvGrpSpPr>
        <p:grpSpPr>
          <a:xfrm>
            <a:off x="469900" y="1400286"/>
            <a:ext cx="3299884" cy="461665"/>
            <a:chOff x="469900" y="1057571"/>
            <a:chExt cx="3299884" cy="461665"/>
          </a:xfrm>
        </p:grpSpPr>
        <p:sp>
          <p:nvSpPr>
            <p:cNvPr id="81" name="TextBox 80"/>
            <p:cNvSpPr txBox="1"/>
            <p:nvPr/>
          </p:nvSpPr>
          <p:spPr>
            <a:xfrm>
              <a:off x="553419" y="1057571"/>
              <a:ext cx="156966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smtClean="0">
                  <a:ln>
                    <a:noFill/>
                  </a:ln>
                  <a:solidFill>
                    <a:prstClr val="black">
                      <a:lumMod val="85000"/>
                      <a:lumOff val="15000"/>
                    </a:prstClr>
                  </a:solidFill>
                  <a:effectLst/>
                  <a:uLnTx/>
                  <a:uFillTx/>
                  <a:latin typeface="微软雅黑" pitchFamily="34" charset="-122"/>
                  <a:ea typeface="微软雅黑" pitchFamily="34" charset="-122"/>
                  <a:cs typeface="+mn-cs"/>
                </a:rPr>
                <a:t>点击添加标题</a:t>
              </a:r>
              <a:endParaRPr kumimoji="0" lang="zh-CN" altLang="en-US" sz="1350" b="0" i="0" u="none" strike="noStrike" kern="1200" cap="none" spc="0" normalizeH="0" baseline="0" noProof="0" dirty="0" smtClean="0">
                <a:ln>
                  <a:noFill/>
                </a:ln>
                <a:solidFill>
                  <a:prstClr val="black">
                    <a:lumMod val="85000"/>
                    <a:lumOff val="15000"/>
                  </a:prstClr>
                </a:solidFill>
                <a:effectLst/>
                <a:uLnTx/>
                <a:uFillTx/>
                <a:latin typeface="微软雅黑" pitchFamily="34" charset="-122"/>
                <a:ea typeface="微软雅黑" pitchFamily="34" charset="-122"/>
                <a:cs typeface="+mn-cs"/>
              </a:endParaRPr>
            </a:p>
          </p:txBody>
        </p:sp>
        <p:cxnSp>
          <p:nvCxnSpPr>
            <p:cNvPr id="82" name="直接连接符 81"/>
            <p:cNvCxnSpPr/>
            <p:nvPr/>
          </p:nvCxnSpPr>
          <p:spPr>
            <a:xfrm>
              <a:off x="469900" y="1519236"/>
              <a:ext cx="3299884" cy="0"/>
            </a:xfrm>
            <a:prstGeom prst="line">
              <a:avLst/>
            </a:prstGeom>
            <a:noFill/>
            <a:ln>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83" name="TextBox 82"/>
          <p:cNvSpPr txBox="1"/>
          <p:nvPr/>
        </p:nvSpPr>
        <p:spPr>
          <a:xfrm>
            <a:off x="6169019" y="1749775"/>
            <a:ext cx="2453767" cy="2052870"/>
          </a:xfrm>
          <a:prstGeom prst="rect">
            <a:avLst/>
          </a:prstGeom>
          <a:noFill/>
        </p:spPr>
        <p:txBody>
          <a:bodyPr wrap="square" rtlCol="0">
            <a:spAutoFit/>
          </a:bodyPr>
          <a:lstStyle/>
          <a:p>
            <a:pPr marL="0" marR="0" lvl="0" indent="0" algn="just" defTabSz="6858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您的内容打在这里，或者通过复制您的文本后，在此框中选择粘贴，并选择只保留文字</a:t>
            </a:r>
            <a:r>
              <a:rPr kumimoji="0" lang="zh-CN" altLang="en-US" sz="1400" b="0" i="0" u="none" strike="noStrike" kern="1200" cap="none" spc="0" normalizeH="0" baseline="0" noProof="0" dirty="0" smtClean="0">
                <a:ln>
                  <a:noFill/>
                </a:ln>
                <a:solidFill>
                  <a:prstClr val="black"/>
                </a:solidFill>
                <a:effectLst/>
                <a:uLnTx/>
                <a:uFillTx/>
                <a:latin typeface="微软雅黑" pitchFamily="34" charset="-122"/>
                <a:ea typeface="微软雅黑" pitchFamily="34" charset="-122"/>
                <a:cs typeface="+mn-cs"/>
              </a:rPr>
              <a:t>。</a:t>
            </a:r>
            <a:r>
              <a:rPr kumimoji="0" lang="zh-CN" altLang="en-US"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您的内容打在这里，或者通过复制您的文本后，在此框中选择粘贴，并选择只保留文字</a:t>
            </a:r>
            <a:r>
              <a:rPr kumimoji="0" lang="zh-CN" altLang="en-US" sz="1400" b="0" i="0" u="none" strike="noStrike" kern="1200" cap="none" spc="0" normalizeH="0" baseline="0" noProof="0" dirty="0" smtClean="0">
                <a:ln>
                  <a:noFill/>
                </a:ln>
                <a:solidFill>
                  <a:prstClr val="black"/>
                </a:solidFill>
                <a:effectLst/>
                <a:uLnTx/>
                <a:uFillTx/>
                <a:latin typeface="微软雅黑" pitchFamily="34" charset="-122"/>
                <a:ea typeface="微软雅黑" pitchFamily="34" charset="-122"/>
                <a:cs typeface="+mn-cs"/>
              </a:rPr>
              <a:t>。</a:t>
            </a:r>
            <a:endParaRPr kumimoji="0" lang="en-US" altLang="zh-CN" sz="14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84" name="组合 83"/>
          <p:cNvGrpSpPr/>
          <p:nvPr/>
        </p:nvGrpSpPr>
        <p:grpSpPr>
          <a:xfrm>
            <a:off x="5257195" y="3871234"/>
            <a:ext cx="3442305" cy="404838"/>
            <a:chOff x="5257195" y="3528519"/>
            <a:chExt cx="3442305" cy="404838"/>
          </a:xfrm>
        </p:grpSpPr>
        <p:sp>
          <p:nvSpPr>
            <p:cNvPr id="85" name="TextBox 84"/>
            <p:cNvSpPr txBox="1"/>
            <p:nvPr/>
          </p:nvSpPr>
          <p:spPr>
            <a:xfrm>
              <a:off x="5975908" y="3564025"/>
              <a:ext cx="156966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smtClean="0">
                  <a:ln>
                    <a:noFill/>
                  </a:ln>
                  <a:solidFill>
                    <a:prstClr val="black">
                      <a:lumMod val="85000"/>
                      <a:lumOff val="15000"/>
                    </a:prstClr>
                  </a:solidFill>
                  <a:effectLst/>
                  <a:uLnTx/>
                  <a:uFillTx/>
                  <a:latin typeface="微软雅黑" pitchFamily="34" charset="-122"/>
                  <a:ea typeface="微软雅黑" pitchFamily="34" charset="-122"/>
                  <a:cs typeface="+mn-cs"/>
                </a:rPr>
                <a:t>点击添加标题</a:t>
              </a:r>
              <a:endParaRPr kumimoji="0" lang="zh-CN" altLang="en-US" sz="1350" b="0" i="0" u="none" strike="noStrike" kern="1200" cap="none" spc="0" normalizeH="0" baseline="0" noProof="0" dirty="0" smtClean="0">
                <a:ln>
                  <a:noFill/>
                </a:ln>
                <a:solidFill>
                  <a:prstClr val="black">
                    <a:lumMod val="85000"/>
                    <a:lumOff val="15000"/>
                  </a:prstClr>
                </a:solidFill>
                <a:effectLst/>
                <a:uLnTx/>
                <a:uFillTx/>
                <a:latin typeface="微软雅黑" pitchFamily="34" charset="-122"/>
                <a:ea typeface="微软雅黑" pitchFamily="34" charset="-122"/>
                <a:cs typeface="+mn-cs"/>
              </a:endParaRPr>
            </a:p>
          </p:txBody>
        </p:sp>
        <p:cxnSp>
          <p:nvCxnSpPr>
            <p:cNvPr id="86" name="直接连接符 85"/>
            <p:cNvCxnSpPr/>
            <p:nvPr/>
          </p:nvCxnSpPr>
          <p:spPr>
            <a:xfrm>
              <a:off x="5257195" y="3528519"/>
              <a:ext cx="3442305" cy="0"/>
            </a:xfrm>
            <a:prstGeom prst="line">
              <a:avLst/>
            </a:prstGeom>
            <a:noFill/>
            <a:ln>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randombar(horizontal)">
                                      <p:cBhvr>
                                        <p:cTn id="7" dur="500"/>
                                        <p:tgtEl>
                                          <p:spTgt spid="7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randombar(horizontal)">
                                      <p:cBhvr>
                                        <p:cTn id="16" dur="500"/>
                                        <p:tgtEl>
                                          <p:spTgt spid="78"/>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wipe(right)">
                                      <p:cBhvr>
                                        <p:cTn id="20" dur="500"/>
                                        <p:tgtEl>
                                          <p:spTgt spid="76"/>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right)">
                                      <p:cBhvr>
                                        <p:cTn id="24" dur="500"/>
                                        <p:tgtEl>
                                          <p:spTgt spid="80"/>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strips(downRight)">
                                      <p:cBhvr>
                                        <p:cTn id="27" dur="750"/>
                                        <p:tgtEl>
                                          <p:spTgt spid="79"/>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wipe(left)">
                                      <p:cBhvr>
                                        <p:cTn id="31" dur="500"/>
                                        <p:tgtEl>
                                          <p:spTgt spid="84"/>
                                        </p:tgtEl>
                                      </p:cBhvr>
                                    </p:animEffect>
                                  </p:childTnLst>
                                </p:cTn>
                              </p:par>
                            </p:childTnLst>
                          </p:cTn>
                        </p:par>
                        <p:par>
                          <p:cTn id="32" fill="hold">
                            <p:stCondLst>
                              <p:cond delay="2000"/>
                            </p:stCondLst>
                            <p:childTnLst>
                              <p:par>
                                <p:cTn id="33" presetID="18" presetClass="entr" presetSubtype="6" fill="hold" grpId="0"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strips(downRight)">
                                      <p:cBhvr>
                                        <p:cTn id="35"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p:bldP spid="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825867" y="1296833"/>
            <a:ext cx="1658710" cy="740511"/>
            <a:chOff x="465719" y="1295954"/>
            <a:chExt cx="1658494" cy="740511"/>
          </a:xfrm>
        </p:grpSpPr>
        <p:sp>
          <p:nvSpPr>
            <p:cNvPr id="39" name="Freeform 1"/>
            <p:cNvSpPr>
              <a:spLocks noChangeArrowheads="1"/>
            </p:cNvSpPr>
            <p:nvPr/>
          </p:nvSpPr>
          <p:spPr bwMode="auto">
            <a:xfrm rot="10800000">
              <a:off x="465719" y="1295954"/>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1"/>
            <p:cNvSpPr>
              <a:spLocks noEditPoints="1"/>
            </p:cNvSpPr>
            <p:nvPr/>
          </p:nvSpPr>
          <p:spPr bwMode="auto">
            <a:xfrm>
              <a:off x="1089592" y="1430439"/>
              <a:ext cx="458072" cy="416658"/>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endParaRPr>
            </a:p>
          </p:txBody>
        </p:sp>
      </p:grpSp>
      <p:sp>
        <p:nvSpPr>
          <p:cNvPr id="41" name="TextBox 6"/>
          <p:cNvSpPr txBox="1"/>
          <p:nvPr/>
        </p:nvSpPr>
        <p:spPr>
          <a:xfrm>
            <a:off x="2661506" y="1469031"/>
            <a:ext cx="6088098" cy="595047"/>
          </a:xfrm>
          <a:prstGeom prst="rect">
            <a:avLst/>
          </a:prstGeom>
          <a:noFill/>
        </p:spPr>
        <p:txBody>
          <a:bodyPr wrap="square" lIns="86371" tIns="43186" rIns="86371" bIns="43186"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 单击此处添加文本单击此处添加文本单击此处添加文本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单击此处添加文本单击此处添加文本单击此处添加文本 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42" name="TextBox 7"/>
          <p:cNvSpPr txBox="1"/>
          <p:nvPr/>
        </p:nvSpPr>
        <p:spPr>
          <a:xfrm>
            <a:off x="2544425" y="1204477"/>
            <a:ext cx="2664643" cy="303882"/>
          </a:xfrm>
          <a:prstGeom prst="rect">
            <a:avLst/>
          </a:prstGeom>
          <a:noFill/>
        </p:spPr>
        <p:txBody>
          <a:bodyPr wrap="square" lIns="57150" tIns="28575" rIns="57150" bIns="28575"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（一）</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单击填加标题</a:t>
            </a:r>
            <a:endParaRPr kumimoji="0" lang="zh-CN" altLang="en-US" sz="1600" b="1"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43" name="组合 42"/>
          <p:cNvGrpSpPr/>
          <p:nvPr/>
        </p:nvGrpSpPr>
        <p:grpSpPr>
          <a:xfrm>
            <a:off x="825867" y="3491024"/>
            <a:ext cx="1658710" cy="775928"/>
            <a:chOff x="465719" y="3291830"/>
            <a:chExt cx="1658494" cy="740511"/>
          </a:xfrm>
        </p:grpSpPr>
        <p:sp>
          <p:nvSpPr>
            <p:cNvPr id="44" name="Freeform 1"/>
            <p:cNvSpPr>
              <a:spLocks noChangeArrowheads="1"/>
            </p:cNvSpPr>
            <p:nvPr/>
          </p:nvSpPr>
          <p:spPr bwMode="auto">
            <a:xfrm rot="10800000">
              <a:off x="465719" y="3291830"/>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45"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171134" y="3488771"/>
              <a:ext cx="346674" cy="346630"/>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11"/>
          <p:cNvSpPr txBox="1"/>
          <p:nvPr/>
        </p:nvSpPr>
        <p:spPr>
          <a:xfrm>
            <a:off x="2661506" y="2605262"/>
            <a:ext cx="6088098" cy="595047"/>
          </a:xfrm>
          <a:prstGeom prst="rect">
            <a:avLst/>
          </a:prstGeom>
          <a:noFill/>
        </p:spPr>
        <p:txBody>
          <a:bodyPr wrap="square" lIns="86371" tIns="43186" rIns="86371" bIns="43186"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 单击此处添加文本单击此处添加文本单击此处添加文本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单击此处添加文本单击此处添加文本单击此处添加文本 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47" name="TextBox 12"/>
          <p:cNvSpPr txBox="1"/>
          <p:nvPr/>
        </p:nvSpPr>
        <p:spPr>
          <a:xfrm>
            <a:off x="2544425" y="2340707"/>
            <a:ext cx="2664643" cy="303882"/>
          </a:xfrm>
          <a:prstGeom prst="rect">
            <a:avLst/>
          </a:prstGeom>
          <a:noFill/>
        </p:spPr>
        <p:txBody>
          <a:bodyPr wrap="square" lIns="57150" tIns="28575" rIns="57150" bIns="28575"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二</a:t>
            </a: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单击填加标题</a:t>
            </a:r>
            <a:endParaRPr kumimoji="0" lang="zh-CN" altLang="en-US" sz="1600" b="1" i="0" u="none" strike="noStrike" kern="1200" cap="none" spc="0" normalizeH="0" baseline="0" noProof="0" dirty="0">
              <a:ln>
                <a:noFill/>
              </a:ln>
              <a:solidFill>
                <a:prstClr val="black"/>
              </a:solidFill>
              <a:effectLst/>
              <a:uLnTx/>
              <a:uFillTx/>
              <a:latin typeface="等线"/>
              <a:ea typeface="微软雅黑"/>
              <a:cs typeface="+mn-cs"/>
            </a:endParaRPr>
          </a:p>
        </p:txBody>
      </p:sp>
      <p:sp>
        <p:nvSpPr>
          <p:cNvPr id="48" name="TextBox 13"/>
          <p:cNvSpPr txBox="1"/>
          <p:nvPr/>
        </p:nvSpPr>
        <p:spPr>
          <a:xfrm>
            <a:off x="2661506" y="3701279"/>
            <a:ext cx="6088098" cy="595047"/>
          </a:xfrm>
          <a:prstGeom prst="rect">
            <a:avLst/>
          </a:prstGeom>
          <a:noFill/>
        </p:spPr>
        <p:txBody>
          <a:bodyPr wrap="square" lIns="86371" tIns="43186" rIns="86371" bIns="43186" rtlCol="0">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 单击此处添加文本单击此处添加文本单击此处添加文本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a:ea typeface="微软雅黑"/>
                <a:cs typeface="+mn-cs"/>
              </a:rPr>
              <a:t>单击此处添加文本单击此处添加文本单击此处添加文本 单击此处添加文本单击此处添加文本</a:t>
            </a:r>
            <a:endParaRPr kumimoji="0" lang="en-US" altLang="zh-CN" sz="11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49" name="TextBox 14"/>
          <p:cNvSpPr txBox="1"/>
          <p:nvPr/>
        </p:nvSpPr>
        <p:spPr>
          <a:xfrm>
            <a:off x="2544425" y="3436724"/>
            <a:ext cx="2664643" cy="303882"/>
          </a:xfrm>
          <a:prstGeom prst="rect">
            <a:avLst/>
          </a:prstGeom>
          <a:noFill/>
        </p:spPr>
        <p:txBody>
          <a:bodyPr wrap="square" lIns="57150" tIns="28575" rIns="57150" bIns="28575"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三</a:t>
            </a:r>
            <a:r>
              <a:rPr kumimoji="0" lang="zh-CN" altLang="zh-CN" sz="1600" b="1" i="0" u="none" strike="noStrike" kern="1200" cap="none" spc="0" normalizeH="0" baseline="0" noProof="0" dirty="0">
                <a:ln>
                  <a:noFill/>
                </a:ln>
                <a:solidFill>
                  <a:prstClr val="black"/>
                </a:solidFill>
                <a:effectLst/>
                <a:uLnTx/>
                <a:uFillTx/>
                <a:latin typeface="等线"/>
                <a:ea typeface="微软雅黑"/>
                <a:cs typeface="+mn-cs"/>
              </a:rPr>
              <a:t>）</a:t>
            </a:r>
            <a:r>
              <a:rPr kumimoji="0" lang="zh-CN" altLang="en-US" sz="1600" b="1" i="0" u="none" strike="noStrike" kern="1200" cap="none" spc="0" normalizeH="0" baseline="0" noProof="0" dirty="0">
                <a:ln>
                  <a:noFill/>
                </a:ln>
                <a:solidFill>
                  <a:prstClr val="black"/>
                </a:solidFill>
                <a:effectLst/>
                <a:uLnTx/>
                <a:uFillTx/>
                <a:latin typeface="等线"/>
                <a:ea typeface="微软雅黑"/>
                <a:cs typeface="+mn-cs"/>
              </a:rPr>
              <a:t>单击填加标题</a:t>
            </a:r>
            <a:endParaRPr kumimoji="0" lang="zh-CN" altLang="en-US" sz="1600" b="1"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50" name="Group 4"/>
          <p:cNvGrpSpPr/>
          <p:nvPr/>
        </p:nvGrpSpPr>
        <p:grpSpPr>
          <a:xfrm>
            <a:off x="825867" y="2394609"/>
            <a:ext cx="1658710" cy="775186"/>
            <a:chOff x="1372486" y="3793072"/>
            <a:chExt cx="6146978" cy="2804667"/>
          </a:xfrm>
        </p:grpSpPr>
        <p:sp>
          <p:nvSpPr>
            <p:cNvPr id="51"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B0F0"/>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52" name="Group 2"/>
            <p:cNvGrpSpPr/>
            <p:nvPr/>
          </p:nvGrpSpPr>
          <p:grpSpPr bwMode="auto">
            <a:xfrm>
              <a:off x="3531959" y="4060393"/>
              <a:ext cx="1906518" cy="1888205"/>
              <a:chOff x="1569458" y="688424"/>
              <a:chExt cx="334962" cy="331788"/>
            </a:xfrm>
            <a:solidFill>
              <a:schemeClr val="bg1"/>
            </a:solidFill>
          </p:grpSpPr>
          <p:sp>
            <p:nvSpPr>
              <p:cNvPr id="86"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微软雅黑"/>
                  <a:ea typeface="微软雅黑"/>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750"/>
                                        <p:tgtEl>
                                          <p:spTgt spid="41"/>
                                        </p:tgtEl>
                                      </p:cBhvr>
                                    </p:animEffect>
                                  </p:childTnLst>
                                </p:cTn>
                              </p:par>
                            </p:childTnLst>
                          </p:cTn>
                        </p:par>
                        <p:par>
                          <p:cTn id="17" fill="hold">
                            <p:stCondLst>
                              <p:cond delay="2000"/>
                            </p:stCondLst>
                            <p:childTnLst>
                              <p:par>
                                <p:cTn id="18" presetID="2" presetClass="entr" presetSubtype="8" decel="100000" fill="hold" nodeType="after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0-#ppt_w/2"/>
                                          </p:val>
                                        </p:tav>
                                        <p:tav tm="100000">
                                          <p:val>
                                            <p:strVal val="#ppt_x"/>
                                          </p:val>
                                        </p:tav>
                                      </p:tavLst>
                                    </p:anim>
                                    <p:anim calcmode="lin" valueType="num">
                                      <p:cBhvr additive="base">
                                        <p:cTn id="21" dur="500" fill="hold"/>
                                        <p:tgtEl>
                                          <p:spTgt spid="50"/>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750"/>
                                        <p:tgtEl>
                                          <p:spTgt spid="46"/>
                                        </p:tgtEl>
                                      </p:cBhvr>
                                    </p:animEffect>
                                  </p:childTnLst>
                                </p:cTn>
                              </p:par>
                            </p:childTnLst>
                          </p:cTn>
                        </p:par>
                        <p:par>
                          <p:cTn id="30" fill="hold">
                            <p:stCondLst>
                              <p:cond delay="4000"/>
                            </p:stCondLst>
                            <p:childTnLst>
                              <p:par>
                                <p:cTn id="31" presetID="2" presetClass="entr" presetSubtype="8" decel="10000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0-#ppt_w/2"/>
                                          </p:val>
                                        </p:tav>
                                        <p:tav tm="100000">
                                          <p:val>
                                            <p:strVal val="#ppt_x"/>
                                          </p:val>
                                        </p:tav>
                                      </p:tavLst>
                                    </p:anim>
                                    <p:anim calcmode="lin" valueType="num">
                                      <p:cBhvr additive="base">
                                        <p:cTn id="34" dur="500" fill="hold"/>
                                        <p:tgtEl>
                                          <p:spTgt spid="43"/>
                                        </p:tgtEl>
                                        <p:attrNameLst>
                                          <p:attrName>ppt_y</p:attrName>
                                        </p:attrNameLst>
                                      </p:cBhvr>
                                      <p:tavLst>
                                        <p:tav tm="0">
                                          <p:val>
                                            <p:strVal val="#ppt_y"/>
                                          </p:val>
                                        </p:tav>
                                        <p:tav tm="100000">
                                          <p:val>
                                            <p:strVal val="#ppt_y"/>
                                          </p:val>
                                        </p:tav>
                                      </p:tavLst>
                                    </p:anim>
                                  </p:childTnLst>
                                </p:cTn>
                              </p:par>
                            </p:childTnLst>
                          </p:cTn>
                        </p:par>
                        <p:par>
                          <p:cTn id="35" fill="hold">
                            <p:stCondLst>
                              <p:cond delay="4500"/>
                            </p:stCondLst>
                            <p:childTnLst>
                              <p:par>
                                <p:cTn id="36" presetID="10"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47" name="椭圆 46"/>
          <p:cNvSpPr/>
          <p:nvPr/>
        </p:nvSpPr>
        <p:spPr>
          <a:xfrm>
            <a:off x="1187575" y="1356400"/>
            <a:ext cx="1924475" cy="192447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440276" y="1695982"/>
            <a:ext cx="1335151" cy="1323439"/>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smtClean="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03</a:t>
            </a:r>
            <a:endParaRPr kumimoji="0" lang="zh-CN" altLang="en-US" sz="8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3422576" y="2769190"/>
            <a:ext cx="26547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smtClean="0">
                <a:ln>
                  <a:noFill/>
                </a:ln>
                <a:effectLst/>
                <a:uLnTx/>
                <a:uFillTx/>
                <a:latin typeface="微软雅黑"/>
                <a:ea typeface="微软雅黑"/>
                <a:cs typeface="+mn-cs"/>
              </a:rPr>
              <a:t>第三部分</a:t>
            </a:r>
            <a:endParaRPr kumimoji="0" lang="zh-CN" altLang="en-US" sz="4400" b="1" i="0" u="none" strike="noStrike" kern="1200" cap="none" spc="0" normalizeH="0" baseline="0" noProof="0" dirty="0">
              <a:ln>
                <a:noFill/>
              </a:ln>
              <a:effectLst/>
              <a:uLnTx/>
              <a:uFillTx/>
              <a:latin typeface="微软雅黑"/>
              <a:ea typeface="微软雅黑"/>
              <a:cs typeface="+mn-cs"/>
            </a:endParaRPr>
          </a:p>
        </p:txBody>
      </p:sp>
      <p:sp>
        <p:nvSpPr>
          <p:cNvPr id="65" name="TextBox 48"/>
          <p:cNvSpPr txBox="1"/>
          <p:nvPr/>
        </p:nvSpPr>
        <p:spPr>
          <a:xfrm>
            <a:off x="3364751" y="3507854"/>
            <a:ext cx="486543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smtClean="0">
                <a:ln>
                  <a:noFill/>
                </a:ln>
                <a:effectLst/>
                <a:uLnTx/>
                <a:uFillTx/>
                <a:latin typeface="微软雅黑"/>
                <a:ea typeface="微软雅黑"/>
                <a:cs typeface="+mn-cs"/>
              </a:rPr>
              <a:t>单击此处添加文字标题</a:t>
            </a:r>
            <a:endParaRPr kumimoji="0" lang="zh-CN" altLang="en-US" sz="3600" b="1" i="0" u="none" strike="noStrike" kern="1200" cap="none" spc="0" normalizeH="0" baseline="0" noProof="0" dirty="0">
              <a:ln>
                <a:noFill/>
              </a:ln>
              <a:effectLst/>
              <a:uLnTx/>
              <a:uFillTx/>
              <a:latin typeface="微软雅黑"/>
              <a:ea typeface="微软雅黑"/>
              <a:cs typeface="+mn-cs"/>
            </a:endParaRPr>
          </a:p>
        </p:txBody>
      </p:sp>
      <p:grpSp>
        <p:nvGrpSpPr>
          <p:cNvPr id="22" name="组合 21"/>
          <p:cNvGrpSpPr/>
          <p:nvPr/>
        </p:nvGrpSpPr>
        <p:grpSpPr>
          <a:xfrm flipH="1">
            <a:off x="991183" y="903053"/>
            <a:ext cx="898186" cy="90669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961241" y="1174895"/>
            <a:ext cx="954107"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smtClean="0">
                <a:ln>
                  <a:noFill/>
                </a:ln>
                <a:solidFill>
                  <a:srgbClr val="0070C0"/>
                </a:solidFill>
                <a:effectLst/>
                <a:uLnTx/>
                <a:uFillTx/>
                <a:latin typeface="等线"/>
                <a:ea typeface="微软雅黑"/>
                <a:cs typeface="+mn-cs"/>
              </a:rPr>
              <a:t>过渡页</a:t>
            </a:r>
            <a:endParaRPr kumimoji="0" lang="en-US" altLang="zh-CN" sz="2000" b="1" i="0" u="none" strike="noStrike" kern="1200" cap="none" spc="0" normalizeH="0" baseline="0" noProof="0" dirty="0" smtClean="0">
              <a:ln>
                <a:noFill/>
              </a:ln>
              <a:solidFill>
                <a:srgbClr val="0070C0"/>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fill="hold"/>
                                        <p:tgtEl>
                                          <p:spTgt spid="47"/>
                                        </p:tgtEl>
                                        <p:attrNameLst>
                                          <p:attrName>ppt_x</p:attrName>
                                        </p:attrNameLst>
                                      </p:cBhvr>
                                      <p:tavLst>
                                        <p:tav tm="0">
                                          <p:val>
                                            <p:strVal val="#ppt_x"/>
                                          </p:val>
                                        </p:tav>
                                        <p:tav tm="100000">
                                          <p:val>
                                            <p:strVal val="#ppt_x"/>
                                          </p:val>
                                        </p:tav>
                                      </p:tavLst>
                                    </p:anim>
                                    <p:anim calcmode="lin" valueType="num">
                                      <p:cBhvr additive="base">
                                        <p:cTn id="18" dur="10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anim calcmode="lin" valueType="num">
                                      <p:cBhvr>
                                        <p:cTn id="32" dur="1000" fill="hold"/>
                                        <p:tgtEl>
                                          <p:spTgt spid="65"/>
                                        </p:tgtEl>
                                        <p:attrNameLst>
                                          <p:attrName>ppt_x</p:attrName>
                                        </p:attrNameLst>
                                      </p:cBhvr>
                                      <p:tavLst>
                                        <p:tav tm="0">
                                          <p:val>
                                            <p:strVal val="#ppt_x"/>
                                          </p:val>
                                        </p:tav>
                                        <p:tav tm="100000">
                                          <p:val>
                                            <p:strVal val="#ppt_x"/>
                                          </p:val>
                                        </p:tav>
                                      </p:tavLst>
                                    </p:anim>
                                    <p:anim calcmode="lin" valueType="num">
                                      <p:cBhvr>
                                        <p:cTn id="3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61" grpId="0"/>
      <p:bldP spid="65"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3" descr="C:\Users\Administrator\Desktop\787637.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789570" y="689380"/>
            <a:ext cx="2907885"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44" name="组合 143"/>
          <p:cNvGrpSpPr/>
          <p:nvPr/>
        </p:nvGrpSpPr>
        <p:grpSpPr>
          <a:xfrm>
            <a:off x="3861065" y="3908830"/>
            <a:ext cx="764893" cy="764793"/>
            <a:chOff x="3832873" y="2297208"/>
            <a:chExt cx="1516550" cy="1516550"/>
          </a:xfrm>
        </p:grpSpPr>
        <p:grpSp>
          <p:nvGrpSpPr>
            <p:cNvPr id="145" name="组合 144"/>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48" name="椭圆 14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46" name="椭圆 145"/>
            <p:cNvSpPr/>
            <p:nvPr/>
          </p:nvSpPr>
          <p:spPr>
            <a:xfrm>
              <a:off x="3861346" y="2345095"/>
              <a:ext cx="1429372" cy="1429372"/>
            </a:xfrm>
            <a:prstGeom prst="ellipse">
              <a:avLst/>
            </a:prstGeom>
            <a:solidFill>
              <a:srgbClr val="0070C0"/>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49" name="组合 148"/>
          <p:cNvGrpSpPr/>
          <p:nvPr/>
        </p:nvGrpSpPr>
        <p:grpSpPr>
          <a:xfrm>
            <a:off x="3103524" y="3092994"/>
            <a:ext cx="764893" cy="764793"/>
            <a:chOff x="3832873" y="2297208"/>
            <a:chExt cx="1516550" cy="1516550"/>
          </a:xfrm>
        </p:grpSpPr>
        <p:grpSp>
          <p:nvGrpSpPr>
            <p:cNvPr id="150" name="组合 149"/>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52" name="同心圆 1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53" name="椭圆 15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51" name="椭圆 150"/>
            <p:cNvSpPr/>
            <p:nvPr/>
          </p:nvSpPr>
          <p:spPr>
            <a:xfrm>
              <a:off x="3860571" y="2344320"/>
              <a:ext cx="1430922" cy="1430922"/>
            </a:xfrm>
            <a:prstGeom prst="ellipse">
              <a:avLst/>
            </a:prstGeom>
            <a:solidFill>
              <a:schemeClr val="bg1">
                <a:lumMod val="50000"/>
              </a:schemeClr>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54" name="组合 153"/>
          <p:cNvGrpSpPr/>
          <p:nvPr/>
        </p:nvGrpSpPr>
        <p:grpSpPr>
          <a:xfrm>
            <a:off x="4630515" y="2594380"/>
            <a:ext cx="764893" cy="764793"/>
            <a:chOff x="3832873" y="2297208"/>
            <a:chExt cx="1516550" cy="1516550"/>
          </a:xfrm>
        </p:grpSpPr>
        <p:grpSp>
          <p:nvGrpSpPr>
            <p:cNvPr id="155" name="组合 154"/>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57" name="同心圆 1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58" name="椭圆 15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56" name="椭圆 155"/>
            <p:cNvSpPr/>
            <p:nvPr/>
          </p:nvSpPr>
          <p:spPr>
            <a:xfrm>
              <a:off x="3868072" y="2351822"/>
              <a:ext cx="1415919" cy="1415919"/>
            </a:xfrm>
            <a:prstGeom prst="ellipse">
              <a:avLst/>
            </a:prstGeom>
            <a:solidFill>
              <a:srgbClr val="0070C0"/>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59" name="组合 158"/>
          <p:cNvGrpSpPr/>
          <p:nvPr/>
        </p:nvGrpSpPr>
        <p:grpSpPr>
          <a:xfrm>
            <a:off x="3103524" y="2121444"/>
            <a:ext cx="764893" cy="764793"/>
            <a:chOff x="3832873" y="2297208"/>
            <a:chExt cx="1516550" cy="1516550"/>
          </a:xfrm>
        </p:grpSpPr>
        <p:grpSp>
          <p:nvGrpSpPr>
            <p:cNvPr id="160" name="组合 159"/>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63" name="椭圆 16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61" name="椭圆 160"/>
            <p:cNvSpPr/>
            <p:nvPr/>
          </p:nvSpPr>
          <p:spPr>
            <a:xfrm>
              <a:off x="3880736" y="2364485"/>
              <a:ext cx="1390592" cy="1390592"/>
            </a:xfrm>
            <a:prstGeom prst="ellipse">
              <a:avLst/>
            </a:prstGeom>
            <a:solidFill>
              <a:srgbClr val="0070C0"/>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64" name="组合 163"/>
          <p:cNvGrpSpPr/>
          <p:nvPr/>
        </p:nvGrpSpPr>
        <p:grpSpPr>
          <a:xfrm>
            <a:off x="4630515" y="1611400"/>
            <a:ext cx="764893" cy="764793"/>
            <a:chOff x="3832873" y="2297208"/>
            <a:chExt cx="1516550" cy="1516550"/>
          </a:xfrm>
        </p:grpSpPr>
        <p:grpSp>
          <p:nvGrpSpPr>
            <p:cNvPr id="165" name="组合 164"/>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67" name="同心圆 1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68" name="椭圆 16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66" name="椭圆 165"/>
            <p:cNvSpPr/>
            <p:nvPr/>
          </p:nvSpPr>
          <p:spPr>
            <a:xfrm>
              <a:off x="3850410" y="2334159"/>
              <a:ext cx="1451243" cy="1451243"/>
            </a:xfrm>
            <a:prstGeom prst="ellipse">
              <a:avLst/>
            </a:prstGeom>
            <a:solidFill>
              <a:schemeClr val="bg1">
                <a:lumMod val="50000"/>
              </a:schemeClr>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69" name="组合 168"/>
          <p:cNvGrpSpPr/>
          <p:nvPr/>
        </p:nvGrpSpPr>
        <p:grpSpPr>
          <a:xfrm>
            <a:off x="3861065" y="765580"/>
            <a:ext cx="764893" cy="764793"/>
            <a:chOff x="3832873" y="2297208"/>
            <a:chExt cx="1516550" cy="1516550"/>
          </a:xfrm>
        </p:grpSpPr>
        <p:grpSp>
          <p:nvGrpSpPr>
            <p:cNvPr id="170" name="组合 169"/>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72" name="同心圆 1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等线"/>
                  <a:ea typeface="宋体"/>
                  <a:cs typeface="+mn-cs"/>
                </a:endParaRPr>
              </a:p>
            </p:txBody>
          </p:sp>
          <p:sp>
            <p:nvSpPr>
              <p:cNvPr id="173" name="椭圆 17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等线"/>
                  <a:ea typeface="宋体"/>
                  <a:cs typeface="+mn-cs"/>
                </a:endParaRPr>
              </a:p>
            </p:txBody>
          </p:sp>
        </p:grpSp>
        <p:sp>
          <p:nvSpPr>
            <p:cNvPr id="171" name="椭圆 170"/>
            <p:cNvSpPr/>
            <p:nvPr/>
          </p:nvSpPr>
          <p:spPr>
            <a:xfrm>
              <a:off x="3861346" y="2345095"/>
              <a:ext cx="1429372" cy="1429372"/>
            </a:xfrm>
            <a:prstGeom prst="ellipse">
              <a:avLst/>
            </a:prstGeom>
            <a:solidFill>
              <a:srgbClr val="0070C0"/>
            </a:solidFill>
            <a:ln w="25400" cap="flat" cmpd="sng" algn="ctr">
              <a:noFill/>
              <a:prstDash val="solid"/>
            </a:ln>
            <a:effectLst>
              <a:innerShdw blurRad="368300" dist="254000">
                <a:prstClr val="black">
                  <a:alpha val="22000"/>
                </a:prstClr>
              </a:innerShdw>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174" name="Group 34"/>
          <p:cNvGrpSpPr/>
          <p:nvPr/>
        </p:nvGrpSpPr>
        <p:grpSpPr>
          <a:xfrm>
            <a:off x="4102353" y="978331"/>
            <a:ext cx="299533" cy="243706"/>
            <a:chOff x="1550139" y="1314466"/>
            <a:chExt cx="509139" cy="414300"/>
          </a:xfrm>
          <a:solidFill>
            <a:sysClr val="window" lastClr="FFFFFF"/>
          </a:solidFill>
        </p:grpSpPr>
        <p:sp>
          <p:nvSpPr>
            <p:cNvPr id="175"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176"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177"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grpSp>
      <p:sp>
        <p:nvSpPr>
          <p:cNvPr id="178" name="矩形 3"/>
          <p:cNvSpPr>
            <a:spLocks noChangeArrowheads="1"/>
          </p:cNvSpPr>
          <p:nvPr/>
        </p:nvSpPr>
        <p:spPr bwMode="auto">
          <a:xfrm>
            <a:off x="4770141" y="998894"/>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阶段一</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179" name="文本框 13"/>
          <p:cNvSpPr txBox="1"/>
          <p:nvPr/>
        </p:nvSpPr>
        <p:spPr>
          <a:xfrm>
            <a:off x="5621245" y="851162"/>
            <a:ext cx="2438717" cy="565062"/>
          </a:xfrm>
          <a:prstGeom prst="rect">
            <a:avLst/>
          </a:prstGeom>
          <a:noFill/>
        </p:spPr>
        <p:txBody>
          <a:bodyPr wrap="square" lIns="65824" tIns="32911" rIns="65824" bIns="32911" rtlCol="0">
            <a:spAutoFit/>
          </a:bodyPr>
          <a:lstStyle/>
          <a:p>
            <a:pPr marL="0" marR="0" lvl="0" indent="0" algn="l"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sp>
        <p:nvSpPr>
          <p:cNvPr id="180" name="矩形 3"/>
          <p:cNvSpPr>
            <a:spLocks noChangeArrowheads="1"/>
          </p:cNvSpPr>
          <p:nvPr/>
        </p:nvSpPr>
        <p:spPr bwMode="auto">
          <a:xfrm>
            <a:off x="5627701" y="1603780"/>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阶段二</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181" name="文本框 13"/>
          <p:cNvSpPr txBox="1"/>
          <p:nvPr/>
        </p:nvSpPr>
        <p:spPr>
          <a:xfrm>
            <a:off x="5621245" y="1908580"/>
            <a:ext cx="2438717" cy="565062"/>
          </a:xfrm>
          <a:prstGeom prst="rect">
            <a:avLst/>
          </a:prstGeom>
          <a:noFill/>
        </p:spPr>
        <p:txBody>
          <a:bodyPr wrap="square" lIns="65824" tIns="32911" rIns="65824" bIns="32911" rtlCol="0">
            <a:spAutoFit/>
          </a:bodyPr>
          <a:lstStyle/>
          <a:p>
            <a:pPr marL="0" marR="0" lvl="0" indent="0" algn="l"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sp>
        <p:nvSpPr>
          <p:cNvPr id="182" name="Freeform 20"/>
          <p:cNvSpPr>
            <a:spLocks noEditPoints="1"/>
          </p:cNvSpPr>
          <p:nvPr/>
        </p:nvSpPr>
        <p:spPr bwMode="auto">
          <a:xfrm>
            <a:off x="4856121" y="1883395"/>
            <a:ext cx="298433"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183" name="矩形 3"/>
          <p:cNvSpPr>
            <a:spLocks noChangeArrowheads="1"/>
          </p:cNvSpPr>
          <p:nvPr/>
        </p:nvSpPr>
        <p:spPr bwMode="auto">
          <a:xfrm>
            <a:off x="2105224" y="1984780"/>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阶段三</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184" name="文本框 13"/>
          <p:cNvSpPr txBox="1"/>
          <p:nvPr/>
        </p:nvSpPr>
        <p:spPr>
          <a:xfrm>
            <a:off x="591388" y="2278718"/>
            <a:ext cx="2333962" cy="565062"/>
          </a:xfrm>
          <a:prstGeom prst="rect">
            <a:avLst/>
          </a:prstGeom>
          <a:noFill/>
        </p:spPr>
        <p:txBody>
          <a:bodyPr wrap="square" lIns="65824" tIns="32911" rIns="65824" bIns="32911" rtlCol="0">
            <a:spAutoFit/>
          </a:bodyPr>
          <a:lstStyle/>
          <a:p>
            <a:pPr marL="0" marR="0" lvl="0" indent="0" algn="r"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grpSp>
        <p:nvGrpSpPr>
          <p:cNvPr id="185" name="Group 20"/>
          <p:cNvGrpSpPr/>
          <p:nvPr/>
        </p:nvGrpSpPr>
        <p:grpSpPr>
          <a:xfrm>
            <a:off x="3323619" y="2380527"/>
            <a:ext cx="309454" cy="214312"/>
            <a:chOff x="7416800" y="1122363"/>
            <a:chExt cx="366713" cy="254000"/>
          </a:xfrm>
          <a:solidFill>
            <a:sysClr val="window" lastClr="FFFFFF"/>
          </a:solidFill>
        </p:grpSpPr>
        <p:sp>
          <p:nvSpPr>
            <p:cNvPr id="186"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187"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grpSp>
      <p:sp>
        <p:nvSpPr>
          <p:cNvPr id="188" name="矩形 3"/>
          <p:cNvSpPr>
            <a:spLocks noChangeArrowheads="1"/>
          </p:cNvSpPr>
          <p:nvPr/>
        </p:nvSpPr>
        <p:spPr bwMode="auto">
          <a:xfrm>
            <a:off x="5621246" y="2594380"/>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阶段四</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189" name="文本框 13"/>
          <p:cNvSpPr txBox="1"/>
          <p:nvPr/>
        </p:nvSpPr>
        <p:spPr>
          <a:xfrm>
            <a:off x="5621245" y="2886479"/>
            <a:ext cx="2438717" cy="565062"/>
          </a:xfrm>
          <a:prstGeom prst="rect">
            <a:avLst/>
          </a:prstGeom>
          <a:noFill/>
        </p:spPr>
        <p:txBody>
          <a:bodyPr wrap="square" lIns="65824" tIns="32911" rIns="65824" bIns="32911" rtlCol="0">
            <a:spAutoFit/>
          </a:bodyPr>
          <a:lstStyle/>
          <a:p>
            <a:pPr marL="0" marR="0" lvl="0" indent="0" algn="l"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grpSp>
        <p:nvGrpSpPr>
          <p:cNvPr id="190" name="组合 189"/>
          <p:cNvGrpSpPr/>
          <p:nvPr/>
        </p:nvGrpSpPr>
        <p:grpSpPr>
          <a:xfrm>
            <a:off x="4857602" y="2793001"/>
            <a:ext cx="316759" cy="302754"/>
            <a:chOff x="3294063" y="754063"/>
            <a:chExt cx="5600701" cy="5353051"/>
          </a:xfrm>
          <a:solidFill>
            <a:sysClr val="window" lastClr="FFFFFF"/>
          </a:solidFill>
        </p:grpSpPr>
        <p:sp>
          <p:nvSpPr>
            <p:cNvPr id="191"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2"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3"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4"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5"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6"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7"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8"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199"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200"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sp>
          <p:nvSpPr>
            <p:cNvPr id="201"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453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等线"/>
                <a:ea typeface="宋体"/>
                <a:cs typeface="+mn-cs"/>
              </a:endParaRPr>
            </a:p>
          </p:txBody>
        </p:sp>
      </p:grpSp>
      <p:sp>
        <p:nvSpPr>
          <p:cNvPr id="202" name="矩形 3"/>
          <p:cNvSpPr>
            <a:spLocks noChangeArrowheads="1"/>
          </p:cNvSpPr>
          <p:nvPr/>
        </p:nvSpPr>
        <p:spPr bwMode="auto">
          <a:xfrm>
            <a:off x="2105224" y="3146830"/>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阶段五</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203" name="文本框 13"/>
          <p:cNvSpPr txBox="1"/>
          <p:nvPr/>
        </p:nvSpPr>
        <p:spPr>
          <a:xfrm>
            <a:off x="591388" y="3412193"/>
            <a:ext cx="2333962" cy="565062"/>
          </a:xfrm>
          <a:prstGeom prst="rect">
            <a:avLst/>
          </a:prstGeom>
          <a:noFill/>
        </p:spPr>
        <p:txBody>
          <a:bodyPr wrap="square" lIns="65824" tIns="32911" rIns="65824" bIns="32911" rtlCol="0">
            <a:spAutoFit/>
          </a:bodyPr>
          <a:lstStyle/>
          <a:p>
            <a:pPr marL="0" marR="0" lvl="0" indent="0" algn="r"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grpSp>
        <p:nvGrpSpPr>
          <p:cNvPr id="204" name="Group 23"/>
          <p:cNvGrpSpPr/>
          <p:nvPr/>
        </p:nvGrpSpPr>
        <p:grpSpPr>
          <a:xfrm>
            <a:off x="3382809" y="3356380"/>
            <a:ext cx="256978" cy="224003"/>
            <a:chOff x="7540014" y="4306907"/>
            <a:chExt cx="389342" cy="339426"/>
          </a:xfrm>
          <a:solidFill>
            <a:sysClr val="window" lastClr="FFFFFF"/>
          </a:solidFill>
        </p:grpSpPr>
        <p:sp>
          <p:nvSpPr>
            <p:cNvPr id="205"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06"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07"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08"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09"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0"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1"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2"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3"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4"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15"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grpSp>
      <p:sp>
        <p:nvSpPr>
          <p:cNvPr id="216" name="矩形 3"/>
          <p:cNvSpPr>
            <a:spLocks noChangeArrowheads="1"/>
          </p:cNvSpPr>
          <p:nvPr/>
        </p:nvSpPr>
        <p:spPr bwMode="auto">
          <a:xfrm>
            <a:off x="4770141" y="4115581"/>
            <a:ext cx="715678" cy="3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rPr>
              <a:t>阶段六</a:t>
            </a:r>
            <a:endParaRPr kumimoji="0" lang="zh-CN" altLang="en-US" sz="1500" b="0" i="0" u="none" strike="noStrike" kern="1200" cap="none" spc="0" normalizeH="0" baseline="0" noProof="0" dirty="0">
              <a:ln>
                <a:noFill/>
              </a:ln>
              <a:solidFill>
                <a:srgbClr val="0070C0"/>
              </a:solidFill>
              <a:effectLst/>
              <a:uLnTx/>
              <a:uFillTx/>
              <a:latin typeface="微软雅黑" pitchFamily="34" charset="-122"/>
              <a:ea typeface="微软雅黑"/>
              <a:cs typeface="+mn-cs"/>
              <a:sym typeface="Arial" panose="020B0604020202020204" pitchFamily="34" charset="0"/>
            </a:endParaRPr>
          </a:p>
        </p:txBody>
      </p:sp>
      <p:sp>
        <p:nvSpPr>
          <p:cNvPr id="217" name="文本框 13"/>
          <p:cNvSpPr txBox="1"/>
          <p:nvPr/>
        </p:nvSpPr>
        <p:spPr>
          <a:xfrm>
            <a:off x="5621245" y="3967849"/>
            <a:ext cx="2438717" cy="565062"/>
          </a:xfrm>
          <a:prstGeom prst="rect">
            <a:avLst/>
          </a:prstGeom>
          <a:noFill/>
        </p:spPr>
        <p:txBody>
          <a:bodyPr wrap="square" lIns="65824" tIns="32911" rIns="65824" bIns="32911" rtlCol="0">
            <a:spAutoFit/>
          </a:bodyPr>
          <a:lstStyle/>
          <a:p>
            <a:pPr marL="0" marR="0" lvl="0" indent="0" algn="l" defTabSz="6858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rPr>
              <a:t>在此录入上述图表的综合描述说明，在此录入上述图表的综合描述说明，在此录入上述图表的综合描述说明。</a:t>
            </a:r>
            <a:endParaRPr kumimoji="0" lang="zh-CN" altLang="en-US" sz="9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a:cs typeface="+mn-cs"/>
              <a:sym typeface="微软雅黑" pitchFamily="34" charset="-122"/>
            </a:endParaRPr>
          </a:p>
        </p:txBody>
      </p:sp>
      <p:grpSp>
        <p:nvGrpSpPr>
          <p:cNvPr id="218" name="Group 9"/>
          <p:cNvGrpSpPr/>
          <p:nvPr/>
        </p:nvGrpSpPr>
        <p:grpSpPr>
          <a:xfrm>
            <a:off x="4099189" y="4201657"/>
            <a:ext cx="288646" cy="214010"/>
            <a:chOff x="4572000" y="3414713"/>
            <a:chExt cx="374651" cy="277813"/>
          </a:xfrm>
          <a:solidFill>
            <a:sysClr val="window" lastClr="FFFFFF"/>
          </a:solidFill>
        </p:grpSpPr>
        <p:sp>
          <p:nvSpPr>
            <p:cNvPr id="219"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sp>
          <p:nvSpPr>
            <p:cNvPr id="220"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a:ln>
                  <a:noFill/>
                </a:ln>
                <a:solidFill>
                  <a:prstClr val="black"/>
                </a:solidFill>
                <a:effectLst/>
                <a:uLnTx/>
                <a:uFillTx/>
                <a:latin typeface="等线"/>
                <a:ea typeface="宋体"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wipe(down)">
                                          <p:cBhvr>
                                            <p:cTn id="7" dur="500"/>
                                            <p:tgtEl>
                                              <p:spTgt spid="143"/>
                                            </p:tgtEl>
                                          </p:cBhvr>
                                        </p:animEffect>
                                      </p:childTnLst>
                                    </p:cTn>
                                  </p:par>
                                </p:childTnLst>
                              </p:cTn>
                            </p:par>
                            <p:par>
                              <p:cTn id="8" fill="hold">
                                <p:stCondLst>
                                  <p:cond delay="500"/>
                                </p:stCondLst>
                                <p:childTnLst>
                                  <p:par>
                                    <p:cTn id="9" presetID="2" presetClass="entr" presetSubtype="12" accel="61000" fill="hold" nodeType="afterEffect" p14:presetBounceEnd="58000">
                                      <p:stCondLst>
                                        <p:cond delay="0"/>
                                      </p:stCondLst>
                                      <p:childTnLst>
                                        <p:set>
                                          <p:cBhvr>
                                            <p:cTn id="10" dur="1" fill="hold">
                                              <p:stCondLst>
                                                <p:cond delay="0"/>
                                              </p:stCondLst>
                                            </p:cTn>
                                            <p:tgtEl>
                                              <p:spTgt spid="144"/>
                                            </p:tgtEl>
                                            <p:attrNameLst>
                                              <p:attrName>style.visibility</p:attrName>
                                            </p:attrNameLst>
                                          </p:cBhvr>
                                          <p:to>
                                            <p:strVal val="visible"/>
                                          </p:to>
                                        </p:set>
                                        <p:anim calcmode="lin" valueType="num" p14:bounceEnd="58000">
                                          <p:cBhvr additive="base">
                                            <p:cTn id="11" dur="1400" fill="hold"/>
                                            <p:tgtEl>
                                              <p:spTgt spid="144"/>
                                            </p:tgtEl>
                                            <p:attrNameLst>
                                              <p:attrName>ppt_x</p:attrName>
                                            </p:attrNameLst>
                                          </p:cBhvr>
                                          <p:tavLst>
                                            <p:tav tm="0">
                                              <p:val>
                                                <p:strVal val="0-#ppt_w/2"/>
                                              </p:val>
                                            </p:tav>
                                            <p:tav tm="100000">
                                              <p:val>
                                                <p:strVal val="#ppt_x"/>
                                              </p:val>
                                            </p:tav>
                                          </p:tavLst>
                                        </p:anim>
                                        <p:anim calcmode="lin" valueType="num" p14:bounceEnd="58000">
                                          <p:cBhvr additive="base">
                                            <p:cTn id="12" dur="1400" fill="hold"/>
                                            <p:tgtEl>
                                              <p:spTgt spid="144"/>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14:presetBounceEnd="58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8000">
                                          <p:cBhvr additive="base">
                                            <p:cTn id="15" dur="1400" fill="hold"/>
                                            <p:tgtEl>
                                              <p:spTgt spid="149"/>
                                            </p:tgtEl>
                                            <p:attrNameLst>
                                              <p:attrName>ppt_x</p:attrName>
                                            </p:attrNameLst>
                                          </p:cBhvr>
                                          <p:tavLst>
                                            <p:tav tm="0">
                                              <p:val>
                                                <p:strVal val="1+#ppt_w/2"/>
                                              </p:val>
                                            </p:tav>
                                            <p:tav tm="100000">
                                              <p:val>
                                                <p:strVal val="#ppt_x"/>
                                              </p:val>
                                            </p:tav>
                                          </p:tavLst>
                                        </p:anim>
                                        <p:anim calcmode="lin" valueType="num" p14:bounceEnd="58000">
                                          <p:cBhvr additive="base">
                                            <p:cTn id="16" dur="1400" fill="hold"/>
                                            <p:tgtEl>
                                              <p:spTgt spid="149"/>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14:presetBounceEnd="58000">
                                      <p:stCondLst>
                                        <p:cond delay="0"/>
                                      </p:stCondLst>
                                      <p:childTnLst>
                                        <p:set>
                                          <p:cBhvr>
                                            <p:cTn id="18" dur="1" fill="hold">
                                              <p:stCondLst>
                                                <p:cond delay="0"/>
                                              </p:stCondLst>
                                            </p:cTn>
                                            <p:tgtEl>
                                              <p:spTgt spid="159"/>
                                            </p:tgtEl>
                                            <p:attrNameLst>
                                              <p:attrName>style.visibility</p:attrName>
                                            </p:attrNameLst>
                                          </p:cBhvr>
                                          <p:to>
                                            <p:strVal val="visible"/>
                                          </p:to>
                                        </p:set>
                                        <p:anim calcmode="lin" valueType="num" p14:bounceEnd="58000">
                                          <p:cBhvr additive="base">
                                            <p:cTn id="19" dur="1400" fill="hold"/>
                                            <p:tgtEl>
                                              <p:spTgt spid="159"/>
                                            </p:tgtEl>
                                            <p:attrNameLst>
                                              <p:attrName>ppt_x</p:attrName>
                                            </p:attrNameLst>
                                          </p:cBhvr>
                                          <p:tavLst>
                                            <p:tav tm="0">
                                              <p:val>
                                                <p:strVal val="1+#ppt_w/2"/>
                                              </p:val>
                                            </p:tav>
                                            <p:tav tm="100000">
                                              <p:val>
                                                <p:strVal val="#ppt_x"/>
                                              </p:val>
                                            </p:tav>
                                          </p:tavLst>
                                        </p:anim>
                                        <p:anim calcmode="lin" valueType="num" p14:bounceEnd="58000">
                                          <p:cBhvr additive="base">
                                            <p:cTn id="20" dur="1400" fill="hold"/>
                                            <p:tgtEl>
                                              <p:spTgt spid="159"/>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14:presetBounceEnd="58000">
                                      <p:stCondLst>
                                        <p:cond delay="0"/>
                                      </p:stCondLst>
                                      <p:childTnLst>
                                        <p:set>
                                          <p:cBhvr>
                                            <p:cTn id="22" dur="1" fill="hold">
                                              <p:stCondLst>
                                                <p:cond delay="0"/>
                                              </p:stCondLst>
                                            </p:cTn>
                                            <p:tgtEl>
                                              <p:spTgt spid="164"/>
                                            </p:tgtEl>
                                            <p:attrNameLst>
                                              <p:attrName>style.visibility</p:attrName>
                                            </p:attrNameLst>
                                          </p:cBhvr>
                                          <p:to>
                                            <p:strVal val="visible"/>
                                          </p:to>
                                        </p:set>
                                        <p:anim calcmode="lin" valueType="num" p14:bounceEnd="58000">
                                          <p:cBhvr additive="base">
                                            <p:cTn id="23" dur="1400" fill="hold"/>
                                            <p:tgtEl>
                                              <p:spTgt spid="164"/>
                                            </p:tgtEl>
                                            <p:attrNameLst>
                                              <p:attrName>ppt_x</p:attrName>
                                            </p:attrNameLst>
                                          </p:cBhvr>
                                          <p:tavLst>
                                            <p:tav tm="0">
                                              <p:val>
                                                <p:strVal val="0-#ppt_w/2"/>
                                              </p:val>
                                            </p:tav>
                                            <p:tav tm="100000">
                                              <p:val>
                                                <p:strVal val="#ppt_x"/>
                                              </p:val>
                                            </p:tav>
                                          </p:tavLst>
                                        </p:anim>
                                        <p:anim calcmode="lin" valueType="num" p14:bounceEnd="58000">
                                          <p:cBhvr additive="base">
                                            <p:cTn id="24" dur="1400" fill="hold"/>
                                            <p:tgtEl>
                                              <p:spTgt spid="164"/>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14:presetBounceEnd="58000">
                                      <p:stCondLst>
                                        <p:cond delay="0"/>
                                      </p:stCondLst>
                                      <p:childTnLst>
                                        <p:set>
                                          <p:cBhvr>
                                            <p:cTn id="26" dur="1" fill="hold">
                                              <p:stCondLst>
                                                <p:cond delay="0"/>
                                              </p:stCondLst>
                                            </p:cTn>
                                            <p:tgtEl>
                                              <p:spTgt spid="169"/>
                                            </p:tgtEl>
                                            <p:attrNameLst>
                                              <p:attrName>style.visibility</p:attrName>
                                            </p:attrNameLst>
                                          </p:cBhvr>
                                          <p:to>
                                            <p:strVal val="visible"/>
                                          </p:to>
                                        </p:set>
                                        <p:anim calcmode="lin" valueType="num" p14:bounceEnd="58000">
                                          <p:cBhvr additive="base">
                                            <p:cTn id="27" dur="1400" fill="hold"/>
                                            <p:tgtEl>
                                              <p:spTgt spid="169"/>
                                            </p:tgtEl>
                                            <p:attrNameLst>
                                              <p:attrName>ppt_x</p:attrName>
                                            </p:attrNameLst>
                                          </p:cBhvr>
                                          <p:tavLst>
                                            <p:tav tm="0">
                                              <p:val>
                                                <p:strVal val="1+#ppt_w/2"/>
                                              </p:val>
                                            </p:tav>
                                            <p:tav tm="100000">
                                              <p:val>
                                                <p:strVal val="#ppt_x"/>
                                              </p:val>
                                            </p:tav>
                                          </p:tavLst>
                                        </p:anim>
                                        <p:anim calcmode="lin" valueType="num" p14:bounceEnd="58000">
                                          <p:cBhvr additive="base">
                                            <p:cTn id="28" dur="1400" fill="hold"/>
                                            <p:tgtEl>
                                              <p:spTgt spid="169"/>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14:presetBounceEnd="58000">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14:bounceEnd="58000">
                                          <p:cBhvr additive="base">
                                            <p:cTn id="31" dur="1400" fill="hold"/>
                                            <p:tgtEl>
                                              <p:spTgt spid="154"/>
                                            </p:tgtEl>
                                            <p:attrNameLst>
                                              <p:attrName>ppt_x</p:attrName>
                                            </p:attrNameLst>
                                          </p:cBhvr>
                                          <p:tavLst>
                                            <p:tav tm="0">
                                              <p:val>
                                                <p:strVal val="0-#ppt_w/2"/>
                                              </p:val>
                                            </p:tav>
                                            <p:tav tm="100000">
                                              <p:val>
                                                <p:strVal val="#ppt_x"/>
                                              </p:val>
                                            </p:tav>
                                          </p:tavLst>
                                        </p:anim>
                                        <p:anim calcmode="lin" valueType="num" p14:bounceEnd="58000">
                                          <p:cBhvr additive="base">
                                            <p:cTn id="32" dur="1400" fill="hold"/>
                                            <p:tgtEl>
                                              <p:spTgt spid="154"/>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174"/>
                                            </p:tgtEl>
                                            <p:attrNameLst>
                                              <p:attrName>style.visibility</p:attrName>
                                            </p:attrNameLst>
                                          </p:cBhvr>
                                          <p:to>
                                            <p:strVal val="visible"/>
                                          </p:to>
                                        </p:set>
                                        <p:anim calcmode="lin" valueType="num">
                                          <p:cBhvr>
                                            <p:cTn id="36" dur="500" fill="hold"/>
                                            <p:tgtEl>
                                              <p:spTgt spid="174"/>
                                            </p:tgtEl>
                                            <p:attrNameLst>
                                              <p:attrName>ppt_w</p:attrName>
                                            </p:attrNameLst>
                                          </p:cBhvr>
                                          <p:tavLst>
                                            <p:tav tm="0">
                                              <p:val>
                                                <p:fltVal val="0"/>
                                              </p:val>
                                            </p:tav>
                                            <p:tav tm="100000">
                                              <p:val>
                                                <p:strVal val="#ppt_w"/>
                                              </p:val>
                                            </p:tav>
                                          </p:tavLst>
                                        </p:anim>
                                        <p:anim calcmode="lin" valueType="num">
                                          <p:cBhvr>
                                            <p:cTn id="37" dur="500" fill="hold"/>
                                            <p:tgtEl>
                                              <p:spTgt spid="174"/>
                                            </p:tgtEl>
                                            <p:attrNameLst>
                                              <p:attrName>ppt_h</p:attrName>
                                            </p:attrNameLst>
                                          </p:cBhvr>
                                          <p:tavLst>
                                            <p:tav tm="0">
                                              <p:val>
                                                <p:fltVal val="0"/>
                                              </p:val>
                                            </p:tav>
                                            <p:tav tm="100000">
                                              <p:val>
                                                <p:strVal val="#ppt_h"/>
                                              </p:val>
                                            </p:tav>
                                          </p:tavLst>
                                        </p:anim>
                                        <p:anim calcmode="lin" valueType="num">
                                          <p:cBhvr>
                                            <p:cTn id="38" dur="500" fill="hold"/>
                                            <p:tgtEl>
                                              <p:spTgt spid="174"/>
                                            </p:tgtEl>
                                            <p:attrNameLst>
                                              <p:attrName>style.rotation</p:attrName>
                                            </p:attrNameLst>
                                          </p:cBhvr>
                                          <p:tavLst>
                                            <p:tav tm="0">
                                              <p:val>
                                                <p:fltVal val="90"/>
                                              </p:val>
                                            </p:tav>
                                            <p:tav tm="100000">
                                              <p:val>
                                                <p:fltVal val="0"/>
                                              </p:val>
                                            </p:tav>
                                          </p:tavLst>
                                        </p:anim>
                                        <p:animEffect transition="in" filter="fade">
                                          <p:cBhvr>
                                            <p:cTn id="39" dur="500"/>
                                            <p:tgtEl>
                                              <p:spTgt spid="17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178"/>
                                            </p:tgtEl>
                                            <p:attrNameLst>
                                              <p:attrName>style.visibility</p:attrName>
                                            </p:attrNameLst>
                                          </p:cBhvr>
                                          <p:to>
                                            <p:strVal val="visible"/>
                                          </p:to>
                                        </p:set>
                                        <p:animEffect transition="in" filter="wipe(left)">
                                          <p:cBhvr>
                                            <p:cTn id="43" dur="500"/>
                                            <p:tgtEl>
                                              <p:spTgt spid="178"/>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79"/>
                                            </p:tgtEl>
                                            <p:attrNameLst>
                                              <p:attrName>style.visibility</p:attrName>
                                            </p:attrNameLst>
                                          </p:cBhvr>
                                          <p:to>
                                            <p:strVal val="visible"/>
                                          </p:to>
                                        </p:set>
                                        <p:animEffect transition="in" filter="wipe(right)">
                                          <p:cBhvr>
                                            <p:cTn id="46" dur="750"/>
                                            <p:tgtEl>
                                              <p:spTgt spid="179"/>
                                            </p:tgtEl>
                                          </p:cBhvr>
                                        </p:animEffect>
                                      </p:childTnLst>
                                    </p:cTn>
                                  </p:par>
                                </p:childTnLst>
                              </p:cTn>
                            </p:par>
                            <p:par>
                              <p:cTn id="47" fill="hold">
                                <p:stCondLst>
                                  <p:cond delay="3000"/>
                                </p:stCondLst>
                                <p:childTnLst>
                                  <p:par>
                                    <p:cTn id="48" presetID="31" presetClass="entr" presetSubtype="0" fill="hold" grpId="0" nodeType="afterEffect">
                                      <p:stCondLst>
                                        <p:cond delay="0"/>
                                      </p:stCondLst>
                                      <p:childTnLst>
                                        <p:set>
                                          <p:cBhvr>
                                            <p:cTn id="49" dur="1" fill="hold">
                                              <p:stCondLst>
                                                <p:cond delay="0"/>
                                              </p:stCondLst>
                                            </p:cTn>
                                            <p:tgtEl>
                                              <p:spTgt spid="182"/>
                                            </p:tgtEl>
                                            <p:attrNameLst>
                                              <p:attrName>style.visibility</p:attrName>
                                            </p:attrNameLst>
                                          </p:cBhvr>
                                          <p:to>
                                            <p:strVal val="visible"/>
                                          </p:to>
                                        </p:set>
                                        <p:anim calcmode="lin" valueType="num">
                                          <p:cBhvr>
                                            <p:cTn id="50" dur="500" fill="hold"/>
                                            <p:tgtEl>
                                              <p:spTgt spid="182"/>
                                            </p:tgtEl>
                                            <p:attrNameLst>
                                              <p:attrName>ppt_w</p:attrName>
                                            </p:attrNameLst>
                                          </p:cBhvr>
                                          <p:tavLst>
                                            <p:tav tm="0">
                                              <p:val>
                                                <p:fltVal val="0"/>
                                              </p:val>
                                            </p:tav>
                                            <p:tav tm="100000">
                                              <p:val>
                                                <p:strVal val="#ppt_w"/>
                                              </p:val>
                                            </p:tav>
                                          </p:tavLst>
                                        </p:anim>
                                        <p:anim calcmode="lin" valueType="num">
                                          <p:cBhvr>
                                            <p:cTn id="51" dur="500" fill="hold"/>
                                            <p:tgtEl>
                                              <p:spTgt spid="182"/>
                                            </p:tgtEl>
                                            <p:attrNameLst>
                                              <p:attrName>ppt_h</p:attrName>
                                            </p:attrNameLst>
                                          </p:cBhvr>
                                          <p:tavLst>
                                            <p:tav tm="0">
                                              <p:val>
                                                <p:fltVal val="0"/>
                                              </p:val>
                                            </p:tav>
                                            <p:tav tm="100000">
                                              <p:val>
                                                <p:strVal val="#ppt_h"/>
                                              </p:val>
                                            </p:tav>
                                          </p:tavLst>
                                        </p:anim>
                                        <p:anim calcmode="lin" valueType="num">
                                          <p:cBhvr>
                                            <p:cTn id="52" dur="500" fill="hold"/>
                                            <p:tgtEl>
                                              <p:spTgt spid="182"/>
                                            </p:tgtEl>
                                            <p:attrNameLst>
                                              <p:attrName>style.rotation</p:attrName>
                                            </p:attrNameLst>
                                          </p:cBhvr>
                                          <p:tavLst>
                                            <p:tav tm="0">
                                              <p:val>
                                                <p:fltVal val="90"/>
                                              </p:val>
                                            </p:tav>
                                            <p:tav tm="100000">
                                              <p:val>
                                                <p:fltVal val="0"/>
                                              </p:val>
                                            </p:tav>
                                          </p:tavLst>
                                        </p:anim>
                                        <p:animEffect transition="in" filter="fade">
                                          <p:cBhvr>
                                            <p:cTn id="53" dur="500"/>
                                            <p:tgtEl>
                                              <p:spTgt spid="182"/>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wipe(left)">
                                          <p:cBhvr>
                                            <p:cTn id="57" dur="500"/>
                                            <p:tgtEl>
                                              <p:spTgt spid="180"/>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81"/>
                                            </p:tgtEl>
                                            <p:attrNameLst>
                                              <p:attrName>style.visibility</p:attrName>
                                            </p:attrNameLst>
                                          </p:cBhvr>
                                          <p:to>
                                            <p:strVal val="visible"/>
                                          </p:to>
                                        </p:set>
                                        <p:animEffect transition="in" filter="wipe(right)">
                                          <p:cBhvr>
                                            <p:cTn id="60" dur="750"/>
                                            <p:tgtEl>
                                              <p:spTgt spid="181"/>
                                            </p:tgtEl>
                                          </p:cBhvr>
                                        </p:animEffect>
                                      </p:childTnLst>
                                    </p:cTn>
                                  </p:par>
                                </p:childTnLst>
                              </p:cTn>
                            </p:par>
                            <p:par>
                              <p:cTn id="61" fill="hold">
                                <p:stCondLst>
                                  <p:cond delay="4000"/>
                                </p:stCondLst>
                                <p:childTnLst>
                                  <p:par>
                                    <p:cTn id="62" presetID="31" presetClass="entr" presetSubtype="0" fill="hold" nodeType="afterEffect">
                                      <p:stCondLst>
                                        <p:cond delay="0"/>
                                      </p:stCondLst>
                                      <p:childTnLst>
                                        <p:set>
                                          <p:cBhvr>
                                            <p:cTn id="63" dur="1" fill="hold">
                                              <p:stCondLst>
                                                <p:cond delay="0"/>
                                              </p:stCondLst>
                                            </p:cTn>
                                            <p:tgtEl>
                                              <p:spTgt spid="185"/>
                                            </p:tgtEl>
                                            <p:attrNameLst>
                                              <p:attrName>style.visibility</p:attrName>
                                            </p:attrNameLst>
                                          </p:cBhvr>
                                          <p:to>
                                            <p:strVal val="visible"/>
                                          </p:to>
                                        </p:set>
                                        <p:anim calcmode="lin" valueType="num">
                                          <p:cBhvr>
                                            <p:cTn id="64" dur="500" fill="hold"/>
                                            <p:tgtEl>
                                              <p:spTgt spid="185"/>
                                            </p:tgtEl>
                                            <p:attrNameLst>
                                              <p:attrName>ppt_w</p:attrName>
                                            </p:attrNameLst>
                                          </p:cBhvr>
                                          <p:tavLst>
                                            <p:tav tm="0">
                                              <p:val>
                                                <p:fltVal val="0"/>
                                              </p:val>
                                            </p:tav>
                                            <p:tav tm="100000">
                                              <p:val>
                                                <p:strVal val="#ppt_w"/>
                                              </p:val>
                                            </p:tav>
                                          </p:tavLst>
                                        </p:anim>
                                        <p:anim calcmode="lin" valueType="num">
                                          <p:cBhvr>
                                            <p:cTn id="65" dur="500" fill="hold"/>
                                            <p:tgtEl>
                                              <p:spTgt spid="185"/>
                                            </p:tgtEl>
                                            <p:attrNameLst>
                                              <p:attrName>ppt_h</p:attrName>
                                            </p:attrNameLst>
                                          </p:cBhvr>
                                          <p:tavLst>
                                            <p:tav tm="0">
                                              <p:val>
                                                <p:fltVal val="0"/>
                                              </p:val>
                                            </p:tav>
                                            <p:tav tm="100000">
                                              <p:val>
                                                <p:strVal val="#ppt_h"/>
                                              </p:val>
                                            </p:tav>
                                          </p:tavLst>
                                        </p:anim>
                                        <p:anim calcmode="lin" valueType="num">
                                          <p:cBhvr>
                                            <p:cTn id="66" dur="500" fill="hold"/>
                                            <p:tgtEl>
                                              <p:spTgt spid="185"/>
                                            </p:tgtEl>
                                            <p:attrNameLst>
                                              <p:attrName>style.rotation</p:attrName>
                                            </p:attrNameLst>
                                          </p:cBhvr>
                                          <p:tavLst>
                                            <p:tav tm="0">
                                              <p:val>
                                                <p:fltVal val="90"/>
                                              </p:val>
                                            </p:tav>
                                            <p:tav tm="100000">
                                              <p:val>
                                                <p:fltVal val="0"/>
                                              </p:val>
                                            </p:tav>
                                          </p:tavLst>
                                        </p:anim>
                                        <p:animEffect transition="in" filter="fade">
                                          <p:cBhvr>
                                            <p:cTn id="67" dur="500"/>
                                            <p:tgtEl>
                                              <p:spTgt spid="185"/>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84"/>
                                            </p:tgtEl>
                                            <p:attrNameLst>
                                              <p:attrName>style.visibility</p:attrName>
                                            </p:attrNameLst>
                                          </p:cBhvr>
                                          <p:to>
                                            <p:strVal val="visible"/>
                                          </p:to>
                                        </p:set>
                                        <p:animEffect transition="in" filter="wipe(right)">
                                          <p:cBhvr>
                                            <p:cTn id="74" dur="750"/>
                                            <p:tgtEl>
                                              <p:spTgt spid="184"/>
                                            </p:tgtEl>
                                          </p:cBhvr>
                                        </p:animEffect>
                                      </p:childTnLst>
                                    </p:cTn>
                                  </p:par>
                                </p:childTnLst>
                              </p:cTn>
                            </p:par>
                            <p:par>
                              <p:cTn id="75" fill="hold">
                                <p:stCondLst>
                                  <p:cond delay="5000"/>
                                </p:stCondLst>
                                <p:childTnLst>
                                  <p:par>
                                    <p:cTn id="76" presetID="31" presetClass="entr" presetSubtype="0" fill="hold" nodeType="afterEffect">
                                      <p:stCondLst>
                                        <p:cond delay="0"/>
                                      </p:stCondLst>
                                      <p:childTnLst>
                                        <p:set>
                                          <p:cBhvr>
                                            <p:cTn id="77" dur="1" fill="hold">
                                              <p:stCondLst>
                                                <p:cond delay="0"/>
                                              </p:stCondLst>
                                            </p:cTn>
                                            <p:tgtEl>
                                              <p:spTgt spid="190"/>
                                            </p:tgtEl>
                                            <p:attrNameLst>
                                              <p:attrName>style.visibility</p:attrName>
                                            </p:attrNameLst>
                                          </p:cBhvr>
                                          <p:to>
                                            <p:strVal val="visible"/>
                                          </p:to>
                                        </p:set>
                                        <p:anim calcmode="lin" valueType="num">
                                          <p:cBhvr>
                                            <p:cTn id="78" dur="500" fill="hold"/>
                                            <p:tgtEl>
                                              <p:spTgt spid="190"/>
                                            </p:tgtEl>
                                            <p:attrNameLst>
                                              <p:attrName>ppt_w</p:attrName>
                                            </p:attrNameLst>
                                          </p:cBhvr>
                                          <p:tavLst>
                                            <p:tav tm="0">
                                              <p:val>
                                                <p:fltVal val="0"/>
                                              </p:val>
                                            </p:tav>
                                            <p:tav tm="100000">
                                              <p:val>
                                                <p:strVal val="#ppt_w"/>
                                              </p:val>
                                            </p:tav>
                                          </p:tavLst>
                                        </p:anim>
                                        <p:anim calcmode="lin" valueType="num">
                                          <p:cBhvr>
                                            <p:cTn id="79" dur="500" fill="hold"/>
                                            <p:tgtEl>
                                              <p:spTgt spid="190"/>
                                            </p:tgtEl>
                                            <p:attrNameLst>
                                              <p:attrName>ppt_h</p:attrName>
                                            </p:attrNameLst>
                                          </p:cBhvr>
                                          <p:tavLst>
                                            <p:tav tm="0">
                                              <p:val>
                                                <p:fltVal val="0"/>
                                              </p:val>
                                            </p:tav>
                                            <p:tav tm="100000">
                                              <p:val>
                                                <p:strVal val="#ppt_h"/>
                                              </p:val>
                                            </p:tav>
                                          </p:tavLst>
                                        </p:anim>
                                        <p:anim calcmode="lin" valueType="num">
                                          <p:cBhvr>
                                            <p:cTn id="80" dur="500" fill="hold"/>
                                            <p:tgtEl>
                                              <p:spTgt spid="190"/>
                                            </p:tgtEl>
                                            <p:attrNameLst>
                                              <p:attrName>style.rotation</p:attrName>
                                            </p:attrNameLst>
                                          </p:cBhvr>
                                          <p:tavLst>
                                            <p:tav tm="0">
                                              <p:val>
                                                <p:fltVal val="90"/>
                                              </p:val>
                                            </p:tav>
                                            <p:tav tm="100000">
                                              <p:val>
                                                <p:fltVal val="0"/>
                                              </p:val>
                                            </p:tav>
                                          </p:tavLst>
                                        </p:anim>
                                        <p:animEffect transition="in" filter="fade">
                                          <p:cBhvr>
                                            <p:cTn id="81" dur="500"/>
                                            <p:tgtEl>
                                              <p:spTgt spid="190"/>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188"/>
                                            </p:tgtEl>
                                            <p:attrNameLst>
                                              <p:attrName>style.visibility</p:attrName>
                                            </p:attrNameLst>
                                          </p:cBhvr>
                                          <p:to>
                                            <p:strVal val="visible"/>
                                          </p:to>
                                        </p:set>
                                        <p:animEffect transition="in" filter="wipe(left)">
                                          <p:cBhvr>
                                            <p:cTn id="85" dur="500"/>
                                            <p:tgtEl>
                                              <p:spTgt spid="188"/>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189"/>
                                            </p:tgtEl>
                                            <p:attrNameLst>
                                              <p:attrName>style.visibility</p:attrName>
                                            </p:attrNameLst>
                                          </p:cBhvr>
                                          <p:to>
                                            <p:strVal val="visible"/>
                                          </p:to>
                                        </p:set>
                                        <p:animEffect transition="in" filter="wipe(right)">
                                          <p:cBhvr>
                                            <p:cTn id="88" dur="750"/>
                                            <p:tgtEl>
                                              <p:spTgt spid="189"/>
                                            </p:tgtEl>
                                          </p:cBhvr>
                                        </p:animEffect>
                                      </p:childTnLst>
                                    </p:cTn>
                                  </p:par>
                                </p:childTnLst>
                              </p:cTn>
                            </p:par>
                            <p:par>
                              <p:cTn id="89" fill="hold">
                                <p:stCondLst>
                                  <p:cond delay="6000"/>
                                </p:stCondLst>
                                <p:childTnLst>
                                  <p:par>
                                    <p:cTn id="90" presetID="31" presetClass="entr" presetSubtype="0" fill="hold" nodeType="afterEffect">
                                      <p:stCondLst>
                                        <p:cond delay="0"/>
                                      </p:stCondLst>
                                      <p:childTnLst>
                                        <p:set>
                                          <p:cBhvr>
                                            <p:cTn id="91" dur="1" fill="hold">
                                              <p:stCondLst>
                                                <p:cond delay="0"/>
                                              </p:stCondLst>
                                            </p:cTn>
                                            <p:tgtEl>
                                              <p:spTgt spid="204"/>
                                            </p:tgtEl>
                                            <p:attrNameLst>
                                              <p:attrName>style.visibility</p:attrName>
                                            </p:attrNameLst>
                                          </p:cBhvr>
                                          <p:to>
                                            <p:strVal val="visible"/>
                                          </p:to>
                                        </p:set>
                                        <p:anim calcmode="lin" valueType="num">
                                          <p:cBhvr>
                                            <p:cTn id="92" dur="500" fill="hold"/>
                                            <p:tgtEl>
                                              <p:spTgt spid="204"/>
                                            </p:tgtEl>
                                            <p:attrNameLst>
                                              <p:attrName>ppt_w</p:attrName>
                                            </p:attrNameLst>
                                          </p:cBhvr>
                                          <p:tavLst>
                                            <p:tav tm="0">
                                              <p:val>
                                                <p:fltVal val="0"/>
                                              </p:val>
                                            </p:tav>
                                            <p:tav tm="100000">
                                              <p:val>
                                                <p:strVal val="#ppt_w"/>
                                              </p:val>
                                            </p:tav>
                                          </p:tavLst>
                                        </p:anim>
                                        <p:anim calcmode="lin" valueType="num">
                                          <p:cBhvr>
                                            <p:cTn id="93" dur="500" fill="hold"/>
                                            <p:tgtEl>
                                              <p:spTgt spid="204"/>
                                            </p:tgtEl>
                                            <p:attrNameLst>
                                              <p:attrName>ppt_h</p:attrName>
                                            </p:attrNameLst>
                                          </p:cBhvr>
                                          <p:tavLst>
                                            <p:tav tm="0">
                                              <p:val>
                                                <p:fltVal val="0"/>
                                              </p:val>
                                            </p:tav>
                                            <p:tav tm="100000">
                                              <p:val>
                                                <p:strVal val="#ppt_h"/>
                                              </p:val>
                                            </p:tav>
                                          </p:tavLst>
                                        </p:anim>
                                        <p:anim calcmode="lin" valueType="num">
                                          <p:cBhvr>
                                            <p:cTn id="94" dur="500" fill="hold"/>
                                            <p:tgtEl>
                                              <p:spTgt spid="204"/>
                                            </p:tgtEl>
                                            <p:attrNameLst>
                                              <p:attrName>style.rotation</p:attrName>
                                            </p:attrNameLst>
                                          </p:cBhvr>
                                          <p:tavLst>
                                            <p:tav tm="0">
                                              <p:val>
                                                <p:fltVal val="90"/>
                                              </p:val>
                                            </p:tav>
                                            <p:tav tm="100000">
                                              <p:val>
                                                <p:fltVal val="0"/>
                                              </p:val>
                                            </p:tav>
                                          </p:tavLst>
                                        </p:anim>
                                        <p:animEffect transition="in" filter="fade">
                                          <p:cBhvr>
                                            <p:cTn id="95" dur="500"/>
                                            <p:tgtEl>
                                              <p:spTgt spid="204"/>
                                            </p:tgtEl>
                                          </p:cBhvr>
                                        </p:animEffect>
                                      </p:childTnLst>
                                    </p:cTn>
                                  </p:par>
                                </p:childTnLst>
                              </p:cTn>
                            </p:par>
                            <p:par>
                              <p:cTn id="96" fill="hold">
                                <p:stCondLst>
                                  <p:cond delay="6500"/>
                                </p:stCondLst>
                                <p:childTnLst>
                                  <p:par>
                                    <p:cTn id="97" presetID="22" presetClass="entr" presetSubtype="8" fill="hold" grpId="0" nodeType="afterEffect">
                                      <p:stCondLst>
                                        <p:cond delay="0"/>
                                      </p:stCondLst>
                                      <p:childTnLst>
                                        <p:set>
                                          <p:cBhvr>
                                            <p:cTn id="98" dur="1" fill="hold">
                                              <p:stCondLst>
                                                <p:cond delay="0"/>
                                              </p:stCondLst>
                                            </p:cTn>
                                            <p:tgtEl>
                                              <p:spTgt spid="202"/>
                                            </p:tgtEl>
                                            <p:attrNameLst>
                                              <p:attrName>style.visibility</p:attrName>
                                            </p:attrNameLst>
                                          </p:cBhvr>
                                          <p:to>
                                            <p:strVal val="visible"/>
                                          </p:to>
                                        </p:set>
                                        <p:animEffect transition="in" filter="wipe(left)">
                                          <p:cBhvr>
                                            <p:cTn id="99" dur="500"/>
                                            <p:tgtEl>
                                              <p:spTgt spid="202"/>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03"/>
                                            </p:tgtEl>
                                            <p:attrNameLst>
                                              <p:attrName>style.visibility</p:attrName>
                                            </p:attrNameLst>
                                          </p:cBhvr>
                                          <p:to>
                                            <p:strVal val="visible"/>
                                          </p:to>
                                        </p:set>
                                        <p:animEffect transition="in" filter="wipe(right)">
                                          <p:cBhvr>
                                            <p:cTn id="102" dur="750"/>
                                            <p:tgtEl>
                                              <p:spTgt spid="203"/>
                                            </p:tgtEl>
                                          </p:cBhvr>
                                        </p:animEffect>
                                      </p:childTnLst>
                                    </p:cTn>
                                  </p:par>
                                </p:childTnLst>
                              </p:cTn>
                            </p:par>
                            <p:par>
                              <p:cTn id="103" fill="hold">
                                <p:stCondLst>
                                  <p:cond delay="7000"/>
                                </p:stCondLst>
                                <p:childTnLst>
                                  <p:par>
                                    <p:cTn id="104" presetID="31" presetClass="entr" presetSubtype="0" fill="hold" nodeType="afterEffect">
                                      <p:stCondLst>
                                        <p:cond delay="0"/>
                                      </p:stCondLst>
                                      <p:childTnLst>
                                        <p:set>
                                          <p:cBhvr>
                                            <p:cTn id="105" dur="1" fill="hold">
                                              <p:stCondLst>
                                                <p:cond delay="0"/>
                                              </p:stCondLst>
                                            </p:cTn>
                                            <p:tgtEl>
                                              <p:spTgt spid="218"/>
                                            </p:tgtEl>
                                            <p:attrNameLst>
                                              <p:attrName>style.visibility</p:attrName>
                                            </p:attrNameLst>
                                          </p:cBhvr>
                                          <p:to>
                                            <p:strVal val="visible"/>
                                          </p:to>
                                        </p:set>
                                        <p:anim calcmode="lin" valueType="num">
                                          <p:cBhvr>
                                            <p:cTn id="106" dur="500" fill="hold"/>
                                            <p:tgtEl>
                                              <p:spTgt spid="218"/>
                                            </p:tgtEl>
                                            <p:attrNameLst>
                                              <p:attrName>ppt_w</p:attrName>
                                            </p:attrNameLst>
                                          </p:cBhvr>
                                          <p:tavLst>
                                            <p:tav tm="0">
                                              <p:val>
                                                <p:fltVal val="0"/>
                                              </p:val>
                                            </p:tav>
                                            <p:tav tm="100000">
                                              <p:val>
                                                <p:strVal val="#ppt_w"/>
                                              </p:val>
                                            </p:tav>
                                          </p:tavLst>
                                        </p:anim>
                                        <p:anim calcmode="lin" valueType="num">
                                          <p:cBhvr>
                                            <p:cTn id="107" dur="500" fill="hold"/>
                                            <p:tgtEl>
                                              <p:spTgt spid="218"/>
                                            </p:tgtEl>
                                            <p:attrNameLst>
                                              <p:attrName>ppt_h</p:attrName>
                                            </p:attrNameLst>
                                          </p:cBhvr>
                                          <p:tavLst>
                                            <p:tav tm="0">
                                              <p:val>
                                                <p:fltVal val="0"/>
                                              </p:val>
                                            </p:tav>
                                            <p:tav tm="100000">
                                              <p:val>
                                                <p:strVal val="#ppt_h"/>
                                              </p:val>
                                            </p:tav>
                                          </p:tavLst>
                                        </p:anim>
                                        <p:anim calcmode="lin" valueType="num">
                                          <p:cBhvr>
                                            <p:cTn id="108" dur="500" fill="hold"/>
                                            <p:tgtEl>
                                              <p:spTgt spid="218"/>
                                            </p:tgtEl>
                                            <p:attrNameLst>
                                              <p:attrName>style.rotation</p:attrName>
                                            </p:attrNameLst>
                                          </p:cBhvr>
                                          <p:tavLst>
                                            <p:tav tm="0">
                                              <p:val>
                                                <p:fltVal val="90"/>
                                              </p:val>
                                            </p:tav>
                                            <p:tav tm="100000">
                                              <p:val>
                                                <p:fltVal val="0"/>
                                              </p:val>
                                            </p:tav>
                                          </p:tavLst>
                                        </p:anim>
                                        <p:animEffect transition="in" filter="fade">
                                          <p:cBhvr>
                                            <p:cTn id="109" dur="500"/>
                                            <p:tgtEl>
                                              <p:spTgt spid="218"/>
                                            </p:tgtEl>
                                          </p:cBhvr>
                                        </p:animEffect>
                                      </p:childTnLst>
                                    </p:cTn>
                                  </p:par>
                                </p:childTnLst>
                              </p:cTn>
                            </p:par>
                            <p:par>
                              <p:cTn id="110" fill="hold">
                                <p:stCondLst>
                                  <p:cond delay="7500"/>
                                </p:stCondLst>
                                <p:childTnLst>
                                  <p:par>
                                    <p:cTn id="111" presetID="22" presetClass="entr" presetSubtype="8" fill="hold" grpId="0" nodeType="afterEffect">
                                      <p:stCondLst>
                                        <p:cond delay="0"/>
                                      </p:stCondLst>
                                      <p:childTnLst>
                                        <p:set>
                                          <p:cBhvr>
                                            <p:cTn id="112" dur="1" fill="hold">
                                              <p:stCondLst>
                                                <p:cond delay="0"/>
                                              </p:stCondLst>
                                            </p:cTn>
                                            <p:tgtEl>
                                              <p:spTgt spid="216"/>
                                            </p:tgtEl>
                                            <p:attrNameLst>
                                              <p:attrName>style.visibility</p:attrName>
                                            </p:attrNameLst>
                                          </p:cBhvr>
                                          <p:to>
                                            <p:strVal val="visible"/>
                                          </p:to>
                                        </p:set>
                                        <p:animEffect transition="in" filter="wipe(left)">
                                          <p:cBhvr>
                                            <p:cTn id="113" dur="500"/>
                                            <p:tgtEl>
                                              <p:spTgt spid="216"/>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217"/>
                                            </p:tgtEl>
                                            <p:attrNameLst>
                                              <p:attrName>style.visibility</p:attrName>
                                            </p:attrNameLst>
                                          </p:cBhvr>
                                          <p:to>
                                            <p:strVal val="visible"/>
                                          </p:to>
                                        </p:set>
                                        <p:animEffect transition="in" filter="wipe(right)">
                                          <p:cBhvr>
                                            <p:cTn id="116" dur="75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79" grpId="0"/>
          <p:bldP spid="180" grpId="0"/>
          <p:bldP spid="181" grpId="0"/>
          <p:bldP spid="182" grpId="0" animBg="1"/>
          <p:bldP spid="183" grpId="0"/>
          <p:bldP spid="184" grpId="0"/>
          <p:bldP spid="188" grpId="0"/>
          <p:bldP spid="189" grpId="0"/>
          <p:bldP spid="202" grpId="0"/>
          <p:bldP spid="203" grpId="0"/>
          <p:bldP spid="216" grpId="0"/>
          <p:bldP spid="2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wipe(down)">
                                          <p:cBhvr>
                                            <p:cTn id="7" dur="500"/>
                                            <p:tgtEl>
                                              <p:spTgt spid="143"/>
                                            </p:tgtEl>
                                          </p:cBhvr>
                                        </p:animEffect>
                                      </p:childTnLst>
                                    </p:cTn>
                                  </p:par>
                                </p:childTnLst>
                              </p:cTn>
                            </p:par>
                            <p:par>
                              <p:cTn id="8" fill="hold">
                                <p:stCondLst>
                                  <p:cond delay="500"/>
                                </p:stCondLst>
                                <p:childTnLst>
                                  <p:par>
                                    <p:cTn id="9" presetID="2" presetClass="entr" presetSubtype="12" accel="61000" fill="hold" nodeType="afterEffect">
                                      <p:stCondLst>
                                        <p:cond delay="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1400" fill="hold"/>
                                            <p:tgtEl>
                                              <p:spTgt spid="144"/>
                                            </p:tgtEl>
                                            <p:attrNameLst>
                                              <p:attrName>ppt_x</p:attrName>
                                            </p:attrNameLst>
                                          </p:cBhvr>
                                          <p:tavLst>
                                            <p:tav tm="0">
                                              <p:val>
                                                <p:strVal val="0-#ppt_w/2"/>
                                              </p:val>
                                            </p:tav>
                                            <p:tav tm="100000">
                                              <p:val>
                                                <p:strVal val="#ppt_x"/>
                                              </p:val>
                                            </p:tav>
                                          </p:tavLst>
                                        </p:anim>
                                        <p:anim calcmode="lin" valueType="num">
                                          <p:cBhvr additive="base">
                                            <p:cTn id="12" dur="1400" fill="hold"/>
                                            <p:tgtEl>
                                              <p:spTgt spid="144"/>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1400" fill="hold"/>
                                            <p:tgtEl>
                                              <p:spTgt spid="149"/>
                                            </p:tgtEl>
                                            <p:attrNameLst>
                                              <p:attrName>ppt_x</p:attrName>
                                            </p:attrNameLst>
                                          </p:cBhvr>
                                          <p:tavLst>
                                            <p:tav tm="0">
                                              <p:val>
                                                <p:strVal val="1+#ppt_w/2"/>
                                              </p:val>
                                            </p:tav>
                                            <p:tav tm="100000">
                                              <p:val>
                                                <p:strVal val="#ppt_x"/>
                                              </p:val>
                                            </p:tav>
                                          </p:tavLst>
                                        </p:anim>
                                        <p:anim calcmode="lin" valueType="num">
                                          <p:cBhvr additive="base">
                                            <p:cTn id="16" dur="1400" fill="hold"/>
                                            <p:tgtEl>
                                              <p:spTgt spid="149"/>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anim calcmode="lin" valueType="num">
                                          <p:cBhvr additive="base">
                                            <p:cTn id="19" dur="1400" fill="hold"/>
                                            <p:tgtEl>
                                              <p:spTgt spid="159"/>
                                            </p:tgtEl>
                                            <p:attrNameLst>
                                              <p:attrName>ppt_x</p:attrName>
                                            </p:attrNameLst>
                                          </p:cBhvr>
                                          <p:tavLst>
                                            <p:tav tm="0">
                                              <p:val>
                                                <p:strVal val="1+#ppt_w/2"/>
                                              </p:val>
                                            </p:tav>
                                            <p:tav tm="100000">
                                              <p:val>
                                                <p:strVal val="#ppt_x"/>
                                              </p:val>
                                            </p:tav>
                                          </p:tavLst>
                                        </p:anim>
                                        <p:anim calcmode="lin" valueType="num">
                                          <p:cBhvr additive="base">
                                            <p:cTn id="20" dur="1400" fill="hold"/>
                                            <p:tgtEl>
                                              <p:spTgt spid="159"/>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stCondLst>
                                        <p:cond delay="0"/>
                                      </p:stCondLst>
                                      <p:childTnLst>
                                        <p:set>
                                          <p:cBhvr>
                                            <p:cTn id="22" dur="1" fill="hold">
                                              <p:stCondLst>
                                                <p:cond delay="0"/>
                                              </p:stCondLst>
                                            </p:cTn>
                                            <p:tgtEl>
                                              <p:spTgt spid="164"/>
                                            </p:tgtEl>
                                            <p:attrNameLst>
                                              <p:attrName>style.visibility</p:attrName>
                                            </p:attrNameLst>
                                          </p:cBhvr>
                                          <p:to>
                                            <p:strVal val="visible"/>
                                          </p:to>
                                        </p:set>
                                        <p:anim calcmode="lin" valueType="num">
                                          <p:cBhvr additive="base">
                                            <p:cTn id="23" dur="1400" fill="hold"/>
                                            <p:tgtEl>
                                              <p:spTgt spid="164"/>
                                            </p:tgtEl>
                                            <p:attrNameLst>
                                              <p:attrName>ppt_x</p:attrName>
                                            </p:attrNameLst>
                                          </p:cBhvr>
                                          <p:tavLst>
                                            <p:tav tm="0">
                                              <p:val>
                                                <p:strVal val="0-#ppt_w/2"/>
                                              </p:val>
                                            </p:tav>
                                            <p:tav tm="100000">
                                              <p:val>
                                                <p:strVal val="#ppt_x"/>
                                              </p:val>
                                            </p:tav>
                                          </p:tavLst>
                                        </p:anim>
                                        <p:anim calcmode="lin" valueType="num">
                                          <p:cBhvr additive="base">
                                            <p:cTn id="24" dur="1400" fill="hold"/>
                                            <p:tgtEl>
                                              <p:spTgt spid="164"/>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stCondLst>
                                        <p:cond delay="0"/>
                                      </p:stCondLst>
                                      <p:childTnLst>
                                        <p:set>
                                          <p:cBhvr>
                                            <p:cTn id="26" dur="1" fill="hold">
                                              <p:stCondLst>
                                                <p:cond delay="0"/>
                                              </p:stCondLst>
                                            </p:cTn>
                                            <p:tgtEl>
                                              <p:spTgt spid="169"/>
                                            </p:tgtEl>
                                            <p:attrNameLst>
                                              <p:attrName>style.visibility</p:attrName>
                                            </p:attrNameLst>
                                          </p:cBhvr>
                                          <p:to>
                                            <p:strVal val="visible"/>
                                          </p:to>
                                        </p:set>
                                        <p:anim calcmode="lin" valueType="num">
                                          <p:cBhvr additive="base">
                                            <p:cTn id="27" dur="1400" fill="hold"/>
                                            <p:tgtEl>
                                              <p:spTgt spid="169"/>
                                            </p:tgtEl>
                                            <p:attrNameLst>
                                              <p:attrName>ppt_x</p:attrName>
                                            </p:attrNameLst>
                                          </p:cBhvr>
                                          <p:tavLst>
                                            <p:tav tm="0">
                                              <p:val>
                                                <p:strVal val="1+#ppt_w/2"/>
                                              </p:val>
                                            </p:tav>
                                            <p:tav tm="100000">
                                              <p:val>
                                                <p:strVal val="#ppt_x"/>
                                              </p:val>
                                            </p:tav>
                                          </p:tavLst>
                                        </p:anim>
                                        <p:anim calcmode="lin" valueType="num">
                                          <p:cBhvr additive="base">
                                            <p:cTn id="28" dur="1400" fill="hold"/>
                                            <p:tgtEl>
                                              <p:spTgt spid="169"/>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cBhvr additive="base">
                                            <p:cTn id="31" dur="1400" fill="hold"/>
                                            <p:tgtEl>
                                              <p:spTgt spid="154"/>
                                            </p:tgtEl>
                                            <p:attrNameLst>
                                              <p:attrName>ppt_x</p:attrName>
                                            </p:attrNameLst>
                                          </p:cBhvr>
                                          <p:tavLst>
                                            <p:tav tm="0">
                                              <p:val>
                                                <p:strVal val="0-#ppt_w/2"/>
                                              </p:val>
                                            </p:tav>
                                            <p:tav tm="100000">
                                              <p:val>
                                                <p:strVal val="#ppt_x"/>
                                              </p:val>
                                            </p:tav>
                                          </p:tavLst>
                                        </p:anim>
                                        <p:anim calcmode="lin" valueType="num">
                                          <p:cBhvr additive="base">
                                            <p:cTn id="32" dur="1400" fill="hold"/>
                                            <p:tgtEl>
                                              <p:spTgt spid="154"/>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174"/>
                                            </p:tgtEl>
                                            <p:attrNameLst>
                                              <p:attrName>style.visibility</p:attrName>
                                            </p:attrNameLst>
                                          </p:cBhvr>
                                          <p:to>
                                            <p:strVal val="visible"/>
                                          </p:to>
                                        </p:set>
                                        <p:anim calcmode="lin" valueType="num">
                                          <p:cBhvr>
                                            <p:cTn id="36" dur="500" fill="hold"/>
                                            <p:tgtEl>
                                              <p:spTgt spid="174"/>
                                            </p:tgtEl>
                                            <p:attrNameLst>
                                              <p:attrName>ppt_w</p:attrName>
                                            </p:attrNameLst>
                                          </p:cBhvr>
                                          <p:tavLst>
                                            <p:tav tm="0">
                                              <p:val>
                                                <p:fltVal val="0"/>
                                              </p:val>
                                            </p:tav>
                                            <p:tav tm="100000">
                                              <p:val>
                                                <p:strVal val="#ppt_w"/>
                                              </p:val>
                                            </p:tav>
                                          </p:tavLst>
                                        </p:anim>
                                        <p:anim calcmode="lin" valueType="num">
                                          <p:cBhvr>
                                            <p:cTn id="37" dur="500" fill="hold"/>
                                            <p:tgtEl>
                                              <p:spTgt spid="174"/>
                                            </p:tgtEl>
                                            <p:attrNameLst>
                                              <p:attrName>ppt_h</p:attrName>
                                            </p:attrNameLst>
                                          </p:cBhvr>
                                          <p:tavLst>
                                            <p:tav tm="0">
                                              <p:val>
                                                <p:fltVal val="0"/>
                                              </p:val>
                                            </p:tav>
                                            <p:tav tm="100000">
                                              <p:val>
                                                <p:strVal val="#ppt_h"/>
                                              </p:val>
                                            </p:tav>
                                          </p:tavLst>
                                        </p:anim>
                                        <p:anim calcmode="lin" valueType="num">
                                          <p:cBhvr>
                                            <p:cTn id="38" dur="500" fill="hold"/>
                                            <p:tgtEl>
                                              <p:spTgt spid="174"/>
                                            </p:tgtEl>
                                            <p:attrNameLst>
                                              <p:attrName>style.rotation</p:attrName>
                                            </p:attrNameLst>
                                          </p:cBhvr>
                                          <p:tavLst>
                                            <p:tav tm="0">
                                              <p:val>
                                                <p:fltVal val="90"/>
                                              </p:val>
                                            </p:tav>
                                            <p:tav tm="100000">
                                              <p:val>
                                                <p:fltVal val="0"/>
                                              </p:val>
                                            </p:tav>
                                          </p:tavLst>
                                        </p:anim>
                                        <p:animEffect transition="in" filter="fade">
                                          <p:cBhvr>
                                            <p:cTn id="39" dur="500"/>
                                            <p:tgtEl>
                                              <p:spTgt spid="17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178"/>
                                            </p:tgtEl>
                                            <p:attrNameLst>
                                              <p:attrName>style.visibility</p:attrName>
                                            </p:attrNameLst>
                                          </p:cBhvr>
                                          <p:to>
                                            <p:strVal val="visible"/>
                                          </p:to>
                                        </p:set>
                                        <p:animEffect transition="in" filter="wipe(left)">
                                          <p:cBhvr>
                                            <p:cTn id="43" dur="500"/>
                                            <p:tgtEl>
                                              <p:spTgt spid="178"/>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79"/>
                                            </p:tgtEl>
                                            <p:attrNameLst>
                                              <p:attrName>style.visibility</p:attrName>
                                            </p:attrNameLst>
                                          </p:cBhvr>
                                          <p:to>
                                            <p:strVal val="visible"/>
                                          </p:to>
                                        </p:set>
                                        <p:animEffect transition="in" filter="wipe(right)">
                                          <p:cBhvr>
                                            <p:cTn id="46" dur="750"/>
                                            <p:tgtEl>
                                              <p:spTgt spid="179"/>
                                            </p:tgtEl>
                                          </p:cBhvr>
                                        </p:animEffect>
                                      </p:childTnLst>
                                    </p:cTn>
                                  </p:par>
                                </p:childTnLst>
                              </p:cTn>
                            </p:par>
                            <p:par>
                              <p:cTn id="47" fill="hold">
                                <p:stCondLst>
                                  <p:cond delay="3000"/>
                                </p:stCondLst>
                                <p:childTnLst>
                                  <p:par>
                                    <p:cTn id="48" presetID="31" presetClass="entr" presetSubtype="0" fill="hold" grpId="0" nodeType="afterEffect">
                                      <p:stCondLst>
                                        <p:cond delay="0"/>
                                      </p:stCondLst>
                                      <p:childTnLst>
                                        <p:set>
                                          <p:cBhvr>
                                            <p:cTn id="49" dur="1" fill="hold">
                                              <p:stCondLst>
                                                <p:cond delay="0"/>
                                              </p:stCondLst>
                                            </p:cTn>
                                            <p:tgtEl>
                                              <p:spTgt spid="182"/>
                                            </p:tgtEl>
                                            <p:attrNameLst>
                                              <p:attrName>style.visibility</p:attrName>
                                            </p:attrNameLst>
                                          </p:cBhvr>
                                          <p:to>
                                            <p:strVal val="visible"/>
                                          </p:to>
                                        </p:set>
                                        <p:anim calcmode="lin" valueType="num">
                                          <p:cBhvr>
                                            <p:cTn id="50" dur="500" fill="hold"/>
                                            <p:tgtEl>
                                              <p:spTgt spid="182"/>
                                            </p:tgtEl>
                                            <p:attrNameLst>
                                              <p:attrName>ppt_w</p:attrName>
                                            </p:attrNameLst>
                                          </p:cBhvr>
                                          <p:tavLst>
                                            <p:tav tm="0">
                                              <p:val>
                                                <p:fltVal val="0"/>
                                              </p:val>
                                            </p:tav>
                                            <p:tav tm="100000">
                                              <p:val>
                                                <p:strVal val="#ppt_w"/>
                                              </p:val>
                                            </p:tav>
                                          </p:tavLst>
                                        </p:anim>
                                        <p:anim calcmode="lin" valueType="num">
                                          <p:cBhvr>
                                            <p:cTn id="51" dur="500" fill="hold"/>
                                            <p:tgtEl>
                                              <p:spTgt spid="182"/>
                                            </p:tgtEl>
                                            <p:attrNameLst>
                                              <p:attrName>ppt_h</p:attrName>
                                            </p:attrNameLst>
                                          </p:cBhvr>
                                          <p:tavLst>
                                            <p:tav tm="0">
                                              <p:val>
                                                <p:fltVal val="0"/>
                                              </p:val>
                                            </p:tav>
                                            <p:tav tm="100000">
                                              <p:val>
                                                <p:strVal val="#ppt_h"/>
                                              </p:val>
                                            </p:tav>
                                          </p:tavLst>
                                        </p:anim>
                                        <p:anim calcmode="lin" valueType="num">
                                          <p:cBhvr>
                                            <p:cTn id="52" dur="500" fill="hold"/>
                                            <p:tgtEl>
                                              <p:spTgt spid="182"/>
                                            </p:tgtEl>
                                            <p:attrNameLst>
                                              <p:attrName>style.rotation</p:attrName>
                                            </p:attrNameLst>
                                          </p:cBhvr>
                                          <p:tavLst>
                                            <p:tav tm="0">
                                              <p:val>
                                                <p:fltVal val="90"/>
                                              </p:val>
                                            </p:tav>
                                            <p:tav tm="100000">
                                              <p:val>
                                                <p:fltVal val="0"/>
                                              </p:val>
                                            </p:tav>
                                          </p:tavLst>
                                        </p:anim>
                                        <p:animEffect transition="in" filter="fade">
                                          <p:cBhvr>
                                            <p:cTn id="53" dur="500"/>
                                            <p:tgtEl>
                                              <p:spTgt spid="182"/>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wipe(left)">
                                          <p:cBhvr>
                                            <p:cTn id="57" dur="500"/>
                                            <p:tgtEl>
                                              <p:spTgt spid="180"/>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81"/>
                                            </p:tgtEl>
                                            <p:attrNameLst>
                                              <p:attrName>style.visibility</p:attrName>
                                            </p:attrNameLst>
                                          </p:cBhvr>
                                          <p:to>
                                            <p:strVal val="visible"/>
                                          </p:to>
                                        </p:set>
                                        <p:animEffect transition="in" filter="wipe(right)">
                                          <p:cBhvr>
                                            <p:cTn id="60" dur="750"/>
                                            <p:tgtEl>
                                              <p:spTgt spid="181"/>
                                            </p:tgtEl>
                                          </p:cBhvr>
                                        </p:animEffect>
                                      </p:childTnLst>
                                    </p:cTn>
                                  </p:par>
                                </p:childTnLst>
                              </p:cTn>
                            </p:par>
                            <p:par>
                              <p:cTn id="61" fill="hold">
                                <p:stCondLst>
                                  <p:cond delay="4000"/>
                                </p:stCondLst>
                                <p:childTnLst>
                                  <p:par>
                                    <p:cTn id="62" presetID="31" presetClass="entr" presetSubtype="0" fill="hold" nodeType="afterEffect">
                                      <p:stCondLst>
                                        <p:cond delay="0"/>
                                      </p:stCondLst>
                                      <p:childTnLst>
                                        <p:set>
                                          <p:cBhvr>
                                            <p:cTn id="63" dur="1" fill="hold">
                                              <p:stCondLst>
                                                <p:cond delay="0"/>
                                              </p:stCondLst>
                                            </p:cTn>
                                            <p:tgtEl>
                                              <p:spTgt spid="185"/>
                                            </p:tgtEl>
                                            <p:attrNameLst>
                                              <p:attrName>style.visibility</p:attrName>
                                            </p:attrNameLst>
                                          </p:cBhvr>
                                          <p:to>
                                            <p:strVal val="visible"/>
                                          </p:to>
                                        </p:set>
                                        <p:anim calcmode="lin" valueType="num">
                                          <p:cBhvr>
                                            <p:cTn id="64" dur="500" fill="hold"/>
                                            <p:tgtEl>
                                              <p:spTgt spid="185"/>
                                            </p:tgtEl>
                                            <p:attrNameLst>
                                              <p:attrName>ppt_w</p:attrName>
                                            </p:attrNameLst>
                                          </p:cBhvr>
                                          <p:tavLst>
                                            <p:tav tm="0">
                                              <p:val>
                                                <p:fltVal val="0"/>
                                              </p:val>
                                            </p:tav>
                                            <p:tav tm="100000">
                                              <p:val>
                                                <p:strVal val="#ppt_w"/>
                                              </p:val>
                                            </p:tav>
                                          </p:tavLst>
                                        </p:anim>
                                        <p:anim calcmode="lin" valueType="num">
                                          <p:cBhvr>
                                            <p:cTn id="65" dur="500" fill="hold"/>
                                            <p:tgtEl>
                                              <p:spTgt spid="185"/>
                                            </p:tgtEl>
                                            <p:attrNameLst>
                                              <p:attrName>ppt_h</p:attrName>
                                            </p:attrNameLst>
                                          </p:cBhvr>
                                          <p:tavLst>
                                            <p:tav tm="0">
                                              <p:val>
                                                <p:fltVal val="0"/>
                                              </p:val>
                                            </p:tav>
                                            <p:tav tm="100000">
                                              <p:val>
                                                <p:strVal val="#ppt_h"/>
                                              </p:val>
                                            </p:tav>
                                          </p:tavLst>
                                        </p:anim>
                                        <p:anim calcmode="lin" valueType="num">
                                          <p:cBhvr>
                                            <p:cTn id="66" dur="500" fill="hold"/>
                                            <p:tgtEl>
                                              <p:spTgt spid="185"/>
                                            </p:tgtEl>
                                            <p:attrNameLst>
                                              <p:attrName>style.rotation</p:attrName>
                                            </p:attrNameLst>
                                          </p:cBhvr>
                                          <p:tavLst>
                                            <p:tav tm="0">
                                              <p:val>
                                                <p:fltVal val="90"/>
                                              </p:val>
                                            </p:tav>
                                            <p:tav tm="100000">
                                              <p:val>
                                                <p:fltVal val="0"/>
                                              </p:val>
                                            </p:tav>
                                          </p:tavLst>
                                        </p:anim>
                                        <p:animEffect transition="in" filter="fade">
                                          <p:cBhvr>
                                            <p:cTn id="67" dur="500"/>
                                            <p:tgtEl>
                                              <p:spTgt spid="185"/>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84"/>
                                            </p:tgtEl>
                                            <p:attrNameLst>
                                              <p:attrName>style.visibility</p:attrName>
                                            </p:attrNameLst>
                                          </p:cBhvr>
                                          <p:to>
                                            <p:strVal val="visible"/>
                                          </p:to>
                                        </p:set>
                                        <p:animEffect transition="in" filter="wipe(right)">
                                          <p:cBhvr>
                                            <p:cTn id="74" dur="750"/>
                                            <p:tgtEl>
                                              <p:spTgt spid="184"/>
                                            </p:tgtEl>
                                          </p:cBhvr>
                                        </p:animEffect>
                                      </p:childTnLst>
                                    </p:cTn>
                                  </p:par>
                                </p:childTnLst>
                              </p:cTn>
                            </p:par>
                            <p:par>
                              <p:cTn id="75" fill="hold">
                                <p:stCondLst>
                                  <p:cond delay="5000"/>
                                </p:stCondLst>
                                <p:childTnLst>
                                  <p:par>
                                    <p:cTn id="76" presetID="31" presetClass="entr" presetSubtype="0" fill="hold" nodeType="afterEffect">
                                      <p:stCondLst>
                                        <p:cond delay="0"/>
                                      </p:stCondLst>
                                      <p:childTnLst>
                                        <p:set>
                                          <p:cBhvr>
                                            <p:cTn id="77" dur="1" fill="hold">
                                              <p:stCondLst>
                                                <p:cond delay="0"/>
                                              </p:stCondLst>
                                            </p:cTn>
                                            <p:tgtEl>
                                              <p:spTgt spid="190"/>
                                            </p:tgtEl>
                                            <p:attrNameLst>
                                              <p:attrName>style.visibility</p:attrName>
                                            </p:attrNameLst>
                                          </p:cBhvr>
                                          <p:to>
                                            <p:strVal val="visible"/>
                                          </p:to>
                                        </p:set>
                                        <p:anim calcmode="lin" valueType="num">
                                          <p:cBhvr>
                                            <p:cTn id="78" dur="500" fill="hold"/>
                                            <p:tgtEl>
                                              <p:spTgt spid="190"/>
                                            </p:tgtEl>
                                            <p:attrNameLst>
                                              <p:attrName>ppt_w</p:attrName>
                                            </p:attrNameLst>
                                          </p:cBhvr>
                                          <p:tavLst>
                                            <p:tav tm="0">
                                              <p:val>
                                                <p:fltVal val="0"/>
                                              </p:val>
                                            </p:tav>
                                            <p:tav tm="100000">
                                              <p:val>
                                                <p:strVal val="#ppt_w"/>
                                              </p:val>
                                            </p:tav>
                                          </p:tavLst>
                                        </p:anim>
                                        <p:anim calcmode="lin" valueType="num">
                                          <p:cBhvr>
                                            <p:cTn id="79" dur="500" fill="hold"/>
                                            <p:tgtEl>
                                              <p:spTgt spid="190"/>
                                            </p:tgtEl>
                                            <p:attrNameLst>
                                              <p:attrName>ppt_h</p:attrName>
                                            </p:attrNameLst>
                                          </p:cBhvr>
                                          <p:tavLst>
                                            <p:tav tm="0">
                                              <p:val>
                                                <p:fltVal val="0"/>
                                              </p:val>
                                            </p:tav>
                                            <p:tav tm="100000">
                                              <p:val>
                                                <p:strVal val="#ppt_h"/>
                                              </p:val>
                                            </p:tav>
                                          </p:tavLst>
                                        </p:anim>
                                        <p:anim calcmode="lin" valueType="num">
                                          <p:cBhvr>
                                            <p:cTn id="80" dur="500" fill="hold"/>
                                            <p:tgtEl>
                                              <p:spTgt spid="190"/>
                                            </p:tgtEl>
                                            <p:attrNameLst>
                                              <p:attrName>style.rotation</p:attrName>
                                            </p:attrNameLst>
                                          </p:cBhvr>
                                          <p:tavLst>
                                            <p:tav tm="0">
                                              <p:val>
                                                <p:fltVal val="90"/>
                                              </p:val>
                                            </p:tav>
                                            <p:tav tm="100000">
                                              <p:val>
                                                <p:fltVal val="0"/>
                                              </p:val>
                                            </p:tav>
                                          </p:tavLst>
                                        </p:anim>
                                        <p:animEffect transition="in" filter="fade">
                                          <p:cBhvr>
                                            <p:cTn id="81" dur="500"/>
                                            <p:tgtEl>
                                              <p:spTgt spid="190"/>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188"/>
                                            </p:tgtEl>
                                            <p:attrNameLst>
                                              <p:attrName>style.visibility</p:attrName>
                                            </p:attrNameLst>
                                          </p:cBhvr>
                                          <p:to>
                                            <p:strVal val="visible"/>
                                          </p:to>
                                        </p:set>
                                        <p:animEffect transition="in" filter="wipe(left)">
                                          <p:cBhvr>
                                            <p:cTn id="85" dur="500"/>
                                            <p:tgtEl>
                                              <p:spTgt spid="188"/>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189"/>
                                            </p:tgtEl>
                                            <p:attrNameLst>
                                              <p:attrName>style.visibility</p:attrName>
                                            </p:attrNameLst>
                                          </p:cBhvr>
                                          <p:to>
                                            <p:strVal val="visible"/>
                                          </p:to>
                                        </p:set>
                                        <p:animEffect transition="in" filter="wipe(right)">
                                          <p:cBhvr>
                                            <p:cTn id="88" dur="750"/>
                                            <p:tgtEl>
                                              <p:spTgt spid="189"/>
                                            </p:tgtEl>
                                          </p:cBhvr>
                                        </p:animEffect>
                                      </p:childTnLst>
                                    </p:cTn>
                                  </p:par>
                                </p:childTnLst>
                              </p:cTn>
                            </p:par>
                            <p:par>
                              <p:cTn id="89" fill="hold">
                                <p:stCondLst>
                                  <p:cond delay="6000"/>
                                </p:stCondLst>
                                <p:childTnLst>
                                  <p:par>
                                    <p:cTn id="90" presetID="31" presetClass="entr" presetSubtype="0" fill="hold" nodeType="afterEffect">
                                      <p:stCondLst>
                                        <p:cond delay="0"/>
                                      </p:stCondLst>
                                      <p:childTnLst>
                                        <p:set>
                                          <p:cBhvr>
                                            <p:cTn id="91" dur="1" fill="hold">
                                              <p:stCondLst>
                                                <p:cond delay="0"/>
                                              </p:stCondLst>
                                            </p:cTn>
                                            <p:tgtEl>
                                              <p:spTgt spid="204"/>
                                            </p:tgtEl>
                                            <p:attrNameLst>
                                              <p:attrName>style.visibility</p:attrName>
                                            </p:attrNameLst>
                                          </p:cBhvr>
                                          <p:to>
                                            <p:strVal val="visible"/>
                                          </p:to>
                                        </p:set>
                                        <p:anim calcmode="lin" valueType="num">
                                          <p:cBhvr>
                                            <p:cTn id="92" dur="500" fill="hold"/>
                                            <p:tgtEl>
                                              <p:spTgt spid="204"/>
                                            </p:tgtEl>
                                            <p:attrNameLst>
                                              <p:attrName>ppt_w</p:attrName>
                                            </p:attrNameLst>
                                          </p:cBhvr>
                                          <p:tavLst>
                                            <p:tav tm="0">
                                              <p:val>
                                                <p:fltVal val="0"/>
                                              </p:val>
                                            </p:tav>
                                            <p:tav tm="100000">
                                              <p:val>
                                                <p:strVal val="#ppt_w"/>
                                              </p:val>
                                            </p:tav>
                                          </p:tavLst>
                                        </p:anim>
                                        <p:anim calcmode="lin" valueType="num">
                                          <p:cBhvr>
                                            <p:cTn id="93" dur="500" fill="hold"/>
                                            <p:tgtEl>
                                              <p:spTgt spid="204"/>
                                            </p:tgtEl>
                                            <p:attrNameLst>
                                              <p:attrName>ppt_h</p:attrName>
                                            </p:attrNameLst>
                                          </p:cBhvr>
                                          <p:tavLst>
                                            <p:tav tm="0">
                                              <p:val>
                                                <p:fltVal val="0"/>
                                              </p:val>
                                            </p:tav>
                                            <p:tav tm="100000">
                                              <p:val>
                                                <p:strVal val="#ppt_h"/>
                                              </p:val>
                                            </p:tav>
                                          </p:tavLst>
                                        </p:anim>
                                        <p:anim calcmode="lin" valueType="num">
                                          <p:cBhvr>
                                            <p:cTn id="94" dur="500" fill="hold"/>
                                            <p:tgtEl>
                                              <p:spTgt spid="204"/>
                                            </p:tgtEl>
                                            <p:attrNameLst>
                                              <p:attrName>style.rotation</p:attrName>
                                            </p:attrNameLst>
                                          </p:cBhvr>
                                          <p:tavLst>
                                            <p:tav tm="0">
                                              <p:val>
                                                <p:fltVal val="90"/>
                                              </p:val>
                                            </p:tav>
                                            <p:tav tm="100000">
                                              <p:val>
                                                <p:fltVal val="0"/>
                                              </p:val>
                                            </p:tav>
                                          </p:tavLst>
                                        </p:anim>
                                        <p:animEffect transition="in" filter="fade">
                                          <p:cBhvr>
                                            <p:cTn id="95" dur="500"/>
                                            <p:tgtEl>
                                              <p:spTgt spid="204"/>
                                            </p:tgtEl>
                                          </p:cBhvr>
                                        </p:animEffect>
                                      </p:childTnLst>
                                    </p:cTn>
                                  </p:par>
                                </p:childTnLst>
                              </p:cTn>
                            </p:par>
                            <p:par>
                              <p:cTn id="96" fill="hold">
                                <p:stCondLst>
                                  <p:cond delay="6500"/>
                                </p:stCondLst>
                                <p:childTnLst>
                                  <p:par>
                                    <p:cTn id="97" presetID="22" presetClass="entr" presetSubtype="8" fill="hold" grpId="0" nodeType="afterEffect">
                                      <p:stCondLst>
                                        <p:cond delay="0"/>
                                      </p:stCondLst>
                                      <p:childTnLst>
                                        <p:set>
                                          <p:cBhvr>
                                            <p:cTn id="98" dur="1" fill="hold">
                                              <p:stCondLst>
                                                <p:cond delay="0"/>
                                              </p:stCondLst>
                                            </p:cTn>
                                            <p:tgtEl>
                                              <p:spTgt spid="202"/>
                                            </p:tgtEl>
                                            <p:attrNameLst>
                                              <p:attrName>style.visibility</p:attrName>
                                            </p:attrNameLst>
                                          </p:cBhvr>
                                          <p:to>
                                            <p:strVal val="visible"/>
                                          </p:to>
                                        </p:set>
                                        <p:animEffect transition="in" filter="wipe(left)">
                                          <p:cBhvr>
                                            <p:cTn id="99" dur="500"/>
                                            <p:tgtEl>
                                              <p:spTgt spid="202"/>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03"/>
                                            </p:tgtEl>
                                            <p:attrNameLst>
                                              <p:attrName>style.visibility</p:attrName>
                                            </p:attrNameLst>
                                          </p:cBhvr>
                                          <p:to>
                                            <p:strVal val="visible"/>
                                          </p:to>
                                        </p:set>
                                        <p:animEffect transition="in" filter="wipe(right)">
                                          <p:cBhvr>
                                            <p:cTn id="102" dur="750"/>
                                            <p:tgtEl>
                                              <p:spTgt spid="203"/>
                                            </p:tgtEl>
                                          </p:cBhvr>
                                        </p:animEffect>
                                      </p:childTnLst>
                                    </p:cTn>
                                  </p:par>
                                </p:childTnLst>
                              </p:cTn>
                            </p:par>
                            <p:par>
                              <p:cTn id="103" fill="hold">
                                <p:stCondLst>
                                  <p:cond delay="7000"/>
                                </p:stCondLst>
                                <p:childTnLst>
                                  <p:par>
                                    <p:cTn id="104" presetID="31" presetClass="entr" presetSubtype="0" fill="hold" nodeType="afterEffect">
                                      <p:stCondLst>
                                        <p:cond delay="0"/>
                                      </p:stCondLst>
                                      <p:childTnLst>
                                        <p:set>
                                          <p:cBhvr>
                                            <p:cTn id="105" dur="1" fill="hold">
                                              <p:stCondLst>
                                                <p:cond delay="0"/>
                                              </p:stCondLst>
                                            </p:cTn>
                                            <p:tgtEl>
                                              <p:spTgt spid="218"/>
                                            </p:tgtEl>
                                            <p:attrNameLst>
                                              <p:attrName>style.visibility</p:attrName>
                                            </p:attrNameLst>
                                          </p:cBhvr>
                                          <p:to>
                                            <p:strVal val="visible"/>
                                          </p:to>
                                        </p:set>
                                        <p:anim calcmode="lin" valueType="num">
                                          <p:cBhvr>
                                            <p:cTn id="106" dur="500" fill="hold"/>
                                            <p:tgtEl>
                                              <p:spTgt spid="218"/>
                                            </p:tgtEl>
                                            <p:attrNameLst>
                                              <p:attrName>ppt_w</p:attrName>
                                            </p:attrNameLst>
                                          </p:cBhvr>
                                          <p:tavLst>
                                            <p:tav tm="0">
                                              <p:val>
                                                <p:fltVal val="0"/>
                                              </p:val>
                                            </p:tav>
                                            <p:tav tm="100000">
                                              <p:val>
                                                <p:strVal val="#ppt_w"/>
                                              </p:val>
                                            </p:tav>
                                          </p:tavLst>
                                        </p:anim>
                                        <p:anim calcmode="lin" valueType="num">
                                          <p:cBhvr>
                                            <p:cTn id="107" dur="500" fill="hold"/>
                                            <p:tgtEl>
                                              <p:spTgt spid="218"/>
                                            </p:tgtEl>
                                            <p:attrNameLst>
                                              <p:attrName>ppt_h</p:attrName>
                                            </p:attrNameLst>
                                          </p:cBhvr>
                                          <p:tavLst>
                                            <p:tav tm="0">
                                              <p:val>
                                                <p:fltVal val="0"/>
                                              </p:val>
                                            </p:tav>
                                            <p:tav tm="100000">
                                              <p:val>
                                                <p:strVal val="#ppt_h"/>
                                              </p:val>
                                            </p:tav>
                                          </p:tavLst>
                                        </p:anim>
                                        <p:anim calcmode="lin" valueType="num">
                                          <p:cBhvr>
                                            <p:cTn id="108" dur="500" fill="hold"/>
                                            <p:tgtEl>
                                              <p:spTgt spid="218"/>
                                            </p:tgtEl>
                                            <p:attrNameLst>
                                              <p:attrName>style.rotation</p:attrName>
                                            </p:attrNameLst>
                                          </p:cBhvr>
                                          <p:tavLst>
                                            <p:tav tm="0">
                                              <p:val>
                                                <p:fltVal val="90"/>
                                              </p:val>
                                            </p:tav>
                                            <p:tav tm="100000">
                                              <p:val>
                                                <p:fltVal val="0"/>
                                              </p:val>
                                            </p:tav>
                                          </p:tavLst>
                                        </p:anim>
                                        <p:animEffect transition="in" filter="fade">
                                          <p:cBhvr>
                                            <p:cTn id="109" dur="500"/>
                                            <p:tgtEl>
                                              <p:spTgt spid="218"/>
                                            </p:tgtEl>
                                          </p:cBhvr>
                                        </p:animEffect>
                                      </p:childTnLst>
                                    </p:cTn>
                                  </p:par>
                                </p:childTnLst>
                              </p:cTn>
                            </p:par>
                            <p:par>
                              <p:cTn id="110" fill="hold">
                                <p:stCondLst>
                                  <p:cond delay="7500"/>
                                </p:stCondLst>
                                <p:childTnLst>
                                  <p:par>
                                    <p:cTn id="111" presetID="22" presetClass="entr" presetSubtype="8" fill="hold" grpId="0" nodeType="afterEffect">
                                      <p:stCondLst>
                                        <p:cond delay="0"/>
                                      </p:stCondLst>
                                      <p:childTnLst>
                                        <p:set>
                                          <p:cBhvr>
                                            <p:cTn id="112" dur="1" fill="hold">
                                              <p:stCondLst>
                                                <p:cond delay="0"/>
                                              </p:stCondLst>
                                            </p:cTn>
                                            <p:tgtEl>
                                              <p:spTgt spid="216"/>
                                            </p:tgtEl>
                                            <p:attrNameLst>
                                              <p:attrName>style.visibility</p:attrName>
                                            </p:attrNameLst>
                                          </p:cBhvr>
                                          <p:to>
                                            <p:strVal val="visible"/>
                                          </p:to>
                                        </p:set>
                                        <p:animEffect transition="in" filter="wipe(left)">
                                          <p:cBhvr>
                                            <p:cTn id="113" dur="500"/>
                                            <p:tgtEl>
                                              <p:spTgt spid="216"/>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217"/>
                                            </p:tgtEl>
                                            <p:attrNameLst>
                                              <p:attrName>style.visibility</p:attrName>
                                            </p:attrNameLst>
                                          </p:cBhvr>
                                          <p:to>
                                            <p:strVal val="visible"/>
                                          </p:to>
                                        </p:set>
                                        <p:animEffect transition="in" filter="wipe(right)">
                                          <p:cBhvr>
                                            <p:cTn id="116" dur="75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79" grpId="0"/>
          <p:bldP spid="180" grpId="0"/>
          <p:bldP spid="181" grpId="0"/>
          <p:bldP spid="182" grpId="0" animBg="1"/>
          <p:bldP spid="183" grpId="0"/>
          <p:bldP spid="184" grpId="0"/>
          <p:bldP spid="188" grpId="0"/>
          <p:bldP spid="189" grpId="0"/>
          <p:bldP spid="202" grpId="0"/>
          <p:bldP spid="203" grpId="0"/>
          <p:bldP spid="216" grpId="0"/>
          <p:bldP spid="21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2"/>
          <p:cNvGrpSpPr/>
          <p:nvPr/>
        </p:nvGrpSpPr>
        <p:grpSpPr bwMode="auto">
          <a:xfrm>
            <a:off x="6096967" y="1983061"/>
            <a:ext cx="1670050" cy="1609725"/>
            <a:chOff x="0" y="0"/>
            <a:chExt cx="1671177" cy="1609411"/>
          </a:xfrm>
        </p:grpSpPr>
        <p:sp>
          <p:nvSpPr>
            <p:cNvPr id="35"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6" name="TextBox 14"/>
            <p:cNvSpPr txBox="1">
              <a:spLocks noChangeArrowheads="1"/>
            </p:cNvSpPr>
            <p:nvPr/>
          </p:nvSpPr>
          <p:spPr bwMode="auto">
            <a:xfrm>
              <a:off x="680641" y="543095"/>
              <a:ext cx="569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05</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grpSp>
        <p:nvGrpSpPr>
          <p:cNvPr id="37" name="组合 15"/>
          <p:cNvGrpSpPr/>
          <p:nvPr/>
        </p:nvGrpSpPr>
        <p:grpSpPr bwMode="auto">
          <a:xfrm>
            <a:off x="4803154" y="1983061"/>
            <a:ext cx="1773238" cy="1609725"/>
            <a:chOff x="0" y="0"/>
            <a:chExt cx="1773781" cy="1609411"/>
          </a:xfrm>
        </p:grpSpPr>
        <p:grpSp>
          <p:nvGrpSpPr>
            <p:cNvPr id="38" name="组合 16"/>
            <p:cNvGrpSpPr/>
            <p:nvPr/>
          </p:nvGrpSpPr>
          <p:grpSpPr bwMode="auto">
            <a:xfrm>
              <a:off x="0" y="0"/>
              <a:ext cx="1773781" cy="1609411"/>
              <a:chOff x="0" y="0"/>
              <a:chExt cx="1773781" cy="1609411"/>
            </a:xfrm>
          </p:grpSpPr>
          <p:sp>
            <p:nvSpPr>
              <p:cNvPr id="4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39" name="TextBox 17"/>
            <p:cNvSpPr txBox="1">
              <a:spLocks noChangeArrowheads="1"/>
            </p:cNvSpPr>
            <p:nvPr/>
          </p:nvSpPr>
          <p:spPr bwMode="auto">
            <a:xfrm>
              <a:off x="681551" y="543095"/>
              <a:ext cx="556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04</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grpSp>
        <p:nvGrpSpPr>
          <p:cNvPr id="42" name="组合 20"/>
          <p:cNvGrpSpPr/>
          <p:nvPr/>
        </p:nvGrpSpPr>
        <p:grpSpPr bwMode="auto">
          <a:xfrm>
            <a:off x="3588717" y="1983061"/>
            <a:ext cx="1773237" cy="1609725"/>
            <a:chOff x="0" y="0"/>
            <a:chExt cx="1773781" cy="1609411"/>
          </a:xfrm>
        </p:grpSpPr>
        <p:grpSp>
          <p:nvGrpSpPr>
            <p:cNvPr id="43" name="组合 21"/>
            <p:cNvGrpSpPr/>
            <p:nvPr/>
          </p:nvGrpSpPr>
          <p:grpSpPr bwMode="auto">
            <a:xfrm>
              <a:off x="0" y="0"/>
              <a:ext cx="1773781" cy="1609411"/>
              <a:chOff x="0" y="0"/>
              <a:chExt cx="1773781" cy="1609411"/>
            </a:xfrm>
          </p:grpSpPr>
          <p:sp>
            <p:nvSpPr>
              <p:cNvPr id="4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44" name="TextBox 22"/>
            <p:cNvSpPr txBox="1">
              <a:spLocks noChangeArrowheads="1"/>
            </p:cNvSpPr>
            <p:nvPr/>
          </p:nvSpPr>
          <p:spPr bwMode="auto">
            <a:xfrm>
              <a:off x="681551" y="543095"/>
              <a:ext cx="567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03</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grpSp>
        <p:nvGrpSpPr>
          <p:cNvPr id="47" name="组合 25"/>
          <p:cNvGrpSpPr/>
          <p:nvPr/>
        </p:nvGrpSpPr>
        <p:grpSpPr bwMode="auto">
          <a:xfrm>
            <a:off x="2374279" y="1983061"/>
            <a:ext cx="1773238" cy="1609725"/>
            <a:chOff x="0" y="0"/>
            <a:chExt cx="1773781" cy="1609411"/>
          </a:xfrm>
        </p:grpSpPr>
        <p:grpSp>
          <p:nvGrpSpPr>
            <p:cNvPr id="48" name="组合 26"/>
            <p:cNvGrpSpPr/>
            <p:nvPr/>
          </p:nvGrpSpPr>
          <p:grpSpPr bwMode="auto">
            <a:xfrm>
              <a:off x="0" y="0"/>
              <a:ext cx="1773781" cy="1609411"/>
              <a:chOff x="0" y="0"/>
              <a:chExt cx="1773781" cy="1609411"/>
            </a:xfrm>
          </p:grpSpPr>
          <p:sp>
            <p:nvSpPr>
              <p:cNvPr id="5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49" name="TextBox 27"/>
            <p:cNvSpPr txBox="1">
              <a:spLocks noChangeArrowheads="1"/>
            </p:cNvSpPr>
            <p:nvPr/>
          </p:nvSpPr>
          <p:spPr bwMode="auto">
            <a:xfrm>
              <a:off x="681551" y="543095"/>
              <a:ext cx="556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02</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grpSp>
        <p:nvGrpSpPr>
          <p:cNvPr id="52" name="组合 31"/>
          <p:cNvGrpSpPr/>
          <p:nvPr/>
        </p:nvGrpSpPr>
        <p:grpSpPr bwMode="auto">
          <a:xfrm>
            <a:off x="1159842" y="1983061"/>
            <a:ext cx="1774825" cy="1609725"/>
            <a:chOff x="0" y="0"/>
            <a:chExt cx="1773781" cy="1609411"/>
          </a:xfrm>
        </p:grpSpPr>
        <p:grpSp>
          <p:nvGrpSpPr>
            <p:cNvPr id="53" name="组合 32"/>
            <p:cNvGrpSpPr/>
            <p:nvPr/>
          </p:nvGrpSpPr>
          <p:grpSpPr bwMode="auto">
            <a:xfrm>
              <a:off x="0" y="0"/>
              <a:ext cx="1773781" cy="1609411"/>
              <a:chOff x="0" y="0"/>
              <a:chExt cx="1773781" cy="1609411"/>
            </a:xfrm>
          </p:grpSpPr>
          <p:sp>
            <p:nvSpPr>
              <p:cNvPr id="5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54" name="TextBox 33"/>
            <p:cNvSpPr txBox="1">
              <a:spLocks noChangeArrowheads="1"/>
            </p:cNvSpPr>
            <p:nvPr/>
          </p:nvSpPr>
          <p:spPr bwMode="auto">
            <a:xfrm>
              <a:off x="681551" y="543095"/>
              <a:ext cx="5132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rPr>
                <a:t>01</a:t>
              </a:r>
              <a:endParaRPr kumimoji="0" lang="zh-CN" altLang="en-US" sz="2800" b="0" i="0" u="none" strike="noStrike" kern="1200" cap="none" spc="0" normalizeH="0" baseline="0" noProof="0">
                <a:ln>
                  <a:noFill/>
                </a:ln>
                <a:solidFill>
                  <a:srgbClr val="FFFFFF"/>
                </a:solidFill>
                <a:effectLst/>
                <a:uLnTx/>
                <a:uFillTx/>
                <a:latin typeface="Impact" panose="020B0806030902050204" pitchFamily="34" charset="0"/>
                <a:ea typeface="宋体" charset="-122"/>
                <a:cs typeface="+mn-cs"/>
              </a:endParaRPr>
            </a:p>
          </p:txBody>
        </p:sp>
      </p:grpSp>
      <p:cxnSp>
        <p:nvCxnSpPr>
          <p:cNvPr id="57" name="直接连接符 36"/>
          <p:cNvCxnSpPr>
            <a:cxnSpLocks noChangeShapeType="1"/>
          </p:cNvCxnSpPr>
          <p:nvPr/>
        </p:nvCxnSpPr>
        <p:spPr bwMode="auto">
          <a:xfrm flipV="1">
            <a:off x="1520204" y="1263923"/>
            <a:ext cx="0" cy="87471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58" name="矩形 1"/>
          <p:cNvSpPr>
            <a:spLocks noChangeArrowheads="1"/>
          </p:cNvSpPr>
          <p:nvPr/>
        </p:nvSpPr>
        <p:spPr bwMode="auto">
          <a:xfrm>
            <a:off x="1631329" y="1203598"/>
            <a:ext cx="1893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cxnSp>
        <p:nvCxnSpPr>
          <p:cNvPr id="59" name="直接连接符 38"/>
          <p:cNvCxnSpPr>
            <a:cxnSpLocks noChangeShapeType="1"/>
          </p:cNvCxnSpPr>
          <p:nvPr/>
        </p:nvCxnSpPr>
        <p:spPr bwMode="auto">
          <a:xfrm flipV="1">
            <a:off x="2707654" y="3532461"/>
            <a:ext cx="0" cy="874712"/>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0" name="矩形 1"/>
          <p:cNvSpPr>
            <a:spLocks noChangeArrowheads="1"/>
          </p:cNvSpPr>
          <p:nvPr/>
        </p:nvSpPr>
        <p:spPr bwMode="auto">
          <a:xfrm>
            <a:off x="2818779" y="3795986"/>
            <a:ext cx="1893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cxnSp>
        <p:nvCxnSpPr>
          <p:cNvPr id="61" name="直接连接符 40"/>
          <p:cNvCxnSpPr>
            <a:cxnSpLocks noChangeShapeType="1"/>
          </p:cNvCxnSpPr>
          <p:nvPr/>
        </p:nvCxnSpPr>
        <p:spPr bwMode="auto">
          <a:xfrm flipV="1">
            <a:off x="3771279" y="1263923"/>
            <a:ext cx="0" cy="87471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2" name="矩形 1"/>
          <p:cNvSpPr>
            <a:spLocks noChangeArrowheads="1"/>
          </p:cNvSpPr>
          <p:nvPr/>
        </p:nvSpPr>
        <p:spPr bwMode="auto">
          <a:xfrm>
            <a:off x="3880817" y="1203598"/>
            <a:ext cx="1893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cxnSp>
        <p:nvCxnSpPr>
          <p:cNvPr id="63" name="直接连接符 43"/>
          <p:cNvCxnSpPr>
            <a:cxnSpLocks noChangeShapeType="1"/>
          </p:cNvCxnSpPr>
          <p:nvPr/>
        </p:nvCxnSpPr>
        <p:spPr bwMode="auto">
          <a:xfrm flipV="1">
            <a:off x="4952379" y="3532461"/>
            <a:ext cx="0" cy="874712"/>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4" name="矩形 1"/>
          <p:cNvSpPr>
            <a:spLocks noChangeArrowheads="1"/>
          </p:cNvSpPr>
          <p:nvPr/>
        </p:nvSpPr>
        <p:spPr bwMode="auto">
          <a:xfrm>
            <a:off x="5063504" y="3795986"/>
            <a:ext cx="1893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cxnSp>
        <p:nvCxnSpPr>
          <p:cNvPr id="65" name="直接连接符 51"/>
          <p:cNvCxnSpPr>
            <a:cxnSpLocks noChangeShapeType="1"/>
          </p:cNvCxnSpPr>
          <p:nvPr/>
        </p:nvCxnSpPr>
        <p:spPr bwMode="auto">
          <a:xfrm flipV="1">
            <a:off x="6096967" y="1263923"/>
            <a:ext cx="0" cy="87471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6" name="矩形 1"/>
          <p:cNvSpPr>
            <a:spLocks noChangeArrowheads="1"/>
          </p:cNvSpPr>
          <p:nvPr/>
        </p:nvSpPr>
        <p:spPr bwMode="auto">
          <a:xfrm>
            <a:off x="6206504" y="1203598"/>
            <a:ext cx="1893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rPr>
              <a:t>随着计算机技术的发展及印刷技术进步，平面设计在视觉感观领域的表现也越来越丰富这真正的对今天的平面设计的新。</a:t>
            </a:r>
            <a:endParaRPr kumimoji="0" lang="zh-CN" altLang="en-US" sz="1000" b="0" i="0" u="none" strike="noStrike" kern="1200" cap="none" spc="0" normalizeH="0" baseline="0" noProof="0">
              <a:ln>
                <a:noFill/>
              </a:ln>
              <a:solidFill>
                <a:srgbClr val="595959"/>
              </a:solidFill>
              <a:effectLst/>
              <a:uLnTx/>
              <a:uFillTx/>
              <a:latin typeface="微软雅黑" pitchFamily="34" charset="-122"/>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12" presetClass="entr" presetSubtype="8" fill="hold" nodeType="withEffect">
                                  <p:stCondLst>
                                    <p:cond delay="20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p:tgtEl>
                                          <p:spTgt spid="47"/>
                                        </p:tgtEl>
                                        <p:attrNameLst>
                                          <p:attrName>ppt_x</p:attrName>
                                        </p:attrNameLst>
                                      </p:cBhvr>
                                      <p:tavLst>
                                        <p:tav tm="0">
                                          <p:val>
                                            <p:strVal val="#ppt_x-#ppt_w*1.125000"/>
                                          </p:val>
                                        </p:tav>
                                        <p:tav tm="100000">
                                          <p:val>
                                            <p:strVal val="#ppt_x"/>
                                          </p:val>
                                        </p:tav>
                                      </p:tavLst>
                                    </p:anim>
                                    <p:animEffect transition="in" filter="wipe(right)">
                                      <p:cBhvr>
                                        <p:cTn id="12" dur="500"/>
                                        <p:tgtEl>
                                          <p:spTgt spid="47"/>
                                        </p:tgtEl>
                                      </p:cBhvr>
                                    </p:animEffect>
                                  </p:childTnLst>
                                </p:cTn>
                              </p:par>
                              <p:par>
                                <p:cTn id="13" presetID="12" presetClass="entr" presetSubtype="8" fill="hold" nodeType="withEffect">
                                  <p:stCondLst>
                                    <p:cond delay="4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par>
                                <p:cTn id="17" presetID="12" presetClass="entr" presetSubtype="8"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par>
                                <p:cTn id="21" presetID="12" presetClass="entr" presetSubtype="8" fill="hold" nodeType="withEffect">
                                  <p:stCondLst>
                                    <p:cond delay="8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p:tgtEl>
                                          <p:spTgt spid="34"/>
                                        </p:tgtEl>
                                        <p:attrNameLst>
                                          <p:attrName>ppt_x</p:attrName>
                                        </p:attrNameLst>
                                      </p:cBhvr>
                                      <p:tavLst>
                                        <p:tav tm="0">
                                          <p:val>
                                            <p:strVal val="#ppt_x-#ppt_w*1.125000"/>
                                          </p:val>
                                        </p:tav>
                                        <p:tav tm="100000">
                                          <p:val>
                                            <p:strVal val="#ppt_x"/>
                                          </p:val>
                                        </p:tav>
                                      </p:tavLst>
                                    </p:anim>
                                    <p:animEffect transition="in" filter="wipe(right)">
                                      <p:cBhvr>
                                        <p:cTn id="24" dur="500"/>
                                        <p:tgtEl>
                                          <p:spTgt spid="34"/>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300" fill="hold"/>
                                        <p:tgtEl>
                                          <p:spTgt spid="58"/>
                                        </p:tgtEl>
                                        <p:attrNameLst>
                                          <p:attrName>ppt_x</p:attrName>
                                        </p:attrNameLst>
                                      </p:cBhvr>
                                      <p:tavLst>
                                        <p:tav tm="0">
                                          <p:val>
                                            <p:strVal val="0-#ppt_w/2"/>
                                          </p:val>
                                        </p:tav>
                                        <p:tav tm="100000">
                                          <p:val>
                                            <p:strVal val="#ppt_x"/>
                                          </p:val>
                                        </p:tav>
                                      </p:tavLst>
                                    </p:anim>
                                    <p:anim calcmode="lin" valueType="num">
                                      <p:cBhvr additive="base">
                                        <p:cTn id="33" dur="300" fill="hold"/>
                                        <p:tgtEl>
                                          <p:spTgt spid="5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down)">
                                      <p:cBhvr>
                                        <p:cTn id="37" dur="500"/>
                                        <p:tgtEl>
                                          <p:spTgt spid="59"/>
                                        </p:tgtEl>
                                      </p:cBhvr>
                                    </p:animEffect>
                                  </p:childTnLst>
                                </p:cTn>
                              </p:par>
                            </p:childTnLst>
                          </p:cTn>
                        </p:par>
                        <p:par>
                          <p:cTn id="38" fill="hold">
                            <p:stCondLst>
                              <p:cond delay="2000"/>
                            </p:stCondLst>
                            <p:childTnLst>
                              <p:par>
                                <p:cTn id="39" presetID="2" presetClass="entr" presetSubtype="8"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300" fill="hold"/>
                                        <p:tgtEl>
                                          <p:spTgt spid="60"/>
                                        </p:tgtEl>
                                        <p:attrNameLst>
                                          <p:attrName>ppt_x</p:attrName>
                                        </p:attrNameLst>
                                      </p:cBhvr>
                                      <p:tavLst>
                                        <p:tav tm="0">
                                          <p:val>
                                            <p:strVal val="0-#ppt_w/2"/>
                                          </p:val>
                                        </p:tav>
                                        <p:tav tm="100000">
                                          <p:val>
                                            <p:strVal val="#ppt_x"/>
                                          </p:val>
                                        </p:tav>
                                      </p:tavLst>
                                    </p:anim>
                                    <p:anim calcmode="lin" valueType="num">
                                      <p:cBhvr additive="base">
                                        <p:cTn id="42" dur="300" fill="hold"/>
                                        <p:tgtEl>
                                          <p:spTgt spid="60"/>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down)">
                                      <p:cBhvr>
                                        <p:cTn id="46" dur="500"/>
                                        <p:tgtEl>
                                          <p:spTgt spid="61"/>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additive="base">
                                        <p:cTn id="50" dur="300" fill="hold"/>
                                        <p:tgtEl>
                                          <p:spTgt spid="62"/>
                                        </p:tgtEl>
                                        <p:attrNameLst>
                                          <p:attrName>ppt_x</p:attrName>
                                        </p:attrNameLst>
                                      </p:cBhvr>
                                      <p:tavLst>
                                        <p:tav tm="0">
                                          <p:val>
                                            <p:strVal val="0-#ppt_w/2"/>
                                          </p:val>
                                        </p:tav>
                                        <p:tav tm="100000">
                                          <p:val>
                                            <p:strVal val="#ppt_x"/>
                                          </p:val>
                                        </p:tav>
                                      </p:tavLst>
                                    </p:anim>
                                    <p:anim calcmode="lin" valueType="num">
                                      <p:cBhvr additive="base">
                                        <p:cTn id="51" dur="300" fill="hold"/>
                                        <p:tgtEl>
                                          <p:spTgt spid="62"/>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22" presetClass="entr" presetSubtype="4" fill="hold" nodeType="after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childTnLst>
                          </p:cTn>
                        </p:par>
                        <p:par>
                          <p:cTn id="56" fill="hold">
                            <p:stCondLst>
                              <p:cond delay="4000"/>
                            </p:stCondLst>
                            <p:childTnLst>
                              <p:par>
                                <p:cTn id="57" presetID="2" presetClass="entr" presetSubtype="8"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additive="base">
                                        <p:cTn id="59" dur="300" fill="hold"/>
                                        <p:tgtEl>
                                          <p:spTgt spid="64"/>
                                        </p:tgtEl>
                                        <p:attrNameLst>
                                          <p:attrName>ppt_x</p:attrName>
                                        </p:attrNameLst>
                                      </p:cBhvr>
                                      <p:tavLst>
                                        <p:tav tm="0">
                                          <p:val>
                                            <p:strVal val="0-#ppt_w/2"/>
                                          </p:val>
                                        </p:tav>
                                        <p:tav tm="100000">
                                          <p:val>
                                            <p:strVal val="#ppt_x"/>
                                          </p:val>
                                        </p:tav>
                                      </p:tavLst>
                                    </p:anim>
                                    <p:anim calcmode="lin" valueType="num">
                                      <p:cBhvr additive="base">
                                        <p:cTn id="60" dur="300" fill="hold"/>
                                        <p:tgtEl>
                                          <p:spTgt spid="64"/>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2" presetClass="entr" presetSubtype="4" fill="hold" nodeType="after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childTnLst>
                          </p:cTn>
                        </p:par>
                        <p:par>
                          <p:cTn id="65" fill="hold">
                            <p:stCondLst>
                              <p:cond delay="5000"/>
                            </p:stCondLst>
                            <p:childTnLst>
                              <p:par>
                                <p:cTn id="66" presetID="2" presetClass="entr" presetSubtype="8" fill="hold" grpId="0" nodeType="afterEffect">
                                  <p:stCondLst>
                                    <p:cond delay="0"/>
                                  </p:stCondLst>
                                  <p:childTnLst>
                                    <p:set>
                                      <p:cBhvr>
                                        <p:cTn id="67" dur="1" fill="hold">
                                          <p:stCondLst>
                                            <p:cond delay="0"/>
                                          </p:stCondLst>
                                        </p:cTn>
                                        <p:tgtEl>
                                          <p:spTgt spid="66"/>
                                        </p:tgtEl>
                                        <p:attrNameLst>
                                          <p:attrName>style.visibility</p:attrName>
                                        </p:attrNameLst>
                                      </p:cBhvr>
                                      <p:to>
                                        <p:strVal val="visible"/>
                                      </p:to>
                                    </p:set>
                                    <p:anim calcmode="lin" valueType="num">
                                      <p:cBhvr additive="base">
                                        <p:cTn id="68" dur="300" fill="hold"/>
                                        <p:tgtEl>
                                          <p:spTgt spid="66"/>
                                        </p:tgtEl>
                                        <p:attrNameLst>
                                          <p:attrName>ppt_x</p:attrName>
                                        </p:attrNameLst>
                                      </p:cBhvr>
                                      <p:tavLst>
                                        <p:tav tm="0">
                                          <p:val>
                                            <p:strVal val="0-#ppt_w/2"/>
                                          </p:val>
                                        </p:tav>
                                        <p:tav tm="100000">
                                          <p:val>
                                            <p:strVal val="#ppt_x"/>
                                          </p:val>
                                        </p:tav>
                                      </p:tavLst>
                                    </p:anim>
                                    <p:anim calcmode="lin" valueType="num">
                                      <p:cBhvr additive="base">
                                        <p:cTn id="69" dur="3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60" grpId="0" autoUpdateAnimBg="0"/>
      <p:bldP spid="62" grpId="0" autoUpdateAnimBg="0"/>
      <p:bldP spid="64" grpId="0" autoUpdateAnimBg="0"/>
      <p:bldP spid="6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9"/>
          <p:cNvSpPr/>
          <p:nvPr/>
        </p:nvSpPr>
        <p:spPr>
          <a:xfrm>
            <a:off x="0" y="3036689"/>
            <a:ext cx="9153525"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sp>
        <p:nvSpPr>
          <p:cNvPr id="69" name="Rectangle 11"/>
          <p:cNvSpPr/>
          <p:nvPr/>
        </p:nvSpPr>
        <p:spPr>
          <a:xfrm>
            <a:off x="-9525" y="3036689"/>
            <a:ext cx="9170194" cy="5119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70" name="组合 69"/>
          <p:cNvGrpSpPr/>
          <p:nvPr/>
        </p:nvGrpSpPr>
        <p:grpSpPr bwMode="auto">
          <a:xfrm>
            <a:off x="3245644" y="1360289"/>
            <a:ext cx="2652713" cy="1600200"/>
            <a:chOff x="4388285" y="2049378"/>
            <a:chExt cx="3536515" cy="2133600"/>
          </a:xfrm>
        </p:grpSpPr>
        <p:pic>
          <p:nvPicPr>
            <p:cNvPr id="71" name="Picture 4"/>
            <p:cNvPicPr>
              <a:picLocks noChangeAspect="1"/>
            </p:cNvPicPr>
            <p:nvPr/>
          </p:nvPicPr>
          <p:blipFill>
            <a:blip r:embed="rId1"/>
            <a:srcRect/>
            <a:stretch>
              <a:fillRect/>
            </a:stretch>
          </p:blipFill>
          <p:spPr bwMode="auto">
            <a:xfrm>
              <a:off x="4388285" y="2049378"/>
              <a:ext cx="3536515" cy="2133600"/>
            </a:xfrm>
            <a:prstGeom prst="rect">
              <a:avLst/>
            </a:prstGeom>
            <a:noFill/>
            <a:ln w="9525">
              <a:noFill/>
              <a:miter lim="800000"/>
              <a:headEnd/>
              <a:tailEnd/>
            </a:ln>
          </p:spPr>
        </p:pic>
        <p:sp>
          <p:nvSpPr>
            <p:cNvPr id="72" name="Rectangle 18"/>
            <p:cNvSpPr/>
            <p:nvPr/>
          </p:nvSpPr>
          <p:spPr>
            <a:xfrm>
              <a:off x="4907334" y="2304966"/>
              <a:ext cx="2450799" cy="1530350"/>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grpSp>
      <p:grpSp>
        <p:nvGrpSpPr>
          <p:cNvPr id="73" name="组合 72"/>
          <p:cNvGrpSpPr/>
          <p:nvPr/>
        </p:nvGrpSpPr>
        <p:grpSpPr bwMode="auto">
          <a:xfrm>
            <a:off x="656035" y="1360289"/>
            <a:ext cx="2651522" cy="1600200"/>
            <a:chOff x="629088" y="2049378"/>
            <a:chExt cx="3536515" cy="2133600"/>
          </a:xfrm>
        </p:grpSpPr>
        <p:pic>
          <p:nvPicPr>
            <p:cNvPr id="74" name="Picture 3"/>
            <p:cNvPicPr>
              <a:picLocks noChangeAspect="1"/>
            </p:cNvPicPr>
            <p:nvPr/>
          </p:nvPicPr>
          <p:blipFill>
            <a:blip r:embed="rId1"/>
            <a:srcRect/>
            <a:stretch>
              <a:fillRect/>
            </a:stretch>
          </p:blipFill>
          <p:spPr bwMode="auto">
            <a:xfrm>
              <a:off x="629088" y="2049378"/>
              <a:ext cx="3536515" cy="2133600"/>
            </a:xfrm>
            <a:prstGeom prst="rect">
              <a:avLst/>
            </a:prstGeom>
            <a:noFill/>
            <a:ln w="9525">
              <a:noFill/>
              <a:miter lim="800000"/>
              <a:headEnd/>
              <a:tailEnd/>
            </a:ln>
          </p:spPr>
        </p:pic>
        <p:sp>
          <p:nvSpPr>
            <p:cNvPr id="75" name="Rectangle 19"/>
            <p:cNvSpPr/>
            <p:nvPr/>
          </p:nvSpPr>
          <p:spPr>
            <a:xfrm>
              <a:off x="1153134" y="2304966"/>
              <a:ext cx="2451899" cy="1530350"/>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grpSp>
      <p:grpSp>
        <p:nvGrpSpPr>
          <p:cNvPr id="76" name="组合 75"/>
          <p:cNvGrpSpPr/>
          <p:nvPr/>
        </p:nvGrpSpPr>
        <p:grpSpPr bwMode="auto">
          <a:xfrm>
            <a:off x="5836444" y="1360289"/>
            <a:ext cx="2651522" cy="1600200"/>
            <a:chOff x="8233332" y="2049378"/>
            <a:chExt cx="3536515" cy="2133600"/>
          </a:xfrm>
        </p:grpSpPr>
        <p:pic>
          <p:nvPicPr>
            <p:cNvPr id="77" name="Picture 5"/>
            <p:cNvPicPr>
              <a:picLocks noChangeAspect="1"/>
            </p:cNvPicPr>
            <p:nvPr/>
          </p:nvPicPr>
          <p:blipFill>
            <a:blip r:embed="rId1"/>
            <a:srcRect/>
            <a:stretch>
              <a:fillRect/>
            </a:stretch>
          </p:blipFill>
          <p:spPr bwMode="auto">
            <a:xfrm>
              <a:off x="8233332" y="2049378"/>
              <a:ext cx="3536515" cy="2133600"/>
            </a:xfrm>
            <a:prstGeom prst="rect">
              <a:avLst/>
            </a:prstGeom>
            <a:noFill/>
            <a:ln w="9525">
              <a:noFill/>
              <a:miter lim="800000"/>
              <a:headEnd/>
              <a:tailEnd/>
            </a:ln>
          </p:spPr>
        </p:pic>
        <p:sp>
          <p:nvSpPr>
            <p:cNvPr id="78" name="Rectangle 20"/>
            <p:cNvSpPr/>
            <p:nvPr/>
          </p:nvSpPr>
          <p:spPr>
            <a:xfrm>
              <a:off x="8749438" y="2304966"/>
              <a:ext cx="2450310" cy="1530350"/>
            </a:xfrm>
            <a:prstGeom prst="rect">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79" name="矩形 78"/>
          <p:cNvSpPr>
            <a:spLocks noChangeArrowheads="1"/>
          </p:cNvSpPr>
          <p:nvPr/>
        </p:nvSpPr>
        <p:spPr bwMode="auto">
          <a:xfrm>
            <a:off x="987028" y="843558"/>
            <a:ext cx="7194947" cy="50936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点击在此录入上述图表的综合描述说明，在此录入上述图表的综合描述说明。在此录入上述图表的综合描述说明，在此录入上述图表的综合描述说明，在此录入上述图表的综合描述说明。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0" name="矩形 79"/>
          <p:cNvSpPr/>
          <p:nvPr/>
        </p:nvSpPr>
        <p:spPr>
          <a:xfrm>
            <a:off x="1258394" y="3119250"/>
            <a:ext cx="1446536"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rPr>
              <a:t>添加产品名称</a:t>
            </a:r>
            <a:endParaRPr kumimoji="0" lang="en-US" altLang="zh-CN"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endParaRPr>
          </a:p>
        </p:txBody>
      </p:sp>
      <p:sp>
        <p:nvSpPr>
          <p:cNvPr id="81" name="矩形 47"/>
          <p:cNvSpPr>
            <a:spLocks noChangeArrowheads="1"/>
          </p:cNvSpPr>
          <p:nvPr/>
        </p:nvSpPr>
        <p:spPr bwMode="auto">
          <a:xfrm>
            <a:off x="1108472" y="3597474"/>
            <a:ext cx="1746647" cy="949485"/>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2" name="矩形 81"/>
          <p:cNvSpPr/>
          <p:nvPr/>
        </p:nvSpPr>
        <p:spPr>
          <a:xfrm>
            <a:off x="3848733" y="3119250"/>
            <a:ext cx="1446536"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rPr>
              <a:t>添加产品名称</a:t>
            </a:r>
            <a:endParaRPr kumimoji="0" lang="en-US" altLang="zh-CN"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endParaRPr>
          </a:p>
        </p:txBody>
      </p:sp>
      <p:sp>
        <p:nvSpPr>
          <p:cNvPr id="83" name="矩形 47"/>
          <p:cNvSpPr>
            <a:spLocks noChangeArrowheads="1"/>
          </p:cNvSpPr>
          <p:nvPr/>
        </p:nvSpPr>
        <p:spPr bwMode="auto">
          <a:xfrm>
            <a:off x="3699273" y="3597474"/>
            <a:ext cx="1745456" cy="949485"/>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84" name="矩形 83"/>
          <p:cNvSpPr/>
          <p:nvPr/>
        </p:nvSpPr>
        <p:spPr>
          <a:xfrm>
            <a:off x="6439071" y="3119250"/>
            <a:ext cx="1446536" cy="330854"/>
          </a:xfrm>
          <a:prstGeom prst="rect">
            <a:avLst/>
          </a:prstGeom>
        </p:spPr>
        <p:txBody>
          <a:bodyPr wrap="none" lIns="68573" tIns="34287" rIns="68573" bIns="34287">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rPr>
              <a:t>添加产品名称</a:t>
            </a:r>
            <a:endParaRPr kumimoji="0" lang="en-US" altLang="zh-CN" sz="1700" b="1" i="0" u="none" strike="noStrike" kern="1200" cap="none" spc="0" normalizeH="0" baseline="0" noProof="0" dirty="0">
              <a:ln>
                <a:noFill/>
              </a:ln>
              <a:solidFill>
                <a:prstClr val="white">
                  <a:lumMod val="95000"/>
                </a:prstClr>
              </a:solidFill>
              <a:effectLst>
                <a:reflection blurRad="6350" stA="55000" endA="50" endPos="85000" dist="29997" dir="5400000" sy="-100000" algn="bl" rotWithShape="0"/>
              </a:effectLst>
              <a:uLnTx/>
              <a:uFillTx/>
              <a:latin typeface="微软雅黑" pitchFamily="34" charset="-122"/>
              <a:ea typeface="微软雅黑" pitchFamily="34" charset="-122"/>
              <a:cs typeface="+mn-cs"/>
            </a:endParaRPr>
          </a:p>
        </p:txBody>
      </p:sp>
      <p:sp>
        <p:nvSpPr>
          <p:cNvPr id="85" name="矩形 47"/>
          <p:cNvSpPr>
            <a:spLocks noChangeArrowheads="1"/>
          </p:cNvSpPr>
          <p:nvPr/>
        </p:nvSpPr>
        <p:spPr bwMode="auto">
          <a:xfrm>
            <a:off x="6288882" y="3597474"/>
            <a:ext cx="1746647" cy="949485"/>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outVertical)">
                                      <p:cBhvr>
                                        <p:cTn id="7" dur="500"/>
                                        <p:tgtEl>
                                          <p:spTgt spid="7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left)">
                                      <p:cBhvr>
                                        <p:cTn id="11" dur="1000"/>
                                        <p:tgtEl>
                                          <p:spTgt spid="69"/>
                                        </p:tgtEl>
                                      </p:cBhvr>
                                    </p:animEffect>
                                  </p:childTnLst>
                                </p:cTn>
                              </p:par>
                            </p:childTnLst>
                          </p:cTn>
                        </p:par>
                        <p:par>
                          <p:cTn id="12" fill="hold">
                            <p:stCondLst>
                              <p:cond delay="1500"/>
                            </p:stCondLst>
                            <p:childTnLst>
                              <p:par>
                                <p:cTn id="13" presetID="12" presetClass="entr" presetSubtype="1"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p:tgtEl>
                                          <p:spTgt spid="70"/>
                                        </p:tgtEl>
                                        <p:attrNameLst>
                                          <p:attrName>ppt_y</p:attrName>
                                        </p:attrNameLst>
                                      </p:cBhvr>
                                      <p:tavLst>
                                        <p:tav tm="0">
                                          <p:val>
                                            <p:strVal val="#ppt_y-#ppt_h*1.125000"/>
                                          </p:val>
                                        </p:tav>
                                        <p:tav tm="100000">
                                          <p:val>
                                            <p:strVal val="#ppt_y"/>
                                          </p:val>
                                        </p:tav>
                                      </p:tavLst>
                                    </p:anim>
                                    <p:animEffect transition="in" filter="wipe(down)">
                                      <p:cBhvr>
                                        <p:cTn id="16" dur="500"/>
                                        <p:tgtEl>
                                          <p:spTgt spid="70"/>
                                        </p:tgtEl>
                                      </p:cBhvr>
                                    </p:animEffect>
                                  </p:childTnLst>
                                </p:cTn>
                              </p:par>
                            </p:childTnLst>
                          </p:cTn>
                        </p:par>
                        <p:par>
                          <p:cTn id="17" fill="hold">
                            <p:stCondLst>
                              <p:cond delay="2000"/>
                            </p:stCondLst>
                            <p:childTnLst>
                              <p:par>
                                <p:cTn id="18" presetID="12" presetClass="entr" presetSubtype="2" fill="hold" nodeType="after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additive="base">
                                        <p:cTn id="20" dur="500"/>
                                        <p:tgtEl>
                                          <p:spTgt spid="73"/>
                                        </p:tgtEl>
                                        <p:attrNameLst>
                                          <p:attrName>ppt_x</p:attrName>
                                        </p:attrNameLst>
                                      </p:cBhvr>
                                      <p:tavLst>
                                        <p:tav tm="0">
                                          <p:val>
                                            <p:strVal val="#ppt_x+#ppt_w*1.125000"/>
                                          </p:val>
                                        </p:tav>
                                        <p:tav tm="100000">
                                          <p:val>
                                            <p:strVal val="#ppt_x"/>
                                          </p:val>
                                        </p:tav>
                                      </p:tavLst>
                                    </p:anim>
                                    <p:animEffect transition="in" filter="wipe(left)">
                                      <p:cBhvr>
                                        <p:cTn id="21" dur="500"/>
                                        <p:tgtEl>
                                          <p:spTgt spid="73"/>
                                        </p:tgtEl>
                                      </p:cBhvr>
                                    </p:animEffect>
                                  </p:childTnLst>
                                </p:cTn>
                              </p:par>
                              <p:par>
                                <p:cTn id="22" presetID="12" presetClass="entr" presetSubtype="8" fill="hold" nodeType="withEffect">
                                  <p:stCondLst>
                                    <p:cond delay="0"/>
                                  </p:stCondLst>
                                  <p:childTnLst>
                                    <p:set>
                                      <p:cBhvr>
                                        <p:cTn id="23" dur="1" fill="hold">
                                          <p:stCondLst>
                                            <p:cond delay="0"/>
                                          </p:stCondLst>
                                        </p:cTn>
                                        <p:tgtEl>
                                          <p:spTgt spid="76"/>
                                        </p:tgtEl>
                                        <p:attrNameLst>
                                          <p:attrName>style.visibility</p:attrName>
                                        </p:attrNameLst>
                                      </p:cBhvr>
                                      <p:to>
                                        <p:strVal val="visible"/>
                                      </p:to>
                                    </p:set>
                                    <p:anim calcmode="lin" valueType="num">
                                      <p:cBhvr additive="base">
                                        <p:cTn id="24" dur="500"/>
                                        <p:tgtEl>
                                          <p:spTgt spid="76"/>
                                        </p:tgtEl>
                                        <p:attrNameLst>
                                          <p:attrName>ppt_x</p:attrName>
                                        </p:attrNameLst>
                                      </p:cBhvr>
                                      <p:tavLst>
                                        <p:tav tm="0">
                                          <p:val>
                                            <p:strVal val="#ppt_x-#ppt_w*1.125000"/>
                                          </p:val>
                                        </p:tav>
                                        <p:tav tm="100000">
                                          <p:val>
                                            <p:strVal val="#ppt_x"/>
                                          </p:val>
                                        </p:tav>
                                      </p:tavLst>
                                    </p:anim>
                                    <p:animEffect transition="in" filter="wipe(right)">
                                      <p:cBhvr>
                                        <p:cTn id="25" dur="500"/>
                                        <p:tgtEl>
                                          <p:spTgt spid="76"/>
                                        </p:tgtEl>
                                      </p:cBhvr>
                                    </p:animEffect>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p:cTn id="29" dur="500" fill="hold"/>
                                        <p:tgtEl>
                                          <p:spTgt spid="82"/>
                                        </p:tgtEl>
                                        <p:attrNameLst>
                                          <p:attrName>ppt_w</p:attrName>
                                        </p:attrNameLst>
                                      </p:cBhvr>
                                      <p:tavLst>
                                        <p:tav tm="0">
                                          <p:val>
                                            <p:fltVal val="0"/>
                                          </p:val>
                                        </p:tav>
                                        <p:tav tm="100000">
                                          <p:val>
                                            <p:strVal val="#ppt_w"/>
                                          </p:val>
                                        </p:tav>
                                      </p:tavLst>
                                    </p:anim>
                                    <p:anim calcmode="lin" valueType="num">
                                      <p:cBhvr>
                                        <p:cTn id="30" dur="500" fill="hold"/>
                                        <p:tgtEl>
                                          <p:spTgt spid="82"/>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 calcmode="lin" valueType="num">
                                      <p:cBhvr>
                                        <p:cTn id="33" dur="500" fill="hold"/>
                                        <p:tgtEl>
                                          <p:spTgt spid="80"/>
                                        </p:tgtEl>
                                        <p:attrNameLst>
                                          <p:attrName>ppt_w</p:attrName>
                                        </p:attrNameLst>
                                      </p:cBhvr>
                                      <p:tavLst>
                                        <p:tav tm="0">
                                          <p:val>
                                            <p:fltVal val="0"/>
                                          </p:val>
                                        </p:tav>
                                        <p:tav tm="100000">
                                          <p:val>
                                            <p:strVal val="#ppt_w"/>
                                          </p:val>
                                        </p:tav>
                                      </p:tavLst>
                                    </p:anim>
                                    <p:anim calcmode="lin" valueType="num">
                                      <p:cBhvr>
                                        <p:cTn id="34" dur="500" fill="hold"/>
                                        <p:tgtEl>
                                          <p:spTgt spid="80"/>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p:cTn id="37" dur="500" fill="hold"/>
                                        <p:tgtEl>
                                          <p:spTgt spid="84"/>
                                        </p:tgtEl>
                                        <p:attrNameLst>
                                          <p:attrName>ppt_w</p:attrName>
                                        </p:attrNameLst>
                                      </p:cBhvr>
                                      <p:tavLst>
                                        <p:tav tm="0">
                                          <p:val>
                                            <p:fltVal val="0"/>
                                          </p:val>
                                        </p:tav>
                                        <p:tav tm="100000">
                                          <p:val>
                                            <p:strVal val="#ppt_w"/>
                                          </p:val>
                                        </p:tav>
                                      </p:tavLst>
                                    </p:anim>
                                    <p:anim calcmode="lin" valueType="num">
                                      <p:cBhvr>
                                        <p:cTn id="38" dur="500" fill="hold"/>
                                        <p:tgtEl>
                                          <p:spTgt spid="84"/>
                                        </p:tgtEl>
                                        <p:attrNameLst>
                                          <p:attrName>ppt_h</p:attrName>
                                        </p:attrNameLst>
                                      </p:cBhvr>
                                      <p:tavLst>
                                        <p:tav tm="0">
                                          <p:val>
                                            <p:fltVal val="0"/>
                                          </p:val>
                                        </p:tav>
                                        <p:tav tm="100000">
                                          <p:val>
                                            <p:strVal val="#ppt_h"/>
                                          </p:val>
                                        </p:tav>
                                      </p:tavLst>
                                    </p:anim>
                                  </p:childTnLst>
                                </p:cTn>
                              </p:par>
                            </p:childTnLst>
                          </p:cTn>
                        </p:par>
                        <p:par>
                          <p:cTn id="39" fill="hold">
                            <p:stCondLst>
                              <p:cond delay="3000"/>
                            </p:stCondLst>
                            <p:childTnLst>
                              <p:par>
                                <p:cTn id="40" presetID="20" presetClass="entr" presetSubtype="0" fill="hold" grpId="0" nodeType="after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edge">
                                      <p:cBhvr>
                                        <p:cTn id="42" dur="750"/>
                                        <p:tgtEl>
                                          <p:spTgt spid="83"/>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wedge">
                                      <p:cBhvr>
                                        <p:cTn id="45" dur="750"/>
                                        <p:tgtEl>
                                          <p:spTgt spid="81"/>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wedge">
                                      <p:cBhvr>
                                        <p:cTn id="48" dur="7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9" grpId="0"/>
      <p:bldP spid="81" grpId="0"/>
      <p:bldP spid="83" grpId="0"/>
      <p:bldP spid="8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
          <p:cNvGrpSpPr/>
          <p:nvPr/>
        </p:nvGrpSpPr>
        <p:grpSpPr bwMode="auto">
          <a:xfrm>
            <a:off x="1193800" y="1563688"/>
            <a:ext cx="6626225" cy="3690937"/>
            <a:chOff x="0" y="0"/>
            <a:chExt cx="8006336" cy="4459927"/>
          </a:xfrm>
        </p:grpSpPr>
        <p:sp>
          <p:nvSpPr>
            <p:cNvPr id="34" name="空心弧 2"/>
            <p:cNvSpPr/>
            <p:nvPr/>
          </p:nvSpPr>
          <p:spPr bwMode="auto">
            <a:xfrm>
              <a:off x="1712904" y="21100"/>
              <a:ext cx="4427078" cy="4427317"/>
            </a:xfrm>
            <a:custGeom>
              <a:avLst/>
              <a:gdLst>
                <a:gd name="T0" fmla="*/ 0 w 4427078"/>
                <a:gd name="T1" fmla="*/ 2213659 h 4427317"/>
                <a:gd name="T2" fmla="*/ 1134020 w 4427078"/>
                <a:gd name="T3" fmla="*/ 281097 h 4427317"/>
                <a:gd name="T4" fmla="*/ 3374271 w 4427078"/>
                <a:gd name="T5" fmla="*/ 328761 h 4427317"/>
                <a:gd name="T6" fmla="*/ 3254510 w 4427078"/>
                <a:gd name="T7" fmla="*/ 523236 h 4427317"/>
                <a:gd name="T8" fmla="*/ 1245399 w 4427078"/>
                <a:gd name="T9" fmla="*/ 480490 h 4427317"/>
                <a:gd name="T10" fmla="*/ 228392 w 4427078"/>
                <a:gd name="T11" fmla="*/ 2213659 h 4427317"/>
                <a:gd name="T12" fmla="*/ 0 w 4427078"/>
                <a:gd name="T13" fmla="*/ 2213659 h 4427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27078" h="4427317">
                  <a:moveTo>
                    <a:pt x="0" y="2213659"/>
                  </a:moveTo>
                  <a:cubicBezTo>
                    <a:pt x="0" y="1411587"/>
                    <a:pt x="433835" y="672258"/>
                    <a:pt x="1134020" y="281097"/>
                  </a:cubicBezTo>
                  <a:cubicBezTo>
                    <a:pt x="1834253" y="-110092"/>
                    <a:pt x="2691308" y="-91857"/>
                    <a:pt x="3374271" y="328761"/>
                  </a:cubicBezTo>
                  <a:lnTo>
                    <a:pt x="3254510" y="523236"/>
                  </a:lnTo>
                  <a:cubicBezTo>
                    <a:pt x="2642013" y="146011"/>
                    <a:pt x="1873384" y="129658"/>
                    <a:pt x="1245399" y="480490"/>
                  </a:cubicBezTo>
                  <a:cubicBezTo>
                    <a:pt x="617462" y="831295"/>
                    <a:pt x="228392" y="1494342"/>
                    <a:pt x="228392" y="2213659"/>
                  </a:cubicBezTo>
                  <a:lnTo>
                    <a:pt x="0" y="2213659"/>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5" name="空心弧 3"/>
            <p:cNvSpPr/>
            <p:nvPr/>
          </p:nvSpPr>
          <p:spPr bwMode="auto">
            <a:xfrm rot="5833831">
              <a:off x="1739637" y="7792"/>
              <a:ext cx="4427317" cy="4427078"/>
            </a:xfrm>
            <a:custGeom>
              <a:avLst/>
              <a:gdLst>
                <a:gd name="T0" fmla="*/ 1334575 w 4427317"/>
                <a:gd name="T1" fmla="*/ 182025 h 4427078"/>
                <a:gd name="T2" fmla="*/ 3253134 w 4427317"/>
                <a:gd name="T3" fmla="*/ 259220 h 4427078"/>
                <a:gd name="T4" fmla="*/ 3144843 w 4427317"/>
                <a:gd name="T5" fmla="*/ 462819 h 4427078"/>
                <a:gd name="T6" fmla="*/ 1426157 w 4427317"/>
                <a:gd name="T7" fmla="*/ 393666 h 4427078"/>
                <a:gd name="T8" fmla="*/ 1334575 w 4427317"/>
                <a:gd name="T9" fmla="*/ 182025 h 4427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7317" h="4427078">
                  <a:moveTo>
                    <a:pt x="1334575" y="182025"/>
                  </a:moveTo>
                  <a:cubicBezTo>
                    <a:pt x="1952552" y="-85359"/>
                    <a:pt x="2658640" y="-56949"/>
                    <a:pt x="3253134" y="259220"/>
                  </a:cubicBezTo>
                  <a:lnTo>
                    <a:pt x="3144843" y="462819"/>
                  </a:lnTo>
                  <a:cubicBezTo>
                    <a:pt x="2612282" y="179591"/>
                    <a:pt x="1979754" y="154141"/>
                    <a:pt x="1426157" y="393666"/>
                  </a:cubicBezTo>
                  <a:lnTo>
                    <a:pt x="1334575" y="182025"/>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36" name="椭圆 4"/>
            <p:cNvGrpSpPr/>
            <p:nvPr/>
          </p:nvGrpSpPr>
          <p:grpSpPr bwMode="auto">
            <a:xfrm>
              <a:off x="2314050" y="622356"/>
              <a:ext cx="3226166" cy="3226340"/>
              <a:chOff x="0" y="0"/>
              <a:chExt cx="2670048" cy="2670048"/>
            </a:xfrm>
          </p:grpSpPr>
          <p:pic>
            <p:nvPicPr>
              <p:cNvPr id="58" name="椭圆 4"/>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2670048" cy="267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7"/>
              <p:cNvSpPr txBox="1">
                <a:spLocks noChangeArrowheads="1"/>
              </p:cNvSpPr>
              <p:nvPr/>
            </p:nvSpPr>
            <p:spPr bwMode="auto">
              <a:xfrm>
                <a:off x="406843" y="407693"/>
                <a:ext cx="1854176" cy="185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Calibri" pitchFamily="34" charset="0"/>
                  <a:ea typeface="宋体" charset="-122"/>
                  <a:cs typeface="+mn-cs"/>
                </a:endParaRPr>
              </a:p>
            </p:txBody>
          </p:sp>
        </p:grpSp>
        <p:sp>
          <p:nvSpPr>
            <p:cNvPr id="37" name="空心弧 5"/>
            <p:cNvSpPr/>
            <p:nvPr/>
          </p:nvSpPr>
          <p:spPr bwMode="auto">
            <a:xfrm>
              <a:off x="2054334" y="362548"/>
              <a:ext cx="3744218" cy="3744421"/>
            </a:xfrm>
            <a:custGeom>
              <a:avLst/>
              <a:gdLst>
                <a:gd name="T0" fmla="*/ 0 w 3744218"/>
                <a:gd name="T1" fmla="*/ 1872211 h 3744421"/>
                <a:gd name="T2" fmla="*/ 955267 w 3744218"/>
                <a:gd name="T3" fmla="*/ 239886 h 3744421"/>
                <a:gd name="T4" fmla="*/ 2846308 w 3744218"/>
                <a:gd name="T5" fmla="*/ 273459 h 3744421"/>
                <a:gd name="T6" fmla="*/ 2278509 w 3744218"/>
                <a:gd name="T7" fmla="*/ 1205270 h 3744421"/>
                <a:gd name="T8" fmla="*/ 1489636 w 3744218"/>
                <a:gd name="T9" fmla="*/ 1191263 h 3744421"/>
                <a:gd name="T10" fmla="*/ 1091177 w 3744218"/>
                <a:gd name="T11" fmla="*/ 1872210 h 3744421"/>
                <a:gd name="T12" fmla="*/ 0 w 3744218"/>
                <a:gd name="T13" fmla="*/ 1872211 h 37444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4218" h="3744421">
                  <a:moveTo>
                    <a:pt x="0" y="1872211"/>
                  </a:moveTo>
                  <a:cubicBezTo>
                    <a:pt x="0" y="1195428"/>
                    <a:pt x="365233" y="571332"/>
                    <a:pt x="955267" y="239886"/>
                  </a:cubicBezTo>
                  <a:cubicBezTo>
                    <a:pt x="1545343" y="-91583"/>
                    <a:pt x="2268369" y="-78746"/>
                    <a:pt x="2846308" y="273459"/>
                  </a:cubicBezTo>
                  <a:lnTo>
                    <a:pt x="2278509" y="1205270"/>
                  </a:lnTo>
                  <a:cubicBezTo>
                    <a:pt x="2037417" y="1058322"/>
                    <a:pt x="1735792" y="1052967"/>
                    <a:pt x="1489636" y="1191263"/>
                  </a:cubicBezTo>
                  <a:cubicBezTo>
                    <a:pt x="1243521" y="1329536"/>
                    <a:pt x="1091177" y="1589885"/>
                    <a:pt x="1091177" y="1872210"/>
                  </a:cubicBezTo>
                  <a:lnTo>
                    <a:pt x="0" y="1872211"/>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8" name="空心弧 6"/>
            <p:cNvSpPr/>
            <p:nvPr/>
          </p:nvSpPr>
          <p:spPr bwMode="auto">
            <a:xfrm rot="5792301">
              <a:off x="2054231" y="362649"/>
              <a:ext cx="3744421" cy="3744218"/>
            </a:xfrm>
            <a:custGeom>
              <a:avLst/>
              <a:gdLst>
                <a:gd name="T0" fmla="*/ 1142389 w 3744421"/>
                <a:gd name="T1" fmla="*/ 148099 h 3744218"/>
                <a:gd name="T2" fmla="*/ 2744414 w 3744421"/>
                <a:gd name="T3" fmla="*/ 215566 h 3744218"/>
                <a:gd name="T4" fmla="*/ 2225738 w 3744421"/>
                <a:gd name="T5" fmla="*/ 1200667 h 3744218"/>
                <a:gd name="T6" fmla="*/ 1576396 w 3744421"/>
                <a:gd name="T7" fmla="*/ 1173325 h 3744218"/>
                <a:gd name="T8" fmla="*/ 1142389 w 3744421"/>
                <a:gd name="T9" fmla="*/ 148099 h 3744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4421" h="3744218">
                  <a:moveTo>
                    <a:pt x="1142389" y="148099"/>
                  </a:moveTo>
                  <a:cubicBezTo>
                    <a:pt x="1659495" y="-70782"/>
                    <a:pt x="2247545" y="-46018"/>
                    <a:pt x="2744414" y="215566"/>
                  </a:cubicBezTo>
                  <a:lnTo>
                    <a:pt x="2225738" y="1200667"/>
                  </a:lnTo>
                  <a:cubicBezTo>
                    <a:pt x="2024342" y="1094656"/>
                    <a:pt x="1785993" y="1084620"/>
                    <a:pt x="1576396" y="1173325"/>
                  </a:cubicBezTo>
                  <a:lnTo>
                    <a:pt x="1142389" y="148099"/>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9" name="空心弧 7"/>
            <p:cNvSpPr/>
            <p:nvPr/>
          </p:nvSpPr>
          <p:spPr bwMode="auto">
            <a:xfrm rot="703656">
              <a:off x="2054334" y="362548"/>
              <a:ext cx="3744218" cy="3744421"/>
            </a:xfrm>
            <a:custGeom>
              <a:avLst/>
              <a:gdLst>
                <a:gd name="T0" fmla="*/ 2712245 w 3744218"/>
                <a:gd name="T1" fmla="*/ 199109 h 3744421"/>
                <a:gd name="T2" fmla="*/ 2846532 w 3744218"/>
                <a:gd name="T3" fmla="*/ 273595 h 3744421"/>
                <a:gd name="T4" fmla="*/ 2275854 w 3744218"/>
                <a:gd name="T5" fmla="*/ 1209835 h 3744421"/>
                <a:gd name="T6" fmla="*/ 2220215 w 3744218"/>
                <a:gd name="T7" fmla="*/ 1178968 h 3744421"/>
                <a:gd name="T8" fmla="*/ 2712245 w 3744218"/>
                <a:gd name="T9" fmla="*/ 199109 h 3744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4218" h="3744421">
                  <a:moveTo>
                    <a:pt x="2712245" y="199109"/>
                  </a:moveTo>
                  <a:cubicBezTo>
                    <a:pt x="2758007" y="222091"/>
                    <a:pt x="2802807" y="246940"/>
                    <a:pt x="2846532" y="273595"/>
                  </a:cubicBezTo>
                  <a:lnTo>
                    <a:pt x="2275854" y="1209835"/>
                  </a:lnTo>
                  <a:cubicBezTo>
                    <a:pt x="2257738" y="1198789"/>
                    <a:pt x="2239176" y="1188492"/>
                    <a:pt x="2220215" y="1178968"/>
                  </a:cubicBezTo>
                  <a:lnTo>
                    <a:pt x="2712245" y="199109"/>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0" name="TextBox 8"/>
            <p:cNvSpPr txBox="1">
              <a:spLocks noChangeArrowheads="1"/>
            </p:cNvSpPr>
            <p:nvPr/>
          </p:nvSpPr>
          <p:spPr bwMode="auto">
            <a:xfrm flipH="1">
              <a:off x="3472771" y="1740150"/>
              <a:ext cx="994558" cy="63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zh-CN" sz="135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点击</a:t>
              </a:r>
              <a:r>
                <a:rPr kumimoji="0" lang="zh-CN" altLang="zh-CN" sz="1350" b="1" i="0" u="none" strike="noStrike" kern="1200" cap="none" spc="0" normalizeH="0" baseline="0" noProof="0" dirty="0" smtClean="0">
                  <a:ln>
                    <a:noFill/>
                  </a:ln>
                  <a:solidFill>
                    <a:prstClr val="black"/>
                  </a:solidFill>
                  <a:effectLst/>
                  <a:uLnTx/>
                  <a:uFillTx/>
                  <a:latin typeface="微软雅黑" pitchFamily="34" charset="-122"/>
                  <a:ea typeface="微软雅黑" pitchFamily="34" charset="-122"/>
                  <a:cs typeface="+mn-cs"/>
                </a:rPr>
                <a:t>添加</a:t>
              </a:r>
              <a:r>
                <a:rPr kumimoji="0" lang="zh-CN" altLang="en-US" sz="1350" b="1" i="0" u="none" strike="noStrike" kern="1200" cap="none" spc="0" normalizeH="0" baseline="0" noProof="0" dirty="0" smtClean="0">
                  <a:ln>
                    <a:noFill/>
                  </a:ln>
                  <a:solidFill>
                    <a:prstClr val="black"/>
                  </a:solidFill>
                  <a:effectLst/>
                  <a:uLnTx/>
                  <a:uFillTx/>
                  <a:latin typeface="微软雅黑" pitchFamily="34" charset="-122"/>
                  <a:ea typeface="微软雅黑" pitchFamily="34" charset="-122"/>
                  <a:cs typeface="+mn-cs"/>
                </a:rPr>
                <a:t>标题</a:t>
              </a:r>
              <a:endParaRPr kumimoji="0" lang="zh-CN" altLang="zh-CN" sz="1350" b="1"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sp>
          <p:nvSpPr>
            <p:cNvPr id="41" name="TextBox 9"/>
            <p:cNvSpPr txBox="1">
              <a:spLocks noChangeArrowheads="1"/>
            </p:cNvSpPr>
            <p:nvPr/>
          </p:nvSpPr>
          <p:spPr bwMode="auto">
            <a:xfrm flipH="1">
              <a:off x="3352917" y="2890800"/>
              <a:ext cx="1432855" cy="55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a:ln>
                  <a:noFill/>
                </a:ln>
                <a:solidFill>
                  <a:srgbClr val="000000"/>
                </a:solidFill>
                <a:effectLst/>
                <a:uLnTx/>
                <a:uFillTx/>
                <a:latin typeface="微软雅黑" pitchFamily="34" charset="-122"/>
                <a:ea typeface="微软雅黑" pitchFamily="34" charset="-122"/>
                <a:cs typeface="+mn-cs"/>
              </a:endParaRPr>
            </a:p>
          </p:txBody>
        </p:sp>
        <p:sp>
          <p:nvSpPr>
            <p:cNvPr id="42" name="任意多边形 10"/>
            <p:cNvSpPr/>
            <p:nvPr/>
          </p:nvSpPr>
          <p:spPr bwMode="auto">
            <a:xfrm>
              <a:off x="1686050" y="594657"/>
              <a:ext cx="1208431" cy="458461"/>
            </a:xfrm>
            <a:custGeom>
              <a:avLst/>
              <a:gdLst>
                <a:gd name="T0" fmla="*/ 1208431 w 2592834"/>
                <a:gd name="T1" fmla="*/ 458461 h 705394"/>
                <a:gd name="T2" fmla="*/ 891847 w 2592834"/>
                <a:gd name="T3" fmla="*/ 0 h 705394"/>
                <a:gd name="T4" fmla="*/ 0 w 2592834"/>
                <a:gd name="T5" fmla="*/ 0 h 705394"/>
                <a:gd name="T6" fmla="*/ 0 60000 65536"/>
                <a:gd name="T7" fmla="*/ 0 60000 65536"/>
                <a:gd name="T8" fmla="*/ 0 60000 65536"/>
              </a:gdLst>
              <a:ahLst/>
              <a:cxnLst>
                <a:cxn ang="T6">
                  <a:pos x="T0" y="T1"/>
                </a:cxn>
                <a:cxn ang="T7">
                  <a:pos x="T2" y="T3"/>
                </a:cxn>
                <a:cxn ang="T8">
                  <a:pos x="T4" y="T5"/>
                </a:cxn>
              </a:cxnLst>
              <a:rect l="0" t="0" r="r" b="b"/>
              <a:pathLst>
                <a:path w="2592834" h="705394">
                  <a:moveTo>
                    <a:pt x="2592834" y="705394"/>
                  </a:moveTo>
                  <a:lnTo>
                    <a:pt x="1913566" y="0"/>
                  </a:lnTo>
                  <a:lnTo>
                    <a:pt x="0" y="0"/>
                  </a:lnTo>
                </a:path>
              </a:pathLst>
            </a:custGeom>
            <a:noFill/>
            <a:ln w="3175" cap="flat" cmpd="sng">
              <a:solidFill>
                <a:srgbClr val="00206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3" name="TextBox 11"/>
            <p:cNvSpPr txBox="1">
              <a:spLocks noChangeArrowheads="1"/>
            </p:cNvSpPr>
            <p:nvPr/>
          </p:nvSpPr>
          <p:spPr bwMode="auto">
            <a:xfrm flipH="1">
              <a:off x="6264661" y="420096"/>
              <a:ext cx="1741675" cy="55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p:txBody>
        </p:sp>
        <p:sp>
          <p:nvSpPr>
            <p:cNvPr id="44" name="TextBox 11"/>
            <p:cNvSpPr txBox="1">
              <a:spLocks noChangeArrowheads="1"/>
            </p:cNvSpPr>
            <p:nvPr/>
          </p:nvSpPr>
          <p:spPr bwMode="auto">
            <a:xfrm flipH="1">
              <a:off x="0" y="377894"/>
              <a:ext cx="1672622" cy="55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262626"/>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dirty="0">
                <a:ln>
                  <a:noFill/>
                </a:ln>
                <a:solidFill>
                  <a:srgbClr val="262626"/>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262626"/>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dirty="0">
                <a:ln>
                  <a:noFill/>
                </a:ln>
                <a:solidFill>
                  <a:srgbClr val="262626"/>
                </a:solidFill>
                <a:effectLst/>
                <a:uLnTx/>
                <a:uFillTx/>
                <a:latin typeface="微软雅黑" pitchFamily="34" charset="-122"/>
                <a:ea typeface="微软雅黑" pitchFamily="34" charset="-122"/>
                <a:cs typeface="+mn-cs"/>
              </a:endParaRPr>
            </a:p>
          </p:txBody>
        </p:sp>
        <p:sp>
          <p:nvSpPr>
            <p:cNvPr id="45" name="TextBox 13"/>
            <p:cNvSpPr txBox="1">
              <a:spLocks noChangeArrowheads="1"/>
            </p:cNvSpPr>
            <p:nvPr/>
          </p:nvSpPr>
          <p:spPr bwMode="auto">
            <a:xfrm flipH="1">
              <a:off x="6264661" y="1053118"/>
              <a:ext cx="1741675" cy="55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p:txBody>
        </p:sp>
        <p:cxnSp>
          <p:nvCxnSpPr>
            <p:cNvPr id="46" name="直接连接符 14"/>
            <p:cNvCxnSpPr>
              <a:cxnSpLocks noChangeShapeType="1"/>
            </p:cNvCxnSpPr>
            <p:nvPr/>
          </p:nvCxnSpPr>
          <p:spPr bwMode="auto">
            <a:xfrm>
              <a:off x="5441777" y="3126745"/>
              <a:ext cx="769175" cy="0"/>
            </a:xfrm>
            <a:prstGeom prst="line">
              <a:avLst/>
            </a:prstGeom>
            <a:noFill/>
            <a:ln w="3175">
              <a:solidFill>
                <a:schemeClr val="tx1"/>
              </a:solidFill>
              <a:round/>
              <a:headEnd type="oval" w="med" len="med"/>
              <a:tailEnd type="oval" w="med" len="med"/>
            </a:ln>
            <a:extLst>
              <a:ext uri="{909E8E84-426E-40DD-AFC4-6F175D3DCCD1}">
                <a14:hiddenFill xmlns:a14="http://schemas.microsoft.com/office/drawing/2010/main">
                  <a:noFill/>
                </a14:hiddenFill>
              </a:ext>
            </a:extLst>
          </p:spPr>
        </p:cxnSp>
        <p:sp>
          <p:nvSpPr>
            <p:cNvPr id="47" name="TextBox 15"/>
            <p:cNvSpPr txBox="1">
              <a:spLocks noChangeArrowheads="1"/>
            </p:cNvSpPr>
            <p:nvPr/>
          </p:nvSpPr>
          <p:spPr bwMode="auto">
            <a:xfrm flipH="1">
              <a:off x="6264661" y="2890800"/>
              <a:ext cx="1567125" cy="55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    </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rPr>
                <a:t>点击添加文本</a:t>
              </a:r>
              <a:endParaRPr kumimoji="0" lang="en-US" sz="1200" b="0" i="0" u="none" strike="noStrike" kern="1200" cap="none" spc="0" normalizeH="0" baseline="0" noProof="0">
                <a:ln>
                  <a:noFill/>
                </a:ln>
                <a:solidFill>
                  <a:srgbClr val="262626"/>
                </a:solidFill>
                <a:effectLst/>
                <a:uLnTx/>
                <a:uFillTx/>
                <a:latin typeface="微软雅黑" pitchFamily="34" charset="-122"/>
                <a:ea typeface="微软雅黑" pitchFamily="34" charset="-122"/>
                <a:cs typeface="+mn-cs"/>
              </a:endParaRPr>
            </a:p>
          </p:txBody>
        </p:sp>
        <p:sp>
          <p:nvSpPr>
            <p:cNvPr id="48" name="TextBox 60"/>
            <p:cNvSpPr txBox="1">
              <a:spLocks noChangeArrowheads="1"/>
            </p:cNvSpPr>
            <p:nvPr/>
          </p:nvSpPr>
          <p:spPr bwMode="auto">
            <a:xfrm rot="-1912544">
              <a:off x="2101843" y="98723"/>
              <a:ext cx="800318" cy="40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70C0"/>
                  </a:solidFill>
                  <a:effectLst/>
                  <a:uLnTx/>
                  <a:uFillTx/>
                  <a:latin typeface="方正超粗黑简体" pitchFamily="65" charset="-122"/>
                  <a:ea typeface="方正超粗黑简体" pitchFamily="65" charset="-122"/>
                  <a:cs typeface="+mn-cs"/>
                </a:rPr>
                <a:t>35%</a:t>
              </a:r>
              <a:endParaRPr kumimoji="0" lang="zh-CN" altLang="en-US" sz="1600" b="0" i="0" u="none" strike="noStrike" kern="1200" cap="none" spc="0" normalizeH="0" baseline="0" noProof="0" dirty="0">
                <a:ln>
                  <a:noFill/>
                </a:ln>
                <a:solidFill>
                  <a:srgbClr val="0070C0"/>
                </a:solidFill>
                <a:effectLst/>
                <a:uLnTx/>
                <a:uFillTx/>
                <a:latin typeface="方正超粗黑简体" pitchFamily="65" charset="-122"/>
                <a:ea typeface="方正超粗黑简体" pitchFamily="65" charset="-122"/>
                <a:cs typeface="+mn-cs"/>
              </a:endParaRPr>
            </a:p>
          </p:txBody>
        </p:sp>
        <p:sp>
          <p:nvSpPr>
            <p:cNvPr id="49" name="TextBox 61"/>
            <p:cNvSpPr txBox="1">
              <a:spLocks noChangeArrowheads="1"/>
            </p:cNvSpPr>
            <p:nvPr/>
          </p:nvSpPr>
          <p:spPr bwMode="auto">
            <a:xfrm rot="2358327">
              <a:off x="5223844" y="192469"/>
              <a:ext cx="635683" cy="4090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方正超粗黑简体" pitchFamily="65" charset="-122"/>
                  <a:ea typeface="方正超粗黑简体" pitchFamily="65" charset="-122"/>
                  <a:cs typeface="+mn-cs"/>
                </a:rPr>
                <a:t>2%</a:t>
              </a:r>
              <a:endParaRPr kumimoji="0" lang="zh-CN" altLang="en-US" sz="1600" b="0" i="0" u="none" strike="noStrike" kern="1200" cap="none" spc="0" normalizeH="0" baseline="0" noProof="0" dirty="0">
                <a:ln>
                  <a:noFill/>
                </a:ln>
                <a:solidFill>
                  <a:prstClr val="black"/>
                </a:solidFill>
                <a:effectLst/>
                <a:uLnTx/>
                <a:uFillTx/>
                <a:latin typeface="方正超粗黑简体" pitchFamily="65" charset="-122"/>
                <a:ea typeface="方正超粗黑简体" pitchFamily="65" charset="-122"/>
                <a:cs typeface="+mn-cs"/>
              </a:endParaRPr>
            </a:p>
          </p:txBody>
        </p:sp>
        <p:sp>
          <p:nvSpPr>
            <p:cNvPr id="50" name="TextBox 62"/>
            <p:cNvSpPr txBox="1">
              <a:spLocks noChangeArrowheads="1"/>
            </p:cNvSpPr>
            <p:nvPr/>
          </p:nvSpPr>
          <p:spPr bwMode="auto">
            <a:xfrm rot="3270647">
              <a:off x="5630670" y="683096"/>
              <a:ext cx="635718" cy="40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prstClr val="black"/>
                  </a:solidFill>
                  <a:effectLst/>
                  <a:uLnTx/>
                  <a:uFillTx/>
                  <a:latin typeface="方正超粗黑简体" pitchFamily="65" charset="-122"/>
                  <a:ea typeface="方正超粗黑简体" pitchFamily="65" charset="-122"/>
                  <a:cs typeface="+mn-cs"/>
                </a:rPr>
                <a:t>8%</a:t>
              </a:r>
              <a:endParaRPr kumimoji="0" lang="zh-CN" altLang="en-US" sz="1600" b="0" i="0" u="none" strike="noStrike" kern="1200" cap="none" spc="0" normalizeH="0" baseline="0" noProof="0">
                <a:ln>
                  <a:noFill/>
                </a:ln>
                <a:solidFill>
                  <a:prstClr val="black"/>
                </a:solidFill>
                <a:effectLst/>
                <a:uLnTx/>
                <a:uFillTx/>
                <a:latin typeface="方正超粗黑简体" pitchFamily="65" charset="-122"/>
                <a:ea typeface="方正超粗黑简体" pitchFamily="65" charset="-122"/>
                <a:cs typeface="+mn-cs"/>
              </a:endParaRPr>
            </a:p>
          </p:txBody>
        </p:sp>
        <p:sp>
          <p:nvSpPr>
            <p:cNvPr id="51" name="TextBox 63"/>
            <p:cNvSpPr txBox="1">
              <a:spLocks noChangeArrowheads="1"/>
            </p:cNvSpPr>
            <p:nvPr/>
          </p:nvSpPr>
          <p:spPr bwMode="auto">
            <a:xfrm rot="6017122">
              <a:off x="5938604" y="2419443"/>
              <a:ext cx="800361" cy="40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prstClr val="black"/>
                  </a:solidFill>
                  <a:effectLst/>
                  <a:uLnTx/>
                  <a:uFillTx/>
                  <a:latin typeface="方正超粗黑简体" pitchFamily="65" charset="-122"/>
                  <a:ea typeface="方正超粗黑简体" pitchFamily="65" charset="-122"/>
                  <a:cs typeface="+mn-cs"/>
                </a:rPr>
                <a:t>18%</a:t>
              </a:r>
              <a:endParaRPr kumimoji="0" lang="zh-CN" altLang="en-US" sz="1600" b="0" i="0" u="none" strike="noStrike" kern="1200" cap="none" spc="0" normalizeH="0" baseline="0" noProof="0">
                <a:ln>
                  <a:noFill/>
                </a:ln>
                <a:solidFill>
                  <a:prstClr val="black"/>
                </a:solidFill>
                <a:effectLst/>
                <a:uLnTx/>
                <a:uFillTx/>
                <a:latin typeface="方正超粗黑简体" pitchFamily="65" charset="-122"/>
                <a:ea typeface="方正超粗黑简体" pitchFamily="65" charset="-122"/>
                <a:cs typeface="+mn-cs"/>
              </a:endParaRPr>
            </a:p>
          </p:txBody>
        </p:sp>
        <p:pic>
          <p:nvPicPr>
            <p:cNvPr id="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200" y="2487482"/>
              <a:ext cx="1971000" cy="119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空心弧 21"/>
            <p:cNvSpPr/>
            <p:nvPr/>
          </p:nvSpPr>
          <p:spPr bwMode="auto">
            <a:xfrm rot="2067484">
              <a:off x="1745512" y="32610"/>
              <a:ext cx="4427078" cy="4427317"/>
            </a:xfrm>
            <a:custGeom>
              <a:avLst/>
              <a:gdLst>
                <a:gd name="T0" fmla="*/ 2780637 w 4427078"/>
                <a:gd name="T1" fmla="*/ 73881 h 4427317"/>
                <a:gd name="T2" fmla="*/ 3374270 w 4427078"/>
                <a:gd name="T3" fmla="*/ 328760 h 4427317"/>
                <a:gd name="T4" fmla="*/ 3254510 w 4427078"/>
                <a:gd name="T5" fmla="*/ 523236 h 4427317"/>
                <a:gd name="T6" fmla="*/ 2722127 w 4427078"/>
                <a:gd name="T7" fmla="*/ 294652 h 4427317"/>
                <a:gd name="T8" fmla="*/ 2780637 w 4427078"/>
                <a:gd name="T9" fmla="*/ 73881 h 4427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7078" h="4427317">
                  <a:moveTo>
                    <a:pt x="2780637" y="73881"/>
                  </a:moveTo>
                  <a:cubicBezTo>
                    <a:pt x="2989914" y="129351"/>
                    <a:pt x="3189921" y="215225"/>
                    <a:pt x="3374270" y="328760"/>
                  </a:cubicBezTo>
                  <a:lnTo>
                    <a:pt x="3254510" y="523236"/>
                  </a:lnTo>
                  <a:cubicBezTo>
                    <a:pt x="3089182" y="421414"/>
                    <a:pt x="2909811" y="344399"/>
                    <a:pt x="2722127" y="294652"/>
                  </a:cubicBezTo>
                  <a:lnTo>
                    <a:pt x="2780637" y="7388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4" name="空心弧 22"/>
            <p:cNvSpPr/>
            <p:nvPr/>
          </p:nvSpPr>
          <p:spPr bwMode="auto">
            <a:xfrm rot="2003443">
              <a:off x="2081188" y="400913"/>
              <a:ext cx="3744218" cy="3744421"/>
            </a:xfrm>
            <a:custGeom>
              <a:avLst/>
              <a:gdLst>
                <a:gd name="T0" fmla="*/ 2355040 w 3744218"/>
                <a:gd name="T1" fmla="*/ 63364 h 3744421"/>
                <a:gd name="T2" fmla="*/ 2834523 w 3744218"/>
                <a:gd name="T3" fmla="*/ 266336 h 3744421"/>
                <a:gd name="T4" fmla="*/ 2265066 w 3744218"/>
                <a:gd name="T5" fmla="*/ 1216526 h 3744421"/>
                <a:gd name="T6" fmla="*/ 2069294 w 3744218"/>
                <a:gd name="T7" fmla="*/ 1133640 h 3744421"/>
                <a:gd name="T8" fmla="*/ 2355040 w 3744218"/>
                <a:gd name="T9" fmla="*/ 63364 h 3744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4218" h="3744421">
                  <a:moveTo>
                    <a:pt x="2355040" y="63364"/>
                  </a:moveTo>
                  <a:cubicBezTo>
                    <a:pt x="2523541" y="108356"/>
                    <a:pt x="2684929" y="176674"/>
                    <a:pt x="2834523" y="266336"/>
                  </a:cubicBezTo>
                  <a:lnTo>
                    <a:pt x="2265066" y="1216526"/>
                  </a:lnTo>
                  <a:cubicBezTo>
                    <a:pt x="2203988" y="1179912"/>
                    <a:pt x="2138093" y="1152013"/>
                    <a:pt x="2069294" y="1133640"/>
                  </a:cubicBezTo>
                  <a:lnTo>
                    <a:pt x="2355040" y="63364"/>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5" name="空心弧 23"/>
            <p:cNvSpPr/>
            <p:nvPr/>
          </p:nvSpPr>
          <p:spPr bwMode="auto">
            <a:xfrm rot="774438">
              <a:off x="1735922" y="0"/>
              <a:ext cx="4428996" cy="4427317"/>
            </a:xfrm>
            <a:custGeom>
              <a:avLst/>
              <a:gdLst>
                <a:gd name="T0" fmla="*/ 3144134 w 4428996"/>
                <a:gd name="T1" fmla="*/ 204501 h 4427317"/>
                <a:gd name="T2" fmla="*/ 3375367 w 4428996"/>
                <a:gd name="T3" fmla="*/ 328536 h 4427317"/>
                <a:gd name="T4" fmla="*/ 3255601 w 4428996"/>
                <a:gd name="T5" fmla="*/ 523022 h 4427317"/>
                <a:gd name="T6" fmla="*/ 3048221 w 4428996"/>
                <a:gd name="T7" fmla="*/ 411791 h 4427317"/>
                <a:gd name="T8" fmla="*/ 3144134 w 4428996"/>
                <a:gd name="T9" fmla="*/ 204501 h 4427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8996" h="4427317">
                  <a:moveTo>
                    <a:pt x="3144134" y="204501"/>
                  </a:moveTo>
                  <a:cubicBezTo>
                    <a:pt x="3223597" y="241240"/>
                    <a:pt x="3300810" y="282658"/>
                    <a:pt x="3375367" y="328536"/>
                  </a:cubicBezTo>
                  <a:lnTo>
                    <a:pt x="3255601" y="523022"/>
                  </a:lnTo>
                  <a:cubicBezTo>
                    <a:pt x="3188735" y="481880"/>
                    <a:pt x="3119486" y="444738"/>
                    <a:pt x="3048221" y="411791"/>
                  </a:cubicBezTo>
                  <a:lnTo>
                    <a:pt x="3144134" y="20450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6" name="任意多边形 24"/>
            <p:cNvSpPr/>
            <p:nvPr/>
          </p:nvSpPr>
          <p:spPr bwMode="auto">
            <a:xfrm>
              <a:off x="4996768" y="621512"/>
              <a:ext cx="1281321" cy="391323"/>
            </a:xfrm>
            <a:custGeom>
              <a:avLst/>
              <a:gdLst>
                <a:gd name="T0" fmla="*/ 0 w 1281975"/>
                <a:gd name="T1" fmla="*/ 391323 h 391886"/>
                <a:gd name="T2" fmla="*/ 313349 w 1281975"/>
                <a:gd name="T3" fmla="*/ 0 h 391886"/>
                <a:gd name="T4" fmla="*/ 1281321 w 1281975"/>
                <a:gd name="T5" fmla="*/ 0 h 391886"/>
                <a:gd name="T6" fmla="*/ 0 60000 65536"/>
                <a:gd name="T7" fmla="*/ 0 60000 65536"/>
                <a:gd name="T8" fmla="*/ 0 60000 65536"/>
              </a:gdLst>
              <a:ahLst/>
              <a:cxnLst>
                <a:cxn ang="T6">
                  <a:pos x="T0" y="T1"/>
                </a:cxn>
                <a:cxn ang="T7">
                  <a:pos x="T2" y="T3"/>
                </a:cxn>
                <a:cxn ang="T8">
                  <a:pos x="T4" y="T5"/>
                </a:cxn>
              </a:cxnLst>
              <a:rect l="0" t="0" r="r" b="b"/>
              <a:pathLst>
                <a:path w="1281975" h="391886">
                  <a:moveTo>
                    <a:pt x="0" y="391886"/>
                  </a:moveTo>
                  <a:lnTo>
                    <a:pt x="313509" y="0"/>
                  </a:lnTo>
                  <a:lnTo>
                    <a:pt x="1281975" y="0"/>
                  </a:lnTo>
                </a:path>
              </a:pathLst>
            </a:custGeom>
            <a:noFill/>
            <a:ln w="3175" cap="flat"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7" name="任意多边形 25"/>
            <p:cNvSpPr/>
            <p:nvPr/>
          </p:nvSpPr>
          <p:spPr bwMode="auto">
            <a:xfrm>
              <a:off x="5453286" y="1262207"/>
              <a:ext cx="834392" cy="103585"/>
            </a:xfrm>
            <a:custGeom>
              <a:avLst/>
              <a:gdLst>
                <a:gd name="T0" fmla="*/ 0 w 834390"/>
                <a:gd name="T1" fmla="*/ 103585 h 104503"/>
                <a:gd name="T2" fmla="*/ 274321 w 834390"/>
                <a:gd name="T3" fmla="*/ 0 h 104503"/>
                <a:gd name="T4" fmla="*/ 834392 w 834390"/>
                <a:gd name="T5" fmla="*/ 0 h 104503"/>
                <a:gd name="T6" fmla="*/ 0 60000 65536"/>
                <a:gd name="T7" fmla="*/ 0 60000 65536"/>
                <a:gd name="T8" fmla="*/ 0 60000 65536"/>
              </a:gdLst>
              <a:ahLst/>
              <a:cxnLst>
                <a:cxn ang="T6">
                  <a:pos x="T0" y="T1"/>
                </a:cxn>
                <a:cxn ang="T7">
                  <a:pos x="T2" y="T3"/>
                </a:cxn>
                <a:cxn ang="T8">
                  <a:pos x="T4" y="T5"/>
                </a:cxn>
              </a:cxnLst>
              <a:rect l="0" t="0" r="r" b="b"/>
              <a:pathLst>
                <a:path w="834390" h="104503">
                  <a:moveTo>
                    <a:pt x="0" y="104503"/>
                  </a:moveTo>
                  <a:lnTo>
                    <a:pt x="274320" y="0"/>
                  </a:lnTo>
                  <a:lnTo>
                    <a:pt x="834390" y="0"/>
                  </a:lnTo>
                </a:path>
              </a:pathLst>
            </a:custGeom>
            <a:noFill/>
            <a:ln w="3175" cap="flat"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60" name="组合 26"/>
          <p:cNvGrpSpPr/>
          <p:nvPr/>
        </p:nvGrpSpPr>
        <p:grpSpPr bwMode="auto">
          <a:xfrm>
            <a:off x="971550" y="730250"/>
            <a:ext cx="7348538" cy="613694"/>
            <a:chOff x="0" y="0"/>
            <a:chExt cx="7348934" cy="612769"/>
          </a:xfrm>
        </p:grpSpPr>
        <p:sp>
          <p:nvSpPr>
            <p:cNvPr id="61" name="矩形 27"/>
            <p:cNvSpPr>
              <a:spLocks noChangeArrowheads="1"/>
            </p:cNvSpPr>
            <p:nvPr/>
          </p:nvSpPr>
          <p:spPr bwMode="auto">
            <a:xfrm>
              <a:off x="76204" y="0"/>
              <a:ext cx="7272730" cy="6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单击此处添加文本单击此处添加文本 单击此处添加文本单击此处添加文本单击此处添加文本单击此处添加文本单击此处添加文本单击此处添加文本</a:t>
              </a:r>
              <a:endParaRPr kumimoji="0" lang="en-US" altLang="zh-CN" sz="12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sp>
          <p:nvSpPr>
            <p:cNvPr id="62" name="矩形 33"/>
            <p:cNvSpPr>
              <a:spLocks noChangeArrowheads="1"/>
            </p:cNvSpPr>
            <p:nvPr/>
          </p:nvSpPr>
          <p:spPr bwMode="auto">
            <a:xfrm>
              <a:off x="0" y="104617"/>
              <a:ext cx="71442" cy="7133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000000"/>
                </a:solidFill>
                <a:effectLst/>
                <a:uLnTx/>
                <a:uFillTx/>
                <a:latin typeface="等线"/>
                <a:ea typeface="微软雅黑"/>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40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600"/>
                                        <p:tgtEl>
                                          <p:spTgt spid="33"/>
                                        </p:tgtEl>
                                      </p:cBhvr>
                                    </p:animEffect>
                                    <p:anim calcmode="lin" valueType="num">
                                      <p:cBhvr>
                                        <p:cTn id="12" dur="600" fill="hold"/>
                                        <p:tgtEl>
                                          <p:spTgt spid="33"/>
                                        </p:tgtEl>
                                        <p:attrNameLst>
                                          <p:attrName>ppt_x</p:attrName>
                                        </p:attrNameLst>
                                      </p:cBhvr>
                                      <p:tavLst>
                                        <p:tav tm="0">
                                          <p:val>
                                            <p:strVal val="#ppt_x"/>
                                          </p:val>
                                        </p:tav>
                                        <p:tav tm="100000">
                                          <p:val>
                                            <p:strVal val="#ppt_x"/>
                                          </p:val>
                                        </p:tav>
                                      </p:tavLst>
                                    </p:anim>
                                    <p:anim calcmode="lin" valueType="num">
                                      <p:cBhvr>
                                        <p:cTn id="13" dur="6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grpSp>
        <p:nvGrpSpPr>
          <p:cNvPr id="22" name="组合 21"/>
          <p:cNvGrpSpPr/>
          <p:nvPr/>
        </p:nvGrpSpPr>
        <p:grpSpPr>
          <a:xfrm flipH="1">
            <a:off x="6834202" y="934970"/>
            <a:ext cx="1315958" cy="132842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7037568" y="1183683"/>
            <a:ext cx="909223" cy="830997"/>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srgbClr val="0070C0"/>
                </a:solidFill>
                <a:effectLst/>
                <a:uLnTx/>
                <a:uFillTx/>
                <a:latin typeface="等线"/>
                <a:ea typeface="微软雅黑"/>
                <a:cs typeface="+mn-cs"/>
              </a:rPr>
              <a:t>目录</a:t>
            </a:r>
            <a:endParaRPr kumimoji="0" lang="en-US" altLang="zh-CN" sz="2800" b="1" i="0" u="none" strike="noStrike" kern="1200" cap="none" spc="0" normalizeH="0" baseline="0" noProof="0" dirty="0" smtClean="0">
              <a:ln>
                <a:noFill/>
              </a:ln>
              <a:solidFill>
                <a:srgbClr val="0070C0"/>
              </a:solidFill>
              <a:effectLst/>
              <a:uLnTx/>
              <a:uFillTx/>
              <a:latin typeface="等线"/>
              <a:ea typeface="微软雅黑"/>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smtClean="0">
                <a:ln>
                  <a:noFill/>
                </a:ln>
                <a:solidFill>
                  <a:srgbClr val="0070C0"/>
                </a:solidFill>
                <a:effectLst/>
                <a:uLnTx/>
                <a:uFillTx/>
                <a:latin typeface="等线"/>
                <a:ea typeface="微软雅黑"/>
                <a:cs typeface="+mn-cs"/>
              </a:rPr>
              <a:t>MULU</a:t>
            </a:r>
            <a:endParaRPr kumimoji="0" lang="zh-CN" altLang="en-US" sz="1400" b="1" i="0" u="none" strike="noStrike" kern="1200" cap="none" spc="0" normalizeH="0" baseline="0" noProof="0" dirty="0">
              <a:ln>
                <a:noFill/>
              </a:ln>
              <a:solidFill>
                <a:srgbClr val="0070C0"/>
              </a:solidFill>
              <a:effectLst/>
              <a:uLnTx/>
              <a:uFillTx/>
              <a:latin typeface="等线"/>
              <a:ea typeface="微软雅黑"/>
              <a:cs typeface="+mn-cs"/>
            </a:endParaRPr>
          </a:p>
        </p:txBody>
      </p:sp>
      <p:sp>
        <p:nvSpPr>
          <p:cNvPr id="47" name="椭圆 46"/>
          <p:cNvSpPr/>
          <p:nvPr/>
        </p:nvSpPr>
        <p:spPr>
          <a:xfrm>
            <a:off x="889122" y="2670383"/>
            <a:ext cx="739840" cy="73984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002402" y="2778694"/>
            <a:ext cx="513282" cy="523220"/>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smtClean="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01</a:t>
            </a:r>
            <a:endParaRPr kumimoji="0" lang="zh-CN" altLang="en-US"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50" name="椭圆 49"/>
          <p:cNvSpPr/>
          <p:nvPr/>
        </p:nvSpPr>
        <p:spPr>
          <a:xfrm>
            <a:off x="889122" y="3719914"/>
            <a:ext cx="739840" cy="73984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51" name="TextBox 8"/>
          <p:cNvSpPr txBox="1"/>
          <p:nvPr/>
        </p:nvSpPr>
        <p:spPr>
          <a:xfrm>
            <a:off x="980762" y="3828225"/>
            <a:ext cx="556563" cy="523220"/>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smtClean="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02</a:t>
            </a:r>
            <a:endParaRPr kumimoji="0" lang="zh-CN" altLang="en-US"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52" name="椭圆 51"/>
          <p:cNvSpPr/>
          <p:nvPr/>
        </p:nvSpPr>
        <p:spPr>
          <a:xfrm>
            <a:off x="4672864" y="2641936"/>
            <a:ext cx="739840" cy="73984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1905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53" name="TextBox 12"/>
          <p:cNvSpPr txBox="1"/>
          <p:nvPr/>
        </p:nvSpPr>
        <p:spPr>
          <a:xfrm>
            <a:off x="4758893" y="2750247"/>
            <a:ext cx="567784" cy="523220"/>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smtClean="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03</a:t>
            </a:r>
            <a:endParaRPr kumimoji="0" lang="zh-CN" altLang="en-US"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54" name="椭圆 53"/>
          <p:cNvSpPr/>
          <p:nvPr/>
        </p:nvSpPr>
        <p:spPr>
          <a:xfrm>
            <a:off x="4672864" y="3691466"/>
            <a:ext cx="739840" cy="73984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1905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55" name="TextBox 21"/>
          <p:cNvSpPr txBox="1"/>
          <p:nvPr/>
        </p:nvSpPr>
        <p:spPr>
          <a:xfrm>
            <a:off x="4764504" y="3799777"/>
            <a:ext cx="556563" cy="523220"/>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smtClean="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04</a:t>
            </a:r>
            <a:endParaRPr kumimoji="0" lang="zh-CN" altLang="en-US" sz="28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1940667" y="2777507"/>
            <a:ext cx="1931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rPr>
              <a:t>第一部分</a:t>
            </a:r>
            <a:endParaRPr kumimoji="0" lang="zh-CN" altLang="en-US" sz="28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endParaRPr>
          </a:p>
        </p:txBody>
      </p:sp>
      <p:sp>
        <p:nvSpPr>
          <p:cNvPr id="62" name="TextBox 6"/>
          <p:cNvSpPr txBox="1">
            <a:spLocks noChangeArrowheads="1"/>
          </p:cNvSpPr>
          <p:nvPr/>
        </p:nvSpPr>
        <p:spPr bwMode="auto">
          <a:xfrm>
            <a:off x="1940667" y="3824896"/>
            <a:ext cx="1876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effectLst/>
                <a:uLnTx/>
                <a:uFillTx/>
                <a:latin typeface="方正正中黑简体" panose="02000000000000000000" pitchFamily="2" charset="-122"/>
                <a:ea typeface="方正正中黑简体" panose="02000000000000000000" pitchFamily="2" charset="-122"/>
                <a:cs typeface="+mn-cs"/>
              </a:rPr>
              <a:t>第二部分</a:t>
            </a:r>
            <a:endParaRPr kumimoji="0" lang="zh-CN" altLang="zh-CN" sz="24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endParaRPr>
          </a:p>
        </p:txBody>
      </p:sp>
      <p:sp>
        <p:nvSpPr>
          <p:cNvPr id="63" name="TextBox 6"/>
          <p:cNvSpPr txBox="1">
            <a:spLocks noChangeArrowheads="1"/>
          </p:cNvSpPr>
          <p:nvPr/>
        </p:nvSpPr>
        <p:spPr bwMode="auto">
          <a:xfrm>
            <a:off x="5724409" y="2777507"/>
            <a:ext cx="16374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effectLst/>
                <a:uLnTx/>
                <a:uFillTx/>
                <a:latin typeface="方正正中黑简体" panose="02000000000000000000" pitchFamily="2" charset="-122"/>
                <a:ea typeface="方正正中黑简体" panose="02000000000000000000" pitchFamily="2" charset="-122"/>
                <a:cs typeface="+mn-cs"/>
              </a:rPr>
              <a:t>第三部分</a:t>
            </a:r>
            <a:endParaRPr kumimoji="0" lang="zh-CN" altLang="zh-CN" sz="24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endParaRPr>
          </a:p>
        </p:txBody>
      </p:sp>
      <p:sp>
        <p:nvSpPr>
          <p:cNvPr id="64" name="TextBox 6"/>
          <p:cNvSpPr txBox="1">
            <a:spLocks noChangeArrowheads="1"/>
          </p:cNvSpPr>
          <p:nvPr/>
        </p:nvSpPr>
        <p:spPr bwMode="auto">
          <a:xfrm>
            <a:off x="5724409" y="3857627"/>
            <a:ext cx="1767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effectLst/>
                <a:uLnTx/>
                <a:uFillTx/>
                <a:latin typeface="方正正中黑简体" panose="02000000000000000000" pitchFamily="2" charset="-122"/>
                <a:ea typeface="方正正中黑简体" panose="02000000000000000000" pitchFamily="2" charset="-122"/>
                <a:cs typeface="+mn-cs"/>
              </a:rPr>
              <a:t>第四部分</a:t>
            </a:r>
            <a:endParaRPr kumimoji="0" lang="zh-CN" altLang="zh-CN" sz="2400" b="0" i="0" u="none" strike="noStrike" kern="1200" cap="none" spc="0" normalizeH="0" baseline="0" noProof="0" dirty="0">
              <a:ln>
                <a:noFill/>
              </a:ln>
              <a:effectLst/>
              <a:uLnTx/>
              <a:uFillTx/>
              <a:latin typeface="方正正中黑简体" panose="02000000000000000000" pitchFamily="2" charset="-122"/>
              <a:ea typeface="方正正中黑简体" panose="02000000000000000000" pitchFamily="2" charset="-122"/>
              <a:cs typeface="+mn-cs"/>
            </a:endParaRPr>
          </a:p>
        </p:txBody>
      </p:sp>
      <p:sp>
        <p:nvSpPr>
          <p:cNvPr id="65" name="TextBox 48"/>
          <p:cNvSpPr txBox="1"/>
          <p:nvPr/>
        </p:nvSpPr>
        <p:spPr>
          <a:xfrm>
            <a:off x="1940667" y="3245223"/>
            <a:ext cx="249299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smtClean="0">
                <a:ln>
                  <a:noFill/>
                </a:ln>
                <a:effectLst/>
                <a:uLnTx/>
                <a:uFillTx/>
                <a:latin typeface="Kozuka Gothic Pro R" pitchFamily="34" charset="-128"/>
                <a:ea typeface="Kozuka Gothic Pro R" pitchFamily="34" charset="-128"/>
                <a:cs typeface="+mn-cs"/>
              </a:rPr>
              <a:t>单击此处添加文字标题</a:t>
            </a:r>
            <a:endPar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endParaRPr>
          </a:p>
        </p:txBody>
      </p:sp>
      <p:sp>
        <p:nvSpPr>
          <p:cNvPr id="66" name="TextBox 49"/>
          <p:cNvSpPr txBox="1"/>
          <p:nvPr/>
        </p:nvSpPr>
        <p:spPr>
          <a:xfrm>
            <a:off x="1940667" y="4279176"/>
            <a:ext cx="249299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rPr>
              <a:t>单击此处添加文字标题</a:t>
            </a:r>
            <a:endPar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endParaRPr>
          </a:p>
        </p:txBody>
      </p:sp>
      <p:sp>
        <p:nvSpPr>
          <p:cNvPr id="67" name="TextBox 50"/>
          <p:cNvSpPr txBox="1"/>
          <p:nvPr/>
        </p:nvSpPr>
        <p:spPr>
          <a:xfrm>
            <a:off x="5724409" y="3222881"/>
            <a:ext cx="249299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rPr>
              <a:t>单击此处添加文字标题</a:t>
            </a:r>
            <a:endPar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endParaRPr>
          </a:p>
        </p:txBody>
      </p:sp>
      <p:sp>
        <p:nvSpPr>
          <p:cNvPr id="68" name="TextBox 51"/>
          <p:cNvSpPr txBox="1"/>
          <p:nvPr/>
        </p:nvSpPr>
        <p:spPr>
          <a:xfrm>
            <a:off x="5724409" y="4242348"/>
            <a:ext cx="2492990"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rPr>
              <a:t>单击此处添加文字标题</a:t>
            </a:r>
            <a:endParaRPr kumimoji="0" lang="zh-CN" altLang="en-US" sz="1800" b="0" i="0" u="none" strike="noStrike" kern="1200" cap="none" spc="0" normalizeH="0" baseline="0" noProof="0" dirty="0">
              <a:ln>
                <a:noFill/>
              </a:ln>
              <a:effectLst/>
              <a:uLnTx/>
              <a:uFillTx/>
              <a:latin typeface="Kozuka Gothic Pro R" pitchFamily="34" charset="-128"/>
              <a:ea typeface="Kozuka Gothic Pro R" pitchFamily="34" charset="-128"/>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30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1000" fill="hold"/>
                                        <p:tgtEl>
                                          <p:spTgt spid="50"/>
                                        </p:tgtEl>
                                        <p:attrNameLst>
                                          <p:attrName>ppt_x</p:attrName>
                                        </p:attrNameLst>
                                      </p:cBhvr>
                                      <p:tavLst>
                                        <p:tav tm="0">
                                          <p:val>
                                            <p:strVal val="#ppt_x"/>
                                          </p:val>
                                        </p:tav>
                                        <p:tav tm="100000">
                                          <p:val>
                                            <p:strVal val="#ppt_x"/>
                                          </p:val>
                                        </p:tav>
                                      </p:tavLst>
                                    </p:anim>
                                    <p:anim calcmode="lin" valueType="num">
                                      <p:cBhvr additive="base">
                                        <p:cTn id="16" dur="10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1000" fill="hold"/>
                                        <p:tgtEl>
                                          <p:spTgt spid="52"/>
                                        </p:tgtEl>
                                        <p:attrNameLst>
                                          <p:attrName>ppt_x</p:attrName>
                                        </p:attrNameLst>
                                      </p:cBhvr>
                                      <p:tavLst>
                                        <p:tav tm="0">
                                          <p:val>
                                            <p:strVal val="#ppt_x"/>
                                          </p:val>
                                        </p:tav>
                                        <p:tav tm="100000">
                                          <p:val>
                                            <p:strVal val="#ppt_x"/>
                                          </p:val>
                                        </p:tav>
                                      </p:tavLst>
                                    </p:anim>
                                    <p:anim calcmode="lin" valueType="num">
                                      <p:cBhvr additive="base">
                                        <p:cTn id="20" dur="10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1000" fill="hold"/>
                                        <p:tgtEl>
                                          <p:spTgt spid="54"/>
                                        </p:tgtEl>
                                        <p:attrNameLst>
                                          <p:attrName>ppt_x</p:attrName>
                                        </p:attrNameLst>
                                      </p:cBhvr>
                                      <p:tavLst>
                                        <p:tav tm="0">
                                          <p:val>
                                            <p:strVal val="#ppt_x"/>
                                          </p:val>
                                        </p:tav>
                                        <p:tav tm="100000">
                                          <p:val>
                                            <p:strVal val="#ppt_x"/>
                                          </p:val>
                                        </p:tav>
                                      </p:tavLst>
                                    </p:anim>
                                    <p:anim calcmode="lin" valueType="num">
                                      <p:cBhvr additive="base">
                                        <p:cTn id="24" dur="1000" fill="hold"/>
                                        <p:tgtEl>
                                          <p:spTgt spid="5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1000"/>
                                        <p:tgtEl>
                                          <p:spTgt spid="61"/>
                                        </p:tgtEl>
                                      </p:cBhvr>
                                    </p:animEffect>
                                    <p:anim calcmode="lin" valueType="num">
                                      <p:cBhvr>
                                        <p:cTn id="42" dur="1000" fill="hold"/>
                                        <p:tgtEl>
                                          <p:spTgt spid="61"/>
                                        </p:tgtEl>
                                        <p:attrNameLst>
                                          <p:attrName>ppt_x</p:attrName>
                                        </p:attrNameLst>
                                      </p:cBhvr>
                                      <p:tavLst>
                                        <p:tav tm="0">
                                          <p:val>
                                            <p:strVal val="#ppt_x"/>
                                          </p:val>
                                        </p:tav>
                                        <p:tav tm="100000">
                                          <p:val>
                                            <p:strVal val="#ppt_x"/>
                                          </p:val>
                                        </p:tav>
                                      </p:tavLst>
                                    </p:anim>
                                    <p:anim calcmode="lin" valueType="num">
                                      <p:cBhvr>
                                        <p:cTn id="43" dur="1000" fill="hold"/>
                                        <p:tgtEl>
                                          <p:spTgt spid="6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1000"/>
                                        <p:tgtEl>
                                          <p:spTgt spid="65"/>
                                        </p:tgtEl>
                                      </p:cBhvr>
                                    </p:animEffect>
                                    <p:anim calcmode="lin" valueType="num">
                                      <p:cBhvr>
                                        <p:cTn id="47" dur="1000" fill="hold"/>
                                        <p:tgtEl>
                                          <p:spTgt spid="65"/>
                                        </p:tgtEl>
                                        <p:attrNameLst>
                                          <p:attrName>ppt_x</p:attrName>
                                        </p:attrNameLst>
                                      </p:cBhvr>
                                      <p:tavLst>
                                        <p:tav tm="0">
                                          <p:val>
                                            <p:strVal val="#ppt_x"/>
                                          </p:val>
                                        </p:tav>
                                        <p:tav tm="100000">
                                          <p:val>
                                            <p:strVal val="#ppt_x"/>
                                          </p:val>
                                        </p:tav>
                                      </p:tavLst>
                                    </p:anim>
                                    <p:anim calcmode="lin" valueType="num">
                                      <p:cBhvr>
                                        <p:cTn id="48" dur="1000" fill="hold"/>
                                        <p:tgtEl>
                                          <p:spTgt spid="65"/>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80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80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1000"/>
                                        <p:tgtEl>
                                          <p:spTgt spid="66"/>
                                        </p:tgtEl>
                                      </p:cBhvr>
                                    </p:animEffect>
                                    <p:anim calcmode="lin" valueType="num">
                                      <p:cBhvr>
                                        <p:cTn id="57" dur="1000" fill="hold"/>
                                        <p:tgtEl>
                                          <p:spTgt spid="66"/>
                                        </p:tgtEl>
                                        <p:attrNameLst>
                                          <p:attrName>ppt_x</p:attrName>
                                        </p:attrNameLst>
                                      </p:cBhvr>
                                      <p:tavLst>
                                        <p:tav tm="0">
                                          <p:val>
                                            <p:strVal val="#ppt_x"/>
                                          </p:val>
                                        </p:tav>
                                        <p:tav tm="100000">
                                          <p:val>
                                            <p:strVal val="#ppt_x"/>
                                          </p:val>
                                        </p:tav>
                                      </p:tavLst>
                                    </p:anim>
                                    <p:anim calcmode="lin" valueType="num">
                                      <p:cBhvr>
                                        <p:cTn id="58" dur="1000" fill="hold"/>
                                        <p:tgtEl>
                                          <p:spTgt spid="6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140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1000"/>
                                        <p:tgtEl>
                                          <p:spTgt spid="63"/>
                                        </p:tgtEl>
                                      </p:cBhvr>
                                    </p:animEffect>
                                    <p:anim calcmode="lin" valueType="num">
                                      <p:cBhvr>
                                        <p:cTn id="62" dur="1000" fill="hold"/>
                                        <p:tgtEl>
                                          <p:spTgt spid="63"/>
                                        </p:tgtEl>
                                        <p:attrNameLst>
                                          <p:attrName>ppt_x</p:attrName>
                                        </p:attrNameLst>
                                      </p:cBhvr>
                                      <p:tavLst>
                                        <p:tav tm="0">
                                          <p:val>
                                            <p:strVal val="#ppt_x"/>
                                          </p:val>
                                        </p:tav>
                                        <p:tav tm="100000">
                                          <p:val>
                                            <p:strVal val="#ppt_x"/>
                                          </p:val>
                                        </p:tav>
                                      </p:tavLst>
                                    </p:anim>
                                    <p:anim calcmode="lin" valueType="num">
                                      <p:cBhvr>
                                        <p:cTn id="63" dur="1000" fill="hold"/>
                                        <p:tgtEl>
                                          <p:spTgt spid="6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140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1000"/>
                                        <p:tgtEl>
                                          <p:spTgt spid="67"/>
                                        </p:tgtEl>
                                      </p:cBhvr>
                                    </p:animEffect>
                                    <p:anim calcmode="lin" valueType="num">
                                      <p:cBhvr>
                                        <p:cTn id="67" dur="1000" fill="hold"/>
                                        <p:tgtEl>
                                          <p:spTgt spid="67"/>
                                        </p:tgtEl>
                                        <p:attrNameLst>
                                          <p:attrName>ppt_x</p:attrName>
                                        </p:attrNameLst>
                                      </p:cBhvr>
                                      <p:tavLst>
                                        <p:tav tm="0">
                                          <p:val>
                                            <p:strVal val="#ppt_x"/>
                                          </p:val>
                                        </p:tav>
                                        <p:tav tm="100000">
                                          <p:val>
                                            <p:strVal val="#ppt_x"/>
                                          </p:val>
                                        </p:tav>
                                      </p:tavLst>
                                    </p:anim>
                                    <p:anim calcmode="lin" valueType="num">
                                      <p:cBhvr>
                                        <p:cTn id="68" dur="1000" fill="hold"/>
                                        <p:tgtEl>
                                          <p:spTgt spid="67"/>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190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1000"/>
                                        <p:tgtEl>
                                          <p:spTgt spid="64"/>
                                        </p:tgtEl>
                                      </p:cBhvr>
                                    </p:animEffect>
                                    <p:anim calcmode="lin" valueType="num">
                                      <p:cBhvr>
                                        <p:cTn id="72" dur="1000" fill="hold"/>
                                        <p:tgtEl>
                                          <p:spTgt spid="64"/>
                                        </p:tgtEl>
                                        <p:attrNameLst>
                                          <p:attrName>ppt_x</p:attrName>
                                        </p:attrNameLst>
                                      </p:cBhvr>
                                      <p:tavLst>
                                        <p:tav tm="0">
                                          <p:val>
                                            <p:strVal val="#ppt_x"/>
                                          </p:val>
                                        </p:tav>
                                        <p:tav tm="100000">
                                          <p:val>
                                            <p:strVal val="#ppt_x"/>
                                          </p:val>
                                        </p:tav>
                                      </p:tavLst>
                                    </p:anim>
                                    <p:anim calcmode="lin" valueType="num">
                                      <p:cBhvr>
                                        <p:cTn id="73" dur="1000" fill="hold"/>
                                        <p:tgtEl>
                                          <p:spTgt spid="64"/>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190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1000"/>
                                        <p:tgtEl>
                                          <p:spTgt spid="68"/>
                                        </p:tgtEl>
                                      </p:cBhvr>
                                    </p:animEffect>
                                    <p:anim calcmode="lin" valueType="num">
                                      <p:cBhvr>
                                        <p:cTn id="77" dur="1000" fill="hold"/>
                                        <p:tgtEl>
                                          <p:spTgt spid="68"/>
                                        </p:tgtEl>
                                        <p:attrNameLst>
                                          <p:attrName>ppt_x</p:attrName>
                                        </p:attrNameLst>
                                      </p:cBhvr>
                                      <p:tavLst>
                                        <p:tav tm="0">
                                          <p:val>
                                            <p:strVal val="#ppt_x"/>
                                          </p:val>
                                        </p:tav>
                                        <p:tav tm="100000">
                                          <p:val>
                                            <p:strVal val="#ppt_x"/>
                                          </p:val>
                                        </p:tav>
                                      </p:tavLst>
                                    </p:anim>
                                    <p:anim calcmode="lin" valueType="num">
                                      <p:cBhvr>
                                        <p:cTn id="7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animBg="1"/>
      <p:bldP spid="49" grpId="0"/>
      <p:bldP spid="50" grpId="0" animBg="1"/>
      <p:bldP spid="51" grpId="0"/>
      <p:bldP spid="52" grpId="0" animBg="1"/>
      <p:bldP spid="53" grpId="0"/>
      <p:bldP spid="54" grpId="0" animBg="1"/>
      <p:bldP spid="55" grpId="0"/>
      <p:bldP spid="61" grpId="0"/>
      <p:bldP spid="62" grpId="0"/>
      <p:bldP spid="63" grpId="0"/>
      <p:bldP spid="64" grpId="0"/>
      <p:bldP spid="65" grpId="0"/>
      <p:bldP spid="66" grpId="0"/>
      <p:bldP spid="67" grpId="0"/>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460199" y="1497294"/>
            <a:ext cx="2852063" cy="2708793"/>
            <a:chOff x="613598" y="2019122"/>
            <a:chExt cx="3802751" cy="3611724"/>
          </a:xfrm>
        </p:grpSpPr>
        <p:grpSp>
          <p:nvGrpSpPr>
            <p:cNvPr id="21" name="组合 20"/>
            <p:cNvGrpSpPr/>
            <p:nvPr/>
          </p:nvGrpSpPr>
          <p:grpSpPr>
            <a:xfrm>
              <a:off x="613598" y="2019122"/>
              <a:ext cx="3802751" cy="3611724"/>
              <a:chOff x="613599" y="2019122"/>
              <a:chExt cx="2717800" cy="2581274"/>
            </a:xfrm>
          </p:grpSpPr>
          <p:sp>
            <p:nvSpPr>
              <p:cNvPr id="34" name="Rectangle 10"/>
              <p:cNvSpPr>
                <a:spLocks noChangeArrowheads="1"/>
              </p:cNvSpPr>
              <p:nvPr/>
            </p:nvSpPr>
            <p:spPr bwMode="auto">
              <a:xfrm rot="10800000" flipV="1">
                <a:off x="862842" y="2019122"/>
                <a:ext cx="2217737" cy="2197100"/>
              </a:xfrm>
              <a:prstGeom prst="rect">
                <a:avLst/>
              </a:prstGeom>
              <a:solidFill>
                <a:srgbClr val="F5F5F5"/>
              </a:solidFill>
              <a:ln w="22225">
                <a:gradFill flip="none" rotWithShape="1">
                  <a:gsLst>
                    <a:gs pos="39000">
                      <a:schemeClr val="bg1"/>
                    </a:gs>
                    <a:gs pos="100000">
                      <a:schemeClr val="bg1">
                        <a:lumMod val="85000"/>
                      </a:schemeClr>
                    </a:gs>
                  </a:gsLst>
                  <a:lin ang="2700000" scaled="1"/>
                  <a:tileRect/>
                </a:gradFill>
              </a:ln>
              <a:effectLst>
                <a:outerShdw blurRad="1397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等线"/>
                  <a:ea typeface="微软雅黑"/>
                  <a:cs typeface="+mn-cs"/>
                </a:endParaRPr>
              </a:p>
            </p:txBody>
          </p:sp>
          <p:sp>
            <p:nvSpPr>
              <p:cNvPr id="35" name="AutoShape 11"/>
              <p:cNvSpPr>
                <a:spLocks noChangeArrowheads="1"/>
              </p:cNvSpPr>
              <p:nvPr/>
            </p:nvSpPr>
            <p:spPr bwMode="auto">
              <a:xfrm rot="10800000">
                <a:off x="613599" y="4270196"/>
                <a:ext cx="2717800" cy="330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lnTo>
                      <a:pt x="0" y="0"/>
                    </a:lnTo>
                    <a:close/>
                  </a:path>
                </a:pathLst>
              </a:custGeom>
              <a:gradFill rotWithShape="1">
                <a:gsLst>
                  <a:gs pos="99000">
                    <a:srgbClr val="0070C0"/>
                  </a:gs>
                  <a:gs pos="2000">
                    <a:srgbClr val="01ACBE">
                      <a:alpha val="0"/>
                    </a:srgbClr>
                  </a:gs>
                </a:gsLst>
                <a:lin ang="5400000" scaled="0"/>
              </a:gradFill>
              <a:ln>
                <a:noFill/>
              </a:ln>
              <a:effectLst/>
            </p:spPr>
            <p:txBody>
              <a:bodyPr wrap="none" anchor="ct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sysClr val="windowText" lastClr="000000"/>
                  </a:solidFill>
                  <a:effectLst/>
                  <a:uLnTx/>
                  <a:uFillTx/>
                  <a:latin typeface="Impact" panose="020B0806030902050204" pitchFamily="34" charset="0"/>
                  <a:ea typeface="微软雅黑" pitchFamily="34" charset="-122"/>
                  <a:cs typeface="+mn-cs"/>
                </a:endParaRPr>
              </a:p>
            </p:txBody>
          </p:sp>
        </p:grpSp>
        <p:pic>
          <p:nvPicPr>
            <p:cNvPr id="3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1590" r="4890"/>
            <a:stretch>
              <a:fillRect/>
            </a:stretch>
          </p:blipFill>
          <p:spPr bwMode="auto">
            <a:xfrm>
              <a:off x="1078450" y="2129153"/>
              <a:ext cx="2840405" cy="284535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 name="矩形 35"/>
          <p:cNvSpPr/>
          <p:nvPr/>
        </p:nvSpPr>
        <p:spPr>
          <a:xfrm>
            <a:off x="4018925" y="1289242"/>
            <a:ext cx="4784457" cy="2743589"/>
          </a:xfrm>
          <a:prstGeom prst="rect">
            <a:avLst/>
          </a:prstGeom>
          <a:solidFill>
            <a:srgbClr val="0070C0"/>
          </a:solidFill>
          <a:ln w="34925">
            <a:solidFill>
              <a:schemeClr val="bg1">
                <a:lumMod val="95000"/>
              </a:schemeClr>
            </a:solidFill>
          </a:ln>
          <a:effectLst>
            <a:innerShdw blurRad="317500" dist="762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37" name="Rectangle 12"/>
          <p:cNvSpPr/>
          <p:nvPr/>
        </p:nvSpPr>
        <p:spPr>
          <a:xfrm>
            <a:off x="4767511" y="1598495"/>
            <a:ext cx="3897516" cy="2100575"/>
          </a:xfrm>
          <a:prstGeom prst="rect">
            <a:avLst/>
          </a:prstGeom>
        </p:spPr>
        <p:txBody>
          <a:bodyPr wrap="square" lIns="68580" tIns="34290" rIns="68580" bIns="34290">
            <a:spAutoFit/>
          </a:bodyPr>
          <a:lstStyle/>
          <a:p>
            <a:pPr marL="0" marR="0" lvl="0" indent="0" algn="l" defTabSz="685800" rtl="0" eaLnBrk="1" fontAlgn="auto" latinLnBrk="1"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等线"/>
                <a:ea typeface="微软雅黑"/>
                <a:cs typeface="+mn-cs"/>
              </a:rPr>
              <a:t>        演讲结束语最常用的方式，就是用极其精练的语言，总结收拢全篇的主要内容，概括和强化主题思想。这种结尾，扼要地总结演讲内容，能起到提醒、强调的作用，给听众留下完整的总体印象。除非演讲非常简短，否则建议你在结尾中清晰陈述你的主题和主要思想。</a:t>
            </a:r>
            <a:endParaRPr kumimoji="0" lang="zh-CN" altLang="en-US" sz="1100" b="0" i="0" u="none" strike="noStrike" kern="1200" cap="none" spc="0" normalizeH="0" baseline="0" noProof="0" dirty="0">
              <a:ln>
                <a:noFill/>
              </a:ln>
              <a:solidFill>
                <a:prstClr val="white"/>
              </a:solidFill>
              <a:effectLst/>
              <a:uLnTx/>
              <a:uFillTx/>
              <a:latin typeface="等线"/>
              <a:ea typeface="微软雅黑"/>
              <a:cs typeface="+mn-cs"/>
            </a:endParaRPr>
          </a:p>
          <a:p>
            <a:pPr marL="0" marR="0" lvl="0" indent="0" algn="l" defTabSz="685800" rtl="0" eaLnBrk="1" fontAlgn="auto" latinLnBrk="1"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等线"/>
                <a:ea typeface="微软雅黑"/>
                <a:cs typeface="+mn-cs"/>
              </a:rPr>
              <a:t>　　演讲者在演讲中，为了阐述自己的观点和主张，往往利用一切手段，从正面、反面和侧面等各个方面来进行分析和论证。到了结尾处，就应总结全篇，突出重点，深化主题。</a:t>
            </a:r>
            <a:endParaRPr kumimoji="0" lang="zh-CN" altLang="en-US" sz="1100" b="0" i="0" u="none" strike="noStrike" kern="1200" cap="none" spc="0" normalizeH="0" baseline="0" noProof="0" dirty="0">
              <a:ln>
                <a:noFill/>
              </a:ln>
              <a:solidFill>
                <a:prstClr val="white"/>
              </a:solidFill>
              <a:effectLst/>
              <a:uLnTx/>
              <a:uFillTx/>
              <a:latin typeface="等线"/>
              <a:ea typeface="微软雅黑"/>
              <a:cs typeface="+mn-cs"/>
            </a:endParaRPr>
          </a:p>
        </p:txBody>
      </p:sp>
      <p:grpSp>
        <p:nvGrpSpPr>
          <p:cNvPr id="38" name="组合 37"/>
          <p:cNvGrpSpPr/>
          <p:nvPr/>
        </p:nvGrpSpPr>
        <p:grpSpPr>
          <a:xfrm>
            <a:off x="3312262" y="1072293"/>
            <a:ext cx="1416554" cy="3155641"/>
            <a:chOff x="4416349" y="1786276"/>
            <a:chExt cx="1888739" cy="4207521"/>
          </a:xfrm>
        </p:grpSpPr>
        <p:sp>
          <p:nvSpPr>
            <p:cNvPr id="39" name="椭圆 38"/>
            <p:cNvSpPr/>
            <p:nvPr/>
          </p:nvSpPr>
          <p:spPr>
            <a:xfrm>
              <a:off x="4416349" y="1786276"/>
              <a:ext cx="1888739" cy="4203787"/>
            </a:xfrm>
            <a:prstGeom prst="ellipse">
              <a:avLst/>
            </a:prstGeom>
            <a:gradFill flip="none" rotWithShape="1">
              <a:gsLst>
                <a:gs pos="84000">
                  <a:schemeClr val="tx1">
                    <a:lumMod val="65000"/>
                    <a:lumOff val="35000"/>
                    <a:alpha val="55000"/>
                  </a:schemeClr>
                </a:gs>
                <a:gs pos="43000">
                  <a:schemeClr val="bg1">
                    <a:lumMod val="75000"/>
                  </a:schemeClr>
                </a:gs>
                <a:gs pos="100000">
                  <a:schemeClr val="bg1">
                    <a:lumMod val="8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40" name="矩形 39"/>
            <p:cNvSpPr/>
            <p:nvPr/>
          </p:nvSpPr>
          <p:spPr>
            <a:xfrm>
              <a:off x="4614199" y="1786278"/>
              <a:ext cx="1493039" cy="420751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41" name="组合 40"/>
            <p:cNvGrpSpPr/>
            <p:nvPr/>
          </p:nvGrpSpPr>
          <p:grpSpPr>
            <a:xfrm>
              <a:off x="5008601" y="3385383"/>
              <a:ext cx="745082" cy="657806"/>
              <a:chOff x="1000456" y="3959521"/>
              <a:chExt cx="745082" cy="657806"/>
            </a:xfrm>
            <a:solidFill>
              <a:srgbClr val="0070C0"/>
            </a:solidFill>
          </p:grpSpPr>
          <p:sp>
            <p:nvSpPr>
              <p:cNvPr id="42" name="Oval 423"/>
              <p:cNvSpPr>
                <a:spLocks noChangeArrowheads="1"/>
              </p:cNvSpPr>
              <p:nvPr/>
            </p:nvSpPr>
            <p:spPr bwMode="auto">
              <a:xfrm>
                <a:off x="1559448" y="4046795"/>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3" name="Freeform 424"/>
              <p:cNvSpPr/>
              <p:nvPr/>
            </p:nvSpPr>
            <p:spPr bwMode="auto">
              <a:xfrm>
                <a:off x="1523384" y="4254524"/>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4" name="Freeform 425"/>
              <p:cNvSpPr/>
              <p:nvPr/>
            </p:nvSpPr>
            <p:spPr bwMode="auto">
              <a:xfrm>
                <a:off x="1185825" y="4438450"/>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5" name="Freeform 426"/>
              <p:cNvSpPr/>
              <p:nvPr/>
            </p:nvSpPr>
            <p:spPr bwMode="auto">
              <a:xfrm>
                <a:off x="1231987" y="4138398"/>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6" name="Oval 427"/>
              <p:cNvSpPr>
                <a:spLocks noChangeArrowheads="1"/>
              </p:cNvSpPr>
              <p:nvPr/>
            </p:nvSpPr>
            <p:spPr bwMode="auto">
              <a:xfrm>
                <a:off x="1301951" y="3959521"/>
                <a:ext cx="143535" cy="167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7" name="Freeform 428"/>
              <p:cNvSpPr/>
              <p:nvPr/>
            </p:nvSpPr>
            <p:spPr bwMode="auto">
              <a:xfrm>
                <a:off x="1000456" y="4253081"/>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8" name="Oval 429"/>
              <p:cNvSpPr>
                <a:spLocks noChangeArrowheads="1"/>
              </p:cNvSpPr>
              <p:nvPr/>
            </p:nvSpPr>
            <p:spPr bwMode="auto">
              <a:xfrm>
                <a:off x="1011996" y="4044631"/>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42"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outHorizontal)">
                                          <p:cBhvr>
                                            <p:cTn id="12" dur="500"/>
                                            <p:tgtEl>
                                              <p:spTgt spid="3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500"/>
                                </p:stCondLst>
                                <p:childTnLst>
                                  <p:par>
                                    <p:cTn id="18" presetID="41" presetClass="entr" presetSubtype="0" fill="hold" grpId="0" nodeType="afterEffect">
                                      <p:stCondLst>
                                        <p:cond delay="0"/>
                                      </p:stCondLst>
                                      <p:iterate type="lt">
                                        <p:tmPct val="5000"/>
                                      </p:iterate>
                                      <p:childTnLst>
                                        <p:set>
                                          <p:cBhvr>
                                            <p:cTn id="19" dur="1" fill="hold">
                                              <p:stCondLst>
                                                <p:cond delay="0"/>
                                              </p:stCondLst>
                                            </p:cTn>
                                            <p:tgtEl>
                                              <p:spTgt spid="37"/>
                                            </p:tgtEl>
                                            <p:attrNameLst>
                                              <p:attrName>style.visibility</p:attrName>
                                            </p:attrNameLst>
                                          </p:cBhvr>
                                          <p:to>
                                            <p:strVal val="visible"/>
                                          </p:to>
                                        </p:set>
                                        <p:anim calcmode="lin" valueType="num">
                                          <p:cBhvr>
                                            <p:cTn id="2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
                                            </p:tgtEl>
                                            <p:attrNameLst>
                                              <p:attrName>ppt_y</p:attrName>
                                            </p:attrNameLst>
                                          </p:cBhvr>
                                          <p:tavLst>
                                            <p:tav tm="0">
                                              <p:val>
                                                <p:strVal val="#ppt_y"/>
                                              </p:val>
                                            </p:tav>
                                            <p:tav tm="100000">
                                              <p:val>
                                                <p:strVal val="#ppt_y"/>
                                              </p:val>
                                            </p:tav>
                                          </p:tavLst>
                                        </p:anim>
                                        <p:anim calcmode="lin" valueType="num">
                                          <p:cBhvr>
                                            <p:cTn id="2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42"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outHorizontal)">
                                          <p:cBhvr>
                                            <p:cTn id="12" dur="500"/>
                                            <p:tgtEl>
                                              <p:spTgt spid="3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500"/>
                                </p:stCondLst>
                                <p:childTnLst>
                                  <p:par>
                                    <p:cTn id="18" presetID="41" presetClass="entr" presetSubtype="0" fill="hold" grpId="0" nodeType="afterEffect">
                                      <p:stCondLst>
                                        <p:cond delay="0"/>
                                      </p:stCondLst>
                                      <p:iterate type="lt">
                                        <p:tmPct val="5000"/>
                                      </p:iterate>
                                      <p:childTnLst>
                                        <p:set>
                                          <p:cBhvr>
                                            <p:cTn id="19" dur="1" fill="hold">
                                              <p:stCondLst>
                                                <p:cond delay="0"/>
                                              </p:stCondLst>
                                            </p:cTn>
                                            <p:tgtEl>
                                              <p:spTgt spid="37"/>
                                            </p:tgtEl>
                                            <p:attrNameLst>
                                              <p:attrName>style.visibility</p:attrName>
                                            </p:attrNameLst>
                                          </p:cBhvr>
                                          <p:to>
                                            <p:strVal val="visible"/>
                                          </p:to>
                                        </p:set>
                                        <p:anim calcmode="lin" valueType="num">
                                          <p:cBhvr>
                                            <p:cTn id="2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
                                            </p:tgtEl>
                                            <p:attrNameLst>
                                              <p:attrName>ppt_y</p:attrName>
                                            </p:attrNameLst>
                                          </p:cBhvr>
                                          <p:tavLst>
                                            <p:tav tm="0">
                                              <p:val>
                                                <p:strVal val="#ppt_y"/>
                                              </p:val>
                                            </p:tav>
                                            <p:tav tm="100000">
                                              <p:val>
                                                <p:strVal val="#ppt_y"/>
                                              </p:val>
                                            </p:tav>
                                          </p:tavLst>
                                        </p:anim>
                                        <p:anim calcmode="lin" valueType="num">
                                          <p:cBhvr>
                                            <p:cTn id="2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47" name="椭圆 46"/>
          <p:cNvSpPr/>
          <p:nvPr/>
        </p:nvSpPr>
        <p:spPr>
          <a:xfrm>
            <a:off x="1187575" y="1356400"/>
            <a:ext cx="1924475" cy="192447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440276" y="1695982"/>
            <a:ext cx="1335151" cy="1323439"/>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smtClean="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04</a:t>
            </a:r>
            <a:endParaRPr kumimoji="0" lang="zh-CN" altLang="en-US" sz="8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3422576" y="2769190"/>
            <a:ext cx="26547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smtClean="0">
                <a:ln>
                  <a:noFill/>
                </a:ln>
                <a:effectLst/>
                <a:uLnTx/>
                <a:uFillTx/>
                <a:latin typeface="微软雅黑"/>
                <a:ea typeface="微软雅黑"/>
                <a:cs typeface="+mn-cs"/>
              </a:rPr>
              <a:t>第四部分</a:t>
            </a:r>
            <a:endParaRPr kumimoji="0" lang="zh-CN" altLang="en-US" sz="4400" b="1" i="0" u="none" strike="noStrike" kern="1200" cap="none" spc="0" normalizeH="0" baseline="0" noProof="0" dirty="0">
              <a:ln>
                <a:noFill/>
              </a:ln>
              <a:effectLst/>
              <a:uLnTx/>
              <a:uFillTx/>
              <a:latin typeface="微软雅黑"/>
              <a:ea typeface="微软雅黑"/>
              <a:cs typeface="+mn-cs"/>
            </a:endParaRPr>
          </a:p>
        </p:txBody>
      </p:sp>
      <p:sp>
        <p:nvSpPr>
          <p:cNvPr id="65" name="TextBox 48"/>
          <p:cNvSpPr txBox="1"/>
          <p:nvPr/>
        </p:nvSpPr>
        <p:spPr>
          <a:xfrm>
            <a:off x="3364751" y="3507854"/>
            <a:ext cx="486543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smtClean="0">
                <a:ln>
                  <a:noFill/>
                </a:ln>
                <a:effectLst/>
                <a:uLnTx/>
                <a:uFillTx/>
                <a:latin typeface="微软雅黑"/>
                <a:ea typeface="微软雅黑"/>
                <a:cs typeface="+mn-cs"/>
              </a:rPr>
              <a:t>单击此处添加文字标题</a:t>
            </a:r>
            <a:endParaRPr kumimoji="0" lang="zh-CN" altLang="en-US" sz="3600" b="1" i="0" u="none" strike="noStrike" kern="1200" cap="none" spc="0" normalizeH="0" baseline="0" noProof="0" dirty="0">
              <a:ln>
                <a:noFill/>
              </a:ln>
              <a:effectLst/>
              <a:uLnTx/>
              <a:uFillTx/>
              <a:latin typeface="微软雅黑"/>
              <a:ea typeface="微软雅黑"/>
              <a:cs typeface="+mn-cs"/>
            </a:endParaRPr>
          </a:p>
        </p:txBody>
      </p:sp>
      <p:grpSp>
        <p:nvGrpSpPr>
          <p:cNvPr id="22" name="组合 21"/>
          <p:cNvGrpSpPr/>
          <p:nvPr/>
        </p:nvGrpSpPr>
        <p:grpSpPr>
          <a:xfrm flipH="1">
            <a:off x="991183" y="903053"/>
            <a:ext cx="898186" cy="90669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961241" y="1174895"/>
            <a:ext cx="954107"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smtClean="0">
                <a:ln>
                  <a:noFill/>
                </a:ln>
                <a:solidFill>
                  <a:srgbClr val="0070C0"/>
                </a:solidFill>
                <a:effectLst/>
                <a:uLnTx/>
                <a:uFillTx/>
                <a:latin typeface="等线"/>
                <a:ea typeface="微软雅黑"/>
                <a:cs typeface="+mn-cs"/>
              </a:rPr>
              <a:t>过渡页</a:t>
            </a:r>
            <a:endParaRPr kumimoji="0" lang="en-US" altLang="zh-CN" sz="2000" b="1" i="0" u="none" strike="noStrike" kern="1200" cap="none" spc="0" normalizeH="0" baseline="0" noProof="0" dirty="0" smtClean="0">
              <a:ln>
                <a:noFill/>
              </a:ln>
              <a:solidFill>
                <a:srgbClr val="0070C0"/>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fill="hold"/>
                                        <p:tgtEl>
                                          <p:spTgt spid="47"/>
                                        </p:tgtEl>
                                        <p:attrNameLst>
                                          <p:attrName>ppt_x</p:attrName>
                                        </p:attrNameLst>
                                      </p:cBhvr>
                                      <p:tavLst>
                                        <p:tav tm="0">
                                          <p:val>
                                            <p:strVal val="#ppt_x"/>
                                          </p:val>
                                        </p:tav>
                                        <p:tav tm="100000">
                                          <p:val>
                                            <p:strVal val="#ppt_x"/>
                                          </p:val>
                                        </p:tav>
                                      </p:tavLst>
                                    </p:anim>
                                    <p:anim calcmode="lin" valueType="num">
                                      <p:cBhvr additive="base">
                                        <p:cTn id="18" dur="10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anim calcmode="lin" valueType="num">
                                      <p:cBhvr>
                                        <p:cTn id="32" dur="1000" fill="hold"/>
                                        <p:tgtEl>
                                          <p:spTgt spid="65"/>
                                        </p:tgtEl>
                                        <p:attrNameLst>
                                          <p:attrName>ppt_x</p:attrName>
                                        </p:attrNameLst>
                                      </p:cBhvr>
                                      <p:tavLst>
                                        <p:tav tm="0">
                                          <p:val>
                                            <p:strVal val="#ppt_x"/>
                                          </p:val>
                                        </p:tav>
                                        <p:tav tm="100000">
                                          <p:val>
                                            <p:strVal val="#ppt_x"/>
                                          </p:val>
                                        </p:tav>
                                      </p:tavLst>
                                    </p:anim>
                                    <p:anim calcmode="lin" valueType="num">
                                      <p:cBhvr>
                                        <p:cTn id="3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61" grpId="0"/>
      <p:bldP spid="65"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467544" y="1275606"/>
            <a:ext cx="2749331" cy="1596386"/>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smtClean="0">
                <a:ln>
                  <a:noFill/>
                </a:ln>
                <a:solidFill>
                  <a:prstClr val="white"/>
                </a:solidFill>
                <a:effectLst/>
                <a:uLnTx/>
                <a:uFillTx/>
                <a:latin typeface="微软雅黑" pitchFamily="34" charset="-122"/>
                <a:ea typeface="微软雅黑" pitchFamily="34" charset="-122"/>
                <a:cs typeface="+mn-cs"/>
              </a:rPr>
              <a:t>       </a:t>
            </a:r>
            <a:r>
              <a:rPr kumimoji="0" lang="zh-CN" altLang="en-US" sz="1350" b="1" i="0" u="none" strike="noStrike" kern="1200" cap="none" spc="0" normalizeH="0" baseline="0" noProof="0" dirty="0" smtClean="0">
                <a:ln>
                  <a:noFill/>
                </a:ln>
                <a:solidFill>
                  <a:srgbClr val="CCECFF"/>
                </a:solidFill>
                <a:effectLst/>
                <a:uLnTx/>
                <a:uFillTx/>
                <a:latin typeface="微软雅黑" pitchFamily="34" charset="-122"/>
                <a:ea typeface="微软雅黑" pitchFamily="34" charset="-122"/>
                <a:cs typeface="+mn-cs"/>
              </a:rPr>
              <a:t>完成项目之一</a:t>
            </a:r>
            <a:endParaRPr kumimoji="0" lang="en-US" altLang="zh-CN" sz="1350" b="1" i="0" u="none" strike="noStrike" kern="1200" cap="none" spc="0" normalizeH="0" baseline="0" noProof="0" dirty="0" smtClean="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a:t>
            </a:r>
            <a:r>
              <a:rPr kumimoji="0" lang="zh-CN" altLang="en-US" sz="1100" b="0" i="0" u="none" strike="noStrike" kern="1200" cap="none" spc="0" normalizeH="0" baseline="0" noProof="0" dirty="0" smtClean="0">
                <a:ln>
                  <a:noFill/>
                </a:ln>
                <a:solidFill>
                  <a:srgbClr val="CCECFF"/>
                </a:solidFill>
                <a:effectLst/>
                <a:uLnTx/>
                <a:uFillTx/>
                <a:latin typeface="微软雅黑" pitchFamily="34" charset="-122"/>
                <a:ea typeface="微软雅黑" pitchFamily="34" charset="-122"/>
                <a:cs typeface="+mn-cs"/>
              </a:rPr>
              <a:t>文本</a:t>
            </a: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a:t>
            </a:r>
            <a:r>
              <a:rPr kumimoji="0" lang="zh-CN" altLang="en-US" sz="1100" b="0" i="0" u="none" strike="noStrike" kern="1200" cap="none" spc="0" normalizeH="0" baseline="0" noProof="0" dirty="0" smtClean="0">
                <a:ln>
                  <a:noFill/>
                </a:ln>
                <a:solidFill>
                  <a:srgbClr val="CCECFF"/>
                </a:solidFill>
                <a:effectLst/>
                <a:uLnTx/>
                <a:uFillTx/>
                <a:latin typeface="微软雅黑" pitchFamily="34" charset="-122"/>
                <a:ea typeface="微软雅黑" pitchFamily="34" charset="-122"/>
                <a:cs typeface="+mn-cs"/>
              </a:rPr>
              <a:t>文本</a:t>
            </a: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a:t>
            </a:r>
            <a:r>
              <a:rPr kumimoji="0" lang="zh-CN" altLang="en-US" sz="1100" b="0" i="0" u="none" strike="noStrike" kern="1200" cap="none" spc="0" normalizeH="0" baseline="0" noProof="0" dirty="0" smtClean="0">
                <a:ln>
                  <a:noFill/>
                </a:ln>
                <a:solidFill>
                  <a:srgbClr val="CCECFF"/>
                </a:solidFill>
                <a:effectLst/>
                <a:uLnTx/>
                <a:uFillTx/>
                <a:latin typeface="微软雅黑" pitchFamily="34" charset="-122"/>
                <a:ea typeface="微软雅黑" pitchFamily="34" charset="-122"/>
                <a:cs typeface="+mn-cs"/>
              </a:rPr>
              <a:t>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56" name="矩形 55"/>
          <p:cNvSpPr/>
          <p:nvPr/>
        </p:nvSpPr>
        <p:spPr>
          <a:xfrm>
            <a:off x="6057057" y="1281717"/>
            <a:ext cx="2749331" cy="1596386"/>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 </a:t>
            </a:r>
            <a:r>
              <a:rPr kumimoji="0" lang="zh-CN" altLang="en-US" sz="1350" b="0" i="0" u="none" strike="noStrike" kern="1200" cap="none" spc="0" normalizeH="0" baseline="0" noProof="0" dirty="0" smtClean="0">
                <a:ln>
                  <a:noFill/>
                </a:ln>
                <a:solidFill>
                  <a:srgbClr val="CCECFF"/>
                </a:solidFill>
                <a:effectLst/>
                <a:uLnTx/>
                <a:uFillTx/>
                <a:latin typeface="微软雅黑" pitchFamily="34" charset="-122"/>
                <a:ea typeface="微软雅黑" pitchFamily="34" charset="-122"/>
                <a:cs typeface="+mn-cs"/>
              </a:rPr>
              <a:t>     </a:t>
            </a:r>
            <a:r>
              <a:rPr kumimoji="0" lang="zh-CN" altLang="en-US" sz="1350" b="1" i="0" u="none" strike="noStrike" kern="1200" cap="none" spc="0" normalizeH="0" baseline="0" noProof="0" dirty="0" smtClean="0">
                <a:ln>
                  <a:noFill/>
                </a:ln>
                <a:solidFill>
                  <a:srgbClr val="CCECFF"/>
                </a:solidFill>
                <a:effectLst/>
                <a:uLnTx/>
                <a:uFillTx/>
                <a:latin typeface="微软雅黑" pitchFamily="34" charset="-122"/>
                <a:ea typeface="微软雅黑" pitchFamily="34" charset="-122"/>
                <a:cs typeface="+mn-cs"/>
              </a:rPr>
              <a:t>完成</a:t>
            </a:r>
            <a:r>
              <a:rPr kumimoji="0" lang="zh-CN" altLang="en-US"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项目之一</a:t>
            </a:r>
            <a:endParaRPr kumimoji="0" lang="en-US" altLang="zh-CN"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srgbClr val="CCECFF"/>
              </a:solidFill>
              <a:effectLst/>
              <a:uLnTx/>
              <a:uFillTx/>
              <a:latin typeface="等线"/>
              <a:ea typeface="微软雅黑"/>
              <a:cs typeface="+mn-cs"/>
            </a:endParaRPr>
          </a:p>
        </p:txBody>
      </p:sp>
      <p:sp>
        <p:nvSpPr>
          <p:cNvPr id="57" name="矩形 56"/>
          <p:cNvSpPr/>
          <p:nvPr/>
        </p:nvSpPr>
        <p:spPr>
          <a:xfrm>
            <a:off x="3262301" y="2919580"/>
            <a:ext cx="2749331" cy="1596386"/>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 </a:t>
            </a:r>
            <a:r>
              <a:rPr kumimoji="0" lang="zh-CN" altLang="en-US" sz="1600" b="0" i="0" u="none" strike="noStrike" kern="1200" cap="none" spc="0" normalizeH="0" baseline="0" noProof="0" dirty="0" smtClean="0">
                <a:ln>
                  <a:noFill/>
                </a:ln>
                <a:solidFill>
                  <a:srgbClr val="CCECFF"/>
                </a:solidFill>
                <a:effectLst/>
                <a:uLnTx/>
                <a:uFillTx/>
                <a:latin typeface="微软雅黑" pitchFamily="34" charset="-122"/>
                <a:ea typeface="微软雅黑" pitchFamily="34" charset="-122"/>
                <a:cs typeface="+mn-cs"/>
              </a:rPr>
              <a:t>      </a:t>
            </a:r>
            <a:r>
              <a:rPr kumimoji="0" lang="zh-CN" altLang="en-US" sz="1350" b="1" i="0" u="none" strike="noStrike" kern="1200" cap="none" spc="0" normalizeH="0" baseline="0" noProof="0" dirty="0" smtClean="0">
                <a:ln>
                  <a:noFill/>
                </a:ln>
                <a:solidFill>
                  <a:srgbClr val="CCECFF"/>
                </a:solidFill>
                <a:effectLst/>
                <a:uLnTx/>
                <a:uFillTx/>
                <a:latin typeface="微软雅黑" pitchFamily="34" charset="-122"/>
                <a:ea typeface="微软雅黑" pitchFamily="34" charset="-122"/>
                <a:cs typeface="+mn-cs"/>
              </a:rPr>
              <a:t>完成</a:t>
            </a:r>
            <a:r>
              <a:rPr kumimoji="0" lang="zh-CN" altLang="en-US"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项目之一</a:t>
            </a:r>
            <a:endParaRPr kumimoji="0" lang="en-US" altLang="zh-CN" sz="1350" b="1"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rPr>
              <a:t>点击增加文本点击增加文本</a:t>
            </a:r>
            <a:endParaRPr kumimoji="0" lang="zh-CN" altLang="en-US" sz="1100" b="0" i="0" u="none" strike="noStrike" kern="1200" cap="none" spc="0" normalizeH="0" baseline="0" noProof="0" dirty="0">
              <a:ln>
                <a:noFill/>
              </a:ln>
              <a:solidFill>
                <a:srgbClr val="CCECFF"/>
              </a:solidFill>
              <a:effectLst/>
              <a:uLnTx/>
              <a:uFillTx/>
              <a:latin typeface="微软雅黑" pitchFamily="34" charset="-122"/>
              <a:ea typeface="微软雅黑"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CCECFF"/>
              </a:solidFill>
              <a:effectLst/>
              <a:uLnTx/>
              <a:uFillTx/>
              <a:latin typeface="等线"/>
              <a:ea typeface="微软雅黑"/>
              <a:cs typeface="+mn-cs"/>
            </a:endParaRPr>
          </a:p>
        </p:txBody>
      </p:sp>
      <p:pic>
        <p:nvPicPr>
          <p:cNvPr id="58" name="图片 57"/>
          <p:cNvPicPr>
            <a:picLocks noChangeAspect="1"/>
          </p:cNvPicPr>
          <p:nvPr/>
        </p:nvPicPr>
        <p:blipFill rotWithShape="1">
          <a:blip r:embed="rId1" cstate="print">
            <a:extLst>
              <a:ext uri="{28A0092B-C50C-407E-A947-70E740481C1C}">
                <a14:useLocalDpi xmlns:a14="http://schemas.microsoft.com/office/drawing/2010/main" val="0"/>
              </a:ext>
            </a:extLst>
          </a:blip>
          <a:srcRect t="6600" b="4691"/>
          <a:stretch>
            <a:fillRect/>
          </a:stretch>
        </p:blipFill>
        <p:spPr>
          <a:xfrm>
            <a:off x="6049990" y="2925690"/>
            <a:ext cx="2756398" cy="1590274"/>
          </a:xfrm>
          <a:prstGeom prst="rect">
            <a:avLst/>
          </a:prstGeom>
        </p:spPr>
      </p:pic>
      <p:pic>
        <p:nvPicPr>
          <p:cNvPr id="59" name="图片 58"/>
          <p:cNvPicPr>
            <a:picLocks noChangeAspect="1"/>
          </p:cNvPicPr>
          <p:nvPr/>
        </p:nvPicPr>
        <p:blipFill rotWithShape="1">
          <a:blip r:embed="rId2" cstate="print">
            <a:extLst>
              <a:ext uri="{28A0092B-C50C-407E-A947-70E740481C1C}">
                <a14:useLocalDpi xmlns:a14="http://schemas.microsoft.com/office/drawing/2010/main" val="0"/>
              </a:ext>
            </a:extLst>
          </a:blip>
          <a:srcRect t="7813"/>
          <a:stretch>
            <a:fillRect/>
          </a:stretch>
        </p:blipFill>
        <p:spPr>
          <a:xfrm>
            <a:off x="3262301" y="1275606"/>
            <a:ext cx="2749331" cy="1596386"/>
          </a:xfrm>
          <a:prstGeom prst="rect">
            <a:avLst/>
          </a:prstGeom>
        </p:spPr>
      </p:pic>
      <p:pic>
        <p:nvPicPr>
          <p:cNvPr id="60" name="图片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925691"/>
            <a:ext cx="2749331" cy="15902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vertical)">
                                      <p:cBhvr>
                                        <p:cTn id="7" dur="500"/>
                                        <p:tgtEl>
                                          <p:spTgt spid="5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up)">
                                      <p:cBhvr>
                                        <p:cTn id="11" dur="500"/>
                                        <p:tgtEl>
                                          <p:spTgt spid="6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randombar(horizontal)">
                                      <p:cBhvr>
                                        <p:cTn id="15" dur="500"/>
                                        <p:tgtEl>
                                          <p:spTgt spid="5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等腰三角形 2"/>
          <p:cNvSpPr/>
          <p:nvPr/>
        </p:nvSpPr>
        <p:spPr bwMode="auto">
          <a:xfrm rot="3036074">
            <a:off x="4543936" y="1547496"/>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B0F0"/>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等线"/>
              <a:ea typeface="微软雅黑"/>
              <a:cs typeface="+mn-cs"/>
            </a:endParaRPr>
          </a:p>
        </p:txBody>
      </p:sp>
      <p:sp>
        <p:nvSpPr>
          <p:cNvPr id="19" name="TextBox 5"/>
          <p:cNvSpPr txBox="1">
            <a:spLocks noChangeArrowheads="1"/>
          </p:cNvSpPr>
          <p:nvPr/>
        </p:nvSpPr>
        <p:spPr bwMode="auto">
          <a:xfrm>
            <a:off x="4762592" y="2150244"/>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完成</a:t>
            </a:r>
            <a:r>
              <a:rPr kumimoji="0" lang="zh-CN" altLang="en-US" sz="12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项目三</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0" name="等腰三角形 2"/>
          <p:cNvSpPr/>
          <p:nvPr/>
        </p:nvSpPr>
        <p:spPr bwMode="auto">
          <a:xfrm rot="8763501">
            <a:off x="3685497" y="2489572"/>
            <a:ext cx="1341311" cy="1552575"/>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bg1">
              <a:lumMod val="50000"/>
            </a:schemeClr>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等线"/>
              <a:ea typeface="微软雅黑"/>
              <a:cs typeface="+mn-cs"/>
            </a:endParaRPr>
          </a:p>
        </p:txBody>
      </p:sp>
      <p:sp>
        <p:nvSpPr>
          <p:cNvPr id="21" name="TextBox 7"/>
          <p:cNvSpPr txBox="1">
            <a:spLocks noChangeArrowheads="1"/>
          </p:cNvSpPr>
          <p:nvPr/>
        </p:nvSpPr>
        <p:spPr bwMode="auto">
          <a:xfrm>
            <a:off x="3872352" y="3027735"/>
            <a:ext cx="812879"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完成</a:t>
            </a:r>
            <a:r>
              <a:rPr kumimoji="0" lang="zh-CN" altLang="en-US" sz="12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项目二</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2" name="等腰三角形 2"/>
          <p:cNvSpPr/>
          <p:nvPr/>
        </p:nvSpPr>
        <p:spPr bwMode="auto">
          <a:xfrm rot="16474574">
            <a:off x="3291887" y="1226027"/>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70C0"/>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等线"/>
              <a:ea typeface="微软雅黑"/>
              <a:cs typeface="+mn-cs"/>
            </a:endParaRPr>
          </a:p>
        </p:txBody>
      </p:sp>
      <p:sp>
        <p:nvSpPr>
          <p:cNvPr id="23" name="TextBox 9"/>
          <p:cNvSpPr txBox="1">
            <a:spLocks noChangeArrowheads="1"/>
          </p:cNvSpPr>
          <p:nvPr/>
        </p:nvSpPr>
        <p:spPr bwMode="auto">
          <a:xfrm>
            <a:off x="3667645" y="1740669"/>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cs typeface="+mn-cs"/>
              </a:rPr>
              <a:t>完成项目一</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4" name="TextBox 10"/>
          <p:cNvSpPr txBox="1">
            <a:spLocks noChangeArrowheads="1"/>
          </p:cNvSpPr>
          <p:nvPr/>
        </p:nvSpPr>
        <p:spPr bwMode="auto">
          <a:xfrm>
            <a:off x="1061194" y="1152501"/>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a:t>
            </a:r>
            <a:r>
              <a:rPr kumimoji="0" lang="zh-CN" altLang="en-US"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请输入您标题</a:t>
            </a:r>
            <a:endParaRPr kumimoji="0" lang="zh-CN" altLang="en-US"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5" name="TextBox 11"/>
          <p:cNvSpPr txBox="1">
            <a:spLocks noChangeArrowheads="1"/>
          </p:cNvSpPr>
          <p:nvPr/>
        </p:nvSpPr>
        <p:spPr bwMode="auto">
          <a:xfrm>
            <a:off x="1061194" y="1383482"/>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这里可以输入可长可短的段落文字这里可以输入可长可短的段落文字这里可以输入可长可短的段落文字这里可以输入可长可</a:t>
            </a:r>
            <a:endParaRPr kumimoji="0" lang="zh-CN" altLang="en-US" sz="1050" b="0"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6" name="TextBox 12"/>
          <p:cNvSpPr txBox="1">
            <a:spLocks noChangeArrowheads="1"/>
          </p:cNvSpPr>
          <p:nvPr/>
        </p:nvSpPr>
        <p:spPr bwMode="auto">
          <a:xfrm>
            <a:off x="6097952" y="915566"/>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a:t>
            </a:r>
            <a:r>
              <a:rPr kumimoji="0" lang="zh-CN" altLang="en-US" sz="1400" b="1"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请输入您标题</a:t>
            </a:r>
            <a:endParaRPr kumimoji="0" lang="zh-CN" altLang="en-US" sz="1400" b="1"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sp>
        <p:nvSpPr>
          <p:cNvPr id="27" name="TextBox 13"/>
          <p:cNvSpPr txBox="1">
            <a:spLocks noChangeArrowheads="1"/>
          </p:cNvSpPr>
          <p:nvPr/>
        </p:nvSpPr>
        <p:spPr bwMode="auto">
          <a:xfrm>
            <a:off x="6097951" y="2344316"/>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这里可以输入可长可短的段落文字这里可以输入可长可短的段落文字这里可以输入可长可短的段落文字这里可以输入可长可</a:t>
            </a:r>
            <a:endParaRPr kumimoji="0" lang="zh-CN" altLang="en-US" sz="105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sp>
        <p:nvSpPr>
          <p:cNvPr id="28" name="TextBox 14"/>
          <p:cNvSpPr txBox="1">
            <a:spLocks noChangeArrowheads="1"/>
          </p:cNvSpPr>
          <p:nvPr/>
        </p:nvSpPr>
        <p:spPr bwMode="auto">
          <a:xfrm>
            <a:off x="1949054" y="3909989"/>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a:t>
            </a:r>
            <a:r>
              <a:rPr kumimoji="0" lang="zh-CN" altLang="en-US"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请输入您标题</a:t>
            </a:r>
            <a:endParaRPr kumimoji="0" lang="zh-CN" altLang="en-US" sz="1400" b="1"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9" name="TextBox 15"/>
          <p:cNvSpPr txBox="1">
            <a:spLocks noChangeArrowheads="1"/>
          </p:cNvSpPr>
          <p:nvPr/>
        </p:nvSpPr>
        <p:spPr bwMode="auto">
          <a:xfrm>
            <a:off x="1949054" y="4142160"/>
            <a:ext cx="3320547"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rPr>
              <a:t>这里可以输入可长可短的段落文字这里可以输入可长可短的段落文字这里可以输入可长可短的段落文字这里可以输入可长可</a:t>
            </a:r>
            <a:endParaRPr kumimoji="0" lang="zh-CN" altLang="en-US" sz="1050" b="0" i="0" u="none" strike="noStrike" kern="120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30" name="矩形 16"/>
          <p:cNvSpPr>
            <a:spLocks noChangeArrowheads="1"/>
          </p:cNvSpPr>
          <p:nvPr/>
        </p:nvSpPr>
        <p:spPr bwMode="auto">
          <a:xfrm>
            <a:off x="6178883" y="1232272"/>
            <a:ext cx="1844748" cy="1128713"/>
          </a:xfrm>
          <a:prstGeom prst="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C4261D"/>
              </a:solidFill>
              <a:effectLst/>
              <a:uLnTx/>
              <a:uFillTx/>
              <a:latin typeface="Arial" panose="020B0604020202020204" pitchFamily="34" charset="0"/>
              <a:ea typeface="宋体" charset="-122"/>
              <a:cs typeface="+mn-cs"/>
            </a:endParaRPr>
          </a:p>
        </p:txBody>
      </p:sp>
      <p:sp>
        <p:nvSpPr>
          <p:cNvPr id="31" name="矩形 17"/>
          <p:cNvSpPr>
            <a:spLocks noChangeArrowheads="1"/>
          </p:cNvSpPr>
          <p:nvPr/>
        </p:nvSpPr>
        <p:spPr bwMode="auto">
          <a:xfrm>
            <a:off x="1145695" y="2370510"/>
            <a:ext cx="1845939" cy="112276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C4261D"/>
              </a:solidFill>
              <a:effectLst/>
              <a:uLnTx/>
              <a:uFillTx/>
              <a:latin typeface="Arial" panose="020B0604020202020204" pitchFamily="34" charset="0"/>
              <a:ea typeface="宋体" charset="-122"/>
              <a:cs typeface="+mn-cs"/>
            </a:endParaRPr>
          </a:p>
        </p:txBody>
      </p:sp>
      <p:sp>
        <p:nvSpPr>
          <p:cNvPr id="32" name="矩形 18"/>
          <p:cNvSpPr>
            <a:spLocks noChangeArrowheads="1"/>
          </p:cNvSpPr>
          <p:nvPr/>
        </p:nvSpPr>
        <p:spPr bwMode="auto">
          <a:xfrm>
            <a:off x="5345771" y="3906416"/>
            <a:ext cx="1879262" cy="95011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C4261D"/>
              </a:solidFill>
              <a:effectLst/>
              <a:uLnTx/>
              <a:uFillTx/>
              <a:latin typeface="Arial" panose="020B0604020202020204" pitchFamily="34" charset="0"/>
              <a:ea typeface="宋体"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 calcmode="lin" valueType="num">
                                      <p:cBhvr>
                                        <p:cTn id="14" dur="300" fill="hold"/>
                                        <p:tgtEl>
                                          <p:spTgt spid="19"/>
                                        </p:tgtEl>
                                        <p:attrNameLst>
                                          <p:attrName>style.rotation</p:attrName>
                                        </p:attrNameLst>
                                      </p:cBhvr>
                                      <p:tavLst>
                                        <p:tav tm="0">
                                          <p:val>
                                            <p:fltVal val="90"/>
                                          </p:val>
                                        </p:tav>
                                        <p:tav tm="100000">
                                          <p:val>
                                            <p:fltVal val="0"/>
                                          </p:val>
                                        </p:tav>
                                      </p:tavLst>
                                    </p:anim>
                                    <p:animEffect transition="in" filter="fade">
                                      <p:cBhvr>
                                        <p:cTn id="15" dur="300"/>
                                        <p:tgtEl>
                                          <p:spTgt spid="19"/>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par>
                          <p:cTn id="28" fill="hold">
                            <p:stCondLst>
                              <p:cond delay="2500"/>
                            </p:stCondLst>
                            <p:childTnLst>
                              <p:par>
                                <p:cTn id="29" presetID="2" presetClass="entr" presetSubtype="9"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300" fill="hold"/>
                                        <p:tgtEl>
                                          <p:spTgt spid="21"/>
                                        </p:tgtEl>
                                        <p:attrNameLst>
                                          <p:attrName>ppt_w</p:attrName>
                                        </p:attrNameLst>
                                      </p:cBhvr>
                                      <p:tavLst>
                                        <p:tav tm="0">
                                          <p:val>
                                            <p:fltVal val="0"/>
                                          </p:val>
                                        </p:tav>
                                        <p:tav tm="100000">
                                          <p:val>
                                            <p:strVal val="#ppt_w"/>
                                          </p:val>
                                        </p:tav>
                                      </p:tavLst>
                                    </p:anim>
                                    <p:anim calcmode="lin" valueType="num">
                                      <p:cBhvr>
                                        <p:cTn id="37" dur="300" fill="hold"/>
                                        <p:tgtEl>
                                          <p:spTgt spid="21"/>
                                        </p:tgtEl>
                                        <p:attrNameLst>
                                          <p:attrName>ppt_h</p:attrName>
                                        </p:attrNameLst>
                                      </p:cBhvr>
                                      <p:tavLst>
                                        <p:tav tm="0">
                                          <p:val>
                                            <p:fltVal val="0"/>
                                          </p:val>
                                        </p:tav>
                                        <p:tav tm="100000">
                                          <p:val>
                                            <p:strVal val="#ppt_h"/>
                                          </p:val>
                                        </p:tav>
                                      </p:tavLst>
                                    </p:anim>
                                    <p:anim calcmode="lin" valueType="num">
                                      <p:cBhvr>
                                        <p:cTn id="38" dur="300" fill="hold"/>
                                        <p:tgtEl>
                                          <p:spTgt spid="21"/>
                                        </p:tgtEl>
                                        <p:attrNameLst>
                                          <p:attrName>style.rotation</p:attrName>
                                        </p:attrNameLst>
                                      </p:cBhvr>
                                      <p:tavLst>
                                        <p:tav tm="0">
                                          <p:val>
                                            <p:fltVal val="90"/>
                                          </p:val>
                                        </p:tav>
                                        <p:tav tm="100000">
                                          <p:val>
                                            <p:fltVal val="0"/>
                                          </p:val>
                                        </p:tav>
                                      </p:tavLst>
                                    </p:anim>
                                    <p:animEffect transition="in" filter="fade">
                                      <p:cBhvr>
                                        <p:cTn id="39" dur="300"/>
                                        <p:tgtEl>
                                          <p:spTgt spid="21"/>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childTnLst>
                          </p:cTn>
                        </p:par>
                        <p:par>
                          <p:cTn id="48" fill="hold">
                            <p:stCondLst>
                              <p:cond delay="4500"/>
                            </p:stCondLst>
                            <p:childTnLst>
                              <p:par>
                                <p:cTn id="49" presetID="14" presetClass="entr" presetSubtype="1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childTnLst>
                          </p:cTn>
                        </p:par>
                        <p:par>
                          <p:cTn id="52" fill="hold">
                            <p:stCondLst>
                              <p:cond delay="5000"/>
                            </p:stCondLst>
                            <p:childTnLst>
                              <p:par>
                                <p:cTn id="53" presetID="2" presetClass="entr" presetSubtype="2"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1+#ppt_w/2"/>
                                          </p:val>
                                        </p:tav>
                                        <p:tav tm="100000">
                                          <p:val>
                                            <p:strVal val="#ppt_x"/>
                                          </p:val>
                                        </p:tav>
                                      </p:tavLst>
                                    </p:anim>
                                    <p:anim calcmode="lin" valueType="num">
                                      <p:cBhvr additive="base">
                                        <p:cTn id="56" dur="500" fill="hold"/>
                                        <p:tgtEl>
                                          <p:spTgt spid="22"/>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31"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300" fill="hold"/>
                                        <p:tgtEl>
                                          <p:spTgt spid="23"/>
                                        </p:tgtEl>
                                        <p:attrNameLst>
                                          <p:attrName>ppt_w</p:attrName>
                                        </p:attrNameLst>
                                      </p:cBhvr>
                                      <p:tavLst>
                                        <p:tav tm="0">
                                          <p:val>
                                            <p:fltVal val="0"/>
                                          </p:val>
                                        </p:tav>
                                        <p:tav tm="100000">
                                          <p:val>
                                            <p:strVal val="#ppt_w"/>
                                          </p:val>
                                        </p:tav>
                                      </p:tavLst>
                                    </p:anim>
                                    <p:anim calcmode="lin" valueType="num">
                                      <p:cBhvr>
                                        <p:cTn id="61" dur="300" fill="hold"/>
                                        <p:tgtEl>
                                          <p:spTgt spid="23"/>
                                        </p:tgtEl>
                                        <p:attrNameLst>
                                          <p:attrName>ppt_h</p:attrName>
                                        </p:attrNameLst>
                                      </p:cBhvr>
                                      <p:tavLst>
                                        <p:tav tm="0">
                                          <p:val>
                                            <p:fltVal val="0"/>
                                          </p:val>
                                        </p:tav>
                                        <p:tav tm="100000">
                                          <p:val>
                                            <p:strVal val="#ppt_h"/>
                                          </p:val>
                                        </p:tav>
                                      </p:tavLst>
                                    </p:anim>
                                    <p:anim calcmode="lin" valueType="num">
                                      <p:cBhvr>
                                        <p:cTn id="62" dur="300" fill="hold"/>
                                        <p:tgtEl>
                                          <p:spTgt spid="23"/>
                                        </p:tgtEl>
                                        <p:attrNameLst>
                                          <p:attrName>style.rotation</p:attrName>
                                        </p:attrNameLst>
                                      </p:cBhvr>
                                      <p:tavLst>
                                        <p:tav tm="0">
                                          <p:val>
                                            <p:fltVal val="90"/>
                                          </p:val>
                                        </p:tav>
                                        <p:tav tm="100000">
                                          <p:val>
                                            <p:fltVal val="0"/>
                                          </p:val>
                                        </p:tav>
                                      </p:tavLst>
                                    </p:anim>
                                    <p:animEffect transition="in" filter="fade">
                                      <p:cBhvr>
                                        <p:cTn id="63" dur="300"/>
                                        <p:tgtEl>
                                          <p:spTgt spid="23"/>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6500"/>
                            </p:stCondLst>
                            <p:childTnLst>
                              <p:par>
                                <p:cTn id="69" presetID="22" presetClass="entr" presetSubtype="1"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up)">
                                      <p:cBhvr>
                                        <p:cTn id="71" dur="500"/>
                                        <p:tgtEl>
                                          <p:spTgt spid="25"/>
                                        </p:tgtEl>
                                      </p:cBhvr>
                                    </p:animEffect>
                                  </p:childTnLst>
                                </p:cTn>
                              </p:par>
                            </p:childTnLst>
                          </p:cTn>
                        </p:par>
                        <p:par>
                          <p:cTn id="72" fill="hold">
                            <p:stCondLst>
                              <p:cond delay="7000"/>
                            </p:stCondLst>
                            <p:childTnLst>
                              <p:par>
                                <p:cTn id="73" presetID="14" presetClass="entr" presetSubtype="1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randombar(horizontal)">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utoUpdateAnimBg="0"/>
      <p:bldP spid="20" grpId="0" animBg="1"/>
      <p:bldP spid="21" grpId="0" autoUpdateAnimBg="0"/>
      <p:bldP spid="22" grpId="0" animBg="1"/>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nimBg="1" autoUpdateAnimBg="0"/>
      <p:bldP spid="31" grpId="0" animBg="1" autoUpdateAnimBg="0"/>
      <p:bldP spid="32"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19"/>
          <p:cNvSpPr/>
          <p:nvPr/>
        </p:nvSpPr>
        <p:spPr bwMode="auto">
          <a:xfrm>
            <a:off x="2895290" y="3910876"/>
            <a:ext cx="1924867" cy="1233146"/>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1" name="Freeform 20"/>
          <p:cNvSpPr/>
          <p:nvPr/>
        </p:nvSpPr>
        <p:spPr bwMode="auto">
          <a:xfrm>
            <a:off x="4702860" y="3957485"/>
            <a:ext cx="1400040" cy="55032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2" name="Freeform 21"/>
          <p:cNvSpPr/>
          <p:nvPr/>
        </p:nvSpPr>
        <p:spPr bwMode="auto">
          <a:xfrm>
            <a:off x="4884820" y="2114066"/>
            <a:ext cx="1278232" cy="521752"/>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3" name="Freeform 22"/>
          <p:cNvSpPr/>
          <p:nvPr/>
        </p:nvSpPr>
        <p:spPr bwMode="auto">
          <a:xfrm>
            <a:off x="3967502" y="2753099"/>
            <a:ext cx="554903" cy="1282577"/>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4" name="Freeform 23"/>
          <p:cNvSpPr/>
          <p:nvPr/>
        </p:nvSpPr>
        <p:spPr bwMode="auto">
          <a:xfrm>
            <a:off x="5137458" y="3193655"/>
            <a:ext cx="1554931" cy="1243483"/>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5" name="Freeform 24"/>
          <p:cNvSpPr/>
          <p:nvPr/>
        </p:nvSpPr>
        <p:spPr bwMode="auto">
          <a:xfrm>
            <a:off x="3474256" y="1691553"/>
            <a:ext cx="1345902" cy="521752"/>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6" name="Freeform 25"/>
          <p:cNvSpPr/>
          <p:nvPr/>
        </p:nvSpPr>
        <p:spPr bwMode="auto">
          <a:xfrm>
            <a:off x="3353951" y="3037280"/>
            <a:ext cx="1054165" cy="536788"/>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7" name="Freeform 26"/>
          <p:cNvSpPr/>
          <p:nvPr/>
        </p:nvSpPr>
        <p:spPr bwMode="auto">
          <a:xfrm>
            <a:off x="4408115" y="2238865"/>
            <a:ext cx="536858" cy="1054028"/>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8" name="Freeform 27"/>
          <p:cNvSpPr/>
          <p:nvPr/>
        </p:nvSpPr>
        <p:spPr bwMode="auto">
          <a:xfrm>
            <a:off x="4756998" y="1229946"/>
            <a:ext cx="539866" cy="1054028"/>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rgbClr val="0070C0"/>
          </a:solidFill>
          <a:ln>
            <a:noFill/>
          </a:ln>
        </p:spPr>
        <p:txBody>
          <a:bodyPr vert="horz" wrap="square" lIns="68580" tIns="34290" rIns="68580" bIns="34290" numCol="1" anchor="t" anchorCtr="0" compatLnSpc="1"/>
          <a:lstStyle/>
          <a:p>
            <a:pPr marL="0" marR="0" lvl="0" indent="0" algn="l"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103154"/>
              </a:solidFill>
              <a:effectLst/>
              <a:uLnTx/>
              <a:uFillTx/>
              <a:latin typeface="Century Gothic"/>
              <a:ea typeface="微软雅黑"/>
              <a:cs typeface="+mn-cs"/>
            </a:endParaRPr>
          </a:p>
        </p:txBody>
      </p:sp>
      <p:sp>
        <p:nvSpPr>
          <p:cNvPr id="59" name="椭圆 58"/>
          <p:cNvSpPr/>
          <p:nvPr/>
        </p:nvSpPr>
        <p:spPr>
          <a:xfrm>
            <a:off x="2743610" y="3874789"/>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0" name="椭圆 59"/>
          <p:cNvSpPr/>
          <p:nvPr/>
        </p:nvSpPr>
        <p:spPr>
          <a:xfrm>
            <a:off x="3285274" y="2798383"/>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1" name="椭圆 60"/>
          <p:cNvSpPr/>
          <p:nvPr/>
        </p:nvSpPr>
        <p:spPr>
          <a:xfrm>
            <a:off x="6522257" y="3132008"/>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2" name="椭圆 61"/>
          <p:cNvSpPr/>
          <p:nvPr/>
        </p:nvSpPr>
        <p:spPr>
          <a:xfrm>
            <a:off x="5922941" y="1899332"/>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3" name="椭圆 62"/>
          <p:cNvSpPr/>
          <p:nvPr/>
        </p:nvSpPr>
        <p:spPr>
          <a:xfrm>
            <a:off x="3390251" y="1442282"/>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4" name="TextBox 22"/>
          <p:cNvSpPr txBox="1"/>
          <p:nvPr/>
        </p:nvSpPr>
        <p:spPr>
          <a:xfrm>
            <a:off x="826177" y="3700202"/>
            <a:ext cx="1857109" cy="881780"/>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65" name="TextBox 22"/>
          <p:cNvSpPr txBox="1"/>
          <p:nvPr/>
        </p:nvSpPr>
        <p:spPr>
          <a:xfrm>
            <a:off x="556103" y="2574838"/>
            <a:ext cx="2680837" cy="678647"/>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66" name="TextBox 22"/>
          <p:cNvSpPr txBox="1"/>
          <p:nvPr/>
        </p:nvSpPr>
        <p:spPr>
          <a:xfrm>
            <a:off x="6949341" y="2961523"/>
            <a:ext cx="1613235" cy="881780"/>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67" name="TextBox 22"/>
          <p:cNvSpPr txBox="1"/>
          <p:nvPr/>
        </p:nvSpPr>
        <p:spPr>
          <a:xfrm>
            <a:off x="6376449" y="1637794"/>
            <a:ext cx="2372015" cy="678647"/>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68" name="椭圆 67"/>
          <p:cNvSpPr/>
          <p:nvPr/>
        </p:nvSpPr>
        <p:spPr>
          <a:xfrm>
            <a:off x="5121139" y="1143421"/>
            <a:ext cx="321813" cy="321771"/>
          </a:xfrm>
          <a:prstGeom prst="ellipse">
            <a:avLst/>
          </a:prstGeom>
          <a:solidFill>
            <a:srgbClr val="00B0F0"/>
          </a:solidFill>
          <a:ln w="76200" cap="flat" cmpd="sng" algn="ctr">
            <a:noFill/>
            <a:prstDash val="solid"/>
          </a:ln>
          <a:effectLst>
            <a:outerShdw blurRad="368300" dist="101600" dir="10800000" algn="r" rotWithShape="0">
              <a:prstClr val="black">
                <a:alpha val="40000"/>
              </a:prstClr>
            </a:outerShdw>
          </a:effectLst>
        </p:spPr>
        <p:txBody>
          <a:bodyPr lIns="68580" tIns="34290" rIns="68580" bIns="34290" rtlCol="0" anchor="ctr"/>
          <a:lstStyle/>
          <a:p>
            <a:pPr marL="0" marR="0" lvl="0" indent="0" algn="ctr" defTabSz="456565"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57C6CF"/>
              </a:solidFill>
              <a:effectLst/>
              <a:uLnTx/>
              <a:uFillTx/>
              <a:latin typeface="Century Gothic"/>
              <a:ea typeface="微软雅黑" pitchFamily="34" charset="-122"/>
              <a:cs typeface="+mn-cs"/>
            </a:endParaRPr>
          </a:p>
        </p:txBody>
      </p:sp>
      <p:sp>
        <p:nvSpPr>
          <p:cNvPr id="69" name="TextBox 22"/>
          <p:cNvSpPr txBox="1"/>
          <p:nvPr/>
        </p:nvSpPr>
        <p:spPr>
          <a:xfrm>
            <a:off x="512892" y="1328584"/>
            <a:ext cx="2812628" cy="475515"/>
          </a:xfrm>
          <a:prstGeom prst="rect">
            <a:avLst/>
          </a:prstGeom>
          <a:noFill/>
        </p:spPr>
        <p:txBody>
          <a:bodyPr wrap="square" lIns="68580" tIns="34290" rIns="68580" bIns="34290" rtlCol="0">
            <a:spAutoFit/>
          </a:bodyPr>
          <a:lstStyle/>
          <a:p>
            <a:pPr marL="0" marR="0" lvl="0" indent="0" algn="l" defTabSz="685800"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1200" cap="none" spc="0" normalizeH="0" baseline="0" noProof="0" dirty="0">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120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
        <p:nvSpPr>
          <p:cNvPr id="70" name="TextBox 22"/>
          <p:cNvSpPr txBox="1"/>
          <p:nvPr/>
        </p:nvSpPr>
        <p:spPr>
          <a:xfrm>
            <a:off x="5497156" y="859864"/>
            <a:ext cx="2372015" cy="678647"/>
          </a:xfrm>
          <a:prstGeom prst="rect">
            <a:avLst/>
          </a:prstGeom>
          <a:noFill/>
        </p:spPr>
        <p:txBody>
          <a:bodyPr wrap="square" lIns="68580" tIns="34290" rIns="68580" bIns="34290" rtlCol="0">
            <a:spAutoFit/>
          </a:bodyPr>
          <a:lstStyle>
            <a:defPPr>
              <a:defRPr lang="zh-CN"/>
            </a:defPPr>
            <a:lvl1pPr lvl="0">
              <a:lnSpc>
                <a:spcPct val="120000"/>
              </a:lnSpc>
              <a:spcAft>
                <a:spcPct val="40000"/>
              </a:spcAft>
              <a:buClr>
                <a:srgbClr val="292929"/>
              </a:buClr>
              <a:defRPr sz="1400">
                <a:solidFill>
                  <a:srgbClr val="333333"/>
                </a:solidFill>
                <a:latin typeface="微软雅黑" pitchFamily="34" charset="-122"/>
                <a:ea typeface="微软雅黑" pitchFamily="34" charset="-122"/>
              </a:defRPr>
            </a:lvl1pPr>
          </a:lstStyle>
          <a:p>
            <a:pPr marL="0" marR="0" lvl="0" indent="0" algn="l" defTabSz="456565" rtl="0" eaLnBrk="1" fontAlgn="auto" latinLnBrk="0" hangingPunct="1">
              <a:lnSpc>
                <a:spcPct val="120000"/>
              </a:lnSpc>
              <a:spcBef>
                <a:spcPts val="0"/>
              </a:spcBef>
              <a:spcAft>
                <a:spcPct val="40000"/>
              </a:spcAft>
              <a:buClr>
                <a:srgbClr val="292929"/>
              </a:buClr>
              <a:buSzTx/>
              <a:buFontTx/>
              <a:buNone/>
              <a:defRPr/>
            </a:pPr>
            <a:r>
              <a:rPr kumimoji="0" lang="zh-CN" altLang="en-US"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rPr>
              <a:t>您的内容打在这里，或者通过复制您的文本后，在此框中选择粘贴，并选择只保留文字。</a:t>
            </a:r>
            <a:endParaRPr kumimoji="0" lang="en-US" altLang="zh-CN" sz="1100" b="0" i="0" u="none" strike="noStrike" kern="0" cap="none" spc="0" normalizeH="0" baseline="0" noProof="1">
              <a:ln>
                <a:noFill/>
              </a:ln>
              <a:solidFill>
                <a:prstClr val="black">
                  <a:lumMod val="95000"/>
                  <a:lumOff val="5000"/>
                </a:prstClr>
              </a:solidFill>
              <a:effectLst/>
              <a:uLnTx/>
              <a:uFillTx/>
              <a:latin typeface="微软雅黑" pitchFamily="34" charset="-122"/>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80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1300"/>
                                  </p:stCondLst>
                                  <p:childTnLst>
                                    <p:set>
                                      <p:cBhvr>
                                        <p:cTn id="12" dur="1" fill="hold">
                                          <p:stCondLst>
                                            <p:cond delay="0"/>
                                          </p:stCondLst>
                                        </p:cTn>
                                        <p:tgtEl>
                                          <p:spTgt spid="54"/>
                                        </p:tgtEl>
                                        <p:attrNameLst>
                                          <p:attrName>style.visibility</p:attrName>
                                        </p:attrNameLst>
                                      </p:cBhvr>
                                      <p:to>
                                        <p:strVal val="visible"/>
                                      </p:to>
                                    </p:set>
                                    <p:animEffect transition="in" filter="wipe(left)">
                                      <p:cBhvr>
                                        <p:cTn id="13" dur="500"/>
                                        <p:tgtEl>
                                          <p:spTgt spid="54"/>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2" fill="hold" grpId="0" nodeType="withEffect">
                                  <p:stCondLst>
                                    <p:cond delay="1200"/>
                                  </p:stCondLst>
                                  <p:childTnLst>
                                    <p:set>
                                      <p:cBhvr>
                                        <p:cTn id="18" dur="1" fill="hold">
                                          <p:stCondLst>
                                            <p:cond delay="0"/>
                                          </p:stCondLst>
                                        </p:cTn>
                                        <p:tgtEl>
                                          <p:spTgt spid="56"/>
                                        </p:tgtEl>
                                        <p:attrNameLst>
                                          <p:attrName>style.visibility</p:attrName>
                                        </p:attrNameLst>
                                      </p:cBhvr>
                                      <p:to>
                                        <p:strVal val="visible"/>
                                      </p:to>
                                    </p:set>
                                    <p:animEffect transition="in" filter="wipe(right)">
                                      <p:cBhvr>
                                        <p:cTn id="19" dur="500"/>
                                        <p:tgtEl>
                                          <p:spTgt spid="56"/>
                                        </p:tgtEl>
                                      </p:cBhvr>
                                    </p:animEffect>
                                  </p:childTnLst>
                                </p:cTn>
                              </p:par>
                              <p:par>
                                <p:cTn id="20" presetID="22" presetClass="entr" presetSubtype="4" fill="hold" grpId="0" nodeType="withEffect">
                                  <p:stCondLst>
                                    <p:cond delay="140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par>
                                <p:cTn id="23" presetID="22" presetClass="entr" presetSubtype="8" fill="hold" grpId="0" nodeType="withEffect">
                                  <p:stCondLst>
                                    <p:cond delay="1700"/>
                                  </p:stCondLst>
                                  <p:childTnLst>
                                    <p:set>
                                      <p:cBhvr>
                                        <p:cTn id="24" dur="1" fill="hold">
                                          <p:stCondLst>
                                            <p:cond delay="0"/>
                                          </p:stCondLst>
                                        </p:cTn>
                                        <p:tgtEl>
                                          <p:spTgt spid="52"/>
                                        </p:tgtEl>
                                        <p:attrNameLst>
                                          <p:attrName>style.visibility</p:attrName>
                                        </p:attrNameLst>
                                      </p:cBhvr>
                                      <p:to>
                                        <p:strVal val="visible"/>
                                      </p:to>
                                    </p:set>
                                    <p:animEffect transition="in" filter="wipe(left)">
                                      <p:cBhvr>
                                        <p:cTn id="25" dur="500"/>
                                        <p:tgtEl>
                                          <p:spTgt spid="52"/>
                                        </p:tgtEl>
                                      </p:cBhvr>
                                    </p:animEffect>
                                  </p:childTnLst>
                                </p:cTn>
                              </p:par>
                              <p:par>
                                <p:cTn id="26" presetID="22" presetClass="entr" presetSubtype="4" fill="hold" grpId="0" nodeType="withEffect">
                                  <p:stCondLst>
                                    <p:cond delay="180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2" fill="hold" grpId="0" nodeType="withEffect">
                                  <p:stCondLst>
                                    <p:cond delay="2000"/>
                                  </p:stCondLst>
                                  <p:childTnLst>
                                    <p:set>
                                      <p:cBhvr>
                                        <p:cTn id="30" dur="1" fill="hold">
                                          <p:stCondLst>
                                            <p:cond delay="0"/>
                                          </p:stCondLst>
                                        </p:cTn>
                                        <p:tgtEl>
                                          <p:spTgt spid="55"/>
                                        </p:tgtEl>
                                        <p:attrNameLst>
                                          <p:attrName>style.visibility</p:attrName>
                                        </p:attrNameLst>
                                      </p:cBhvr>
                                      <p:to>
                                        <p:strVal val="visible"/>
                                      </p:to>
                                    </p:set>
                                    <p:animEffect transition="in" filter="wipe(right)">
                                      <p:cBhvr>
                                        <p:cTn id="31" dur="500"/>
                                        <p:tgtEl>
                                          <p:spTgt spid="55"/>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animEffect transition="in" filter="fade">
                                      <p:cBhvr>
                                        <p:cTn id="36" dur="500"/>
                                        <p:tgtEl>
                                          <p:spTgt spid="59"/>
                                        </p:tgtEl>
                                      </p:cBhvr>
                                    </p:animEffect>
                                  </p:childTnLst>
                                </p:cTn>
                              </p:par>
                              <p:par>
                                <p:cTn id="37" presetID="53" presetClass="entr" presetSubtype="16" fill="hold" grpId="0" nodeType="withEffect">
                                  <p:stCondLst>
                                    <p:cond delay="150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53" presetClass="entr" presetSubtype="16" fill="hold" grpId="0" nodeType="withEffect">
                                  <p:stCondLst>
                                    <p:cond delay="1900"/>
                                  </p:stCondLst>
                                  <p:childTnLst>
                                    <p:set>
                                      <p:cBhvr>
                                        <p:cTn id="43" dur="1" fill="hold">
                                          <p:stCondLst>
                                            <p:cond delay="0"/>
                                          </p:stCondLst>
                                        </p:cTn>
                                        <p:tgtEl>
                                          <p:spTgt spid="62"/>
                                        </p:tgtEl>
                                        <p:attrNameLst>
                                          <p:attrName>style.visibility</p:attrName>
                                        </p:attrNameLst>
                                      </p:cBhvr>
                                      <p:to>
                                        <p:strVal val="visible"/>
                                      </p:to>
                                    </p:set>
                                    <p:anim calcmode="lin" valueType="num">
                                      <p:cBhvr>
                                        <p:cTn id="44" dur="500" fill="hold"/>
                                        <p:tgtEl>
                                          <p:spTgt spid="62"/>
                                        </p:tgtEl>
                                        <p:attrNameLst>
                                          <p:attrName>ppt_w</p:attrName>
                                        </p:attrNameLst>
                                      </p:cBhvr>
                                      <p:tavLst>
                                        <p:tav tm="0">
                                          <p:val>
                                            <p:fltVal val="0"/>
                                          </p:val>
                                        </p:tav>
                                        <p:tav tm="100000">
                                          <p:val>
                                            <p:strVal val="#ppt_w"/>
                                          </p:val>
                                        </p:tav>
                                      </p:tavLst>
                                    </p:anim>
                                    <p:anim calcmode="lin" valueType="num">
                                      <p:cBhvr>
                                        <p:cTn id="45" dur="500" fill="hold"/>
                                        <p:tgtEl>
                                          <p:spTgt spid="62"/>
                                        </p:tgtEl>
                                        <p:attrNameLst>
                                          <p:attrName>ppt_h</p:attrName>
                                        </p:attrNameLst>
                                      </p:cBhvr>
                                      <p:tavLst>
                                        <p:tav tm="0">
                                          <p:val>
                                            <p:fltVal val="0"/>
                                          </p:val>
                                        </p:tav>
                                        <p:tav tm="100000">
                                          <p:val>
                                            <p:strVal val="#ppt_h"/>
                                          </p:val>
                                        </p:tav>
                                      </p:tavLst>
                                    </p:anim>
                                    <p:animEffect transition="in" filter="fade">
                                      <p:cBhvr>
                                        <p:cTn id="46" dur="500"/>
                                        <p:tgtEl>
                                          <p:spTgt spid="62"/>
                                        </p:tgtEl>
                                      </p:cBhvr>
                                    </p:animEffect>
                                  </p:childTnLst>
                                </p:cTn>
                              </p:par>
                              <p:par>
                                <p:cTn id="47" presetID="53" presetClass="entr" presetSubtype="16" fill="hold" grpId="0" nodeType="withEffect">
                                  <p:stCondLst>
                                    <p:cond delay="1400"/>
                                  </p:stCondLst>
                                  <p:childTnLst>
                                    <p:set>
                                      <p:cBhvr>
                                        <p:cTn id="48" dur="1" fill="hold">
                                          <p:stCondLst>
                                            <p:cond delay="0"/>
                                          </p:stCondLst>
                                        </p:cTn>
                                        <p:tgtEl>
                                          <p:spTgt spid="60"/>
                                        </p:tgtEl>
                                        <p:attrNameLst>
                                          <p:attrName>style.visibility</p:attrName>
                                        </p:attrNameLst>
                                      </p:cBhvr>
                                      <p:to>
                                        <p:strVal val="visible"/>
                                      </p:to>
                                    </p:set>
                                    <p:anim calcmode="lin" valueType="num">
                                      <p:cBhvr>
                                        <p:cTn id="49" dur="500" fill="hold"/>
                                        <p:tgtEl>
                                          <p:spTgt spid="60"/>
                                        </p:tgtEl>
                                        <p:attrNameLst>
                                          <p:attrName>ppt_w</p:attrName>
                                        </p:attrNameLst>
                                      </p:cBhvr>
                                      <p:tavLst>
                                        <p:tav tm="0">
                                          <p:val>
                                            <p:fltVal val="0"/>
                                          </p:val>
                                        </p:tav>
                                        <p:tav tm="100000">
                                          <p:val>
                                            <p:strVal val="#ppt_w"/>
                                          </p:val>
                                        </p:tav>
                                      </p:tavLst>
                                    </p:anim>
                                    <p:anim calcmode="lin" valueType="num">
                                      <p:cBhvr>
                                        <p:cTn id="50" dur="500" fill="hold"/>
                                        <p:tgtEl>
                                          <p:spTgt spid="60"/>
                                        </p:tgtEl>
                                        <p:attrNameLst>
                                          <p:attrName>ppt_h</p:attrName>
                                        </p:attrNameLst>
                                      </p:cBhvr>
                                      <p:tavLst>
                                        <p:tav tm="0">
                                          <p:val>
                                            <p:fltVal val="0"/>
                                          </p:val>
                                        </p:tav>
                                        <p:tav tm="100000">
                                          <p:val>
                                            <p:strVal val="#ppt_h"/>
                                          </p:val>
                                        </p:tav>
                                      </p:tavLst>
                                    </p:anim>
                                    <p:animEffect transition="in" filter="fade">
                                      <p:cBhvr>
                                        <p:cTn id="51" dur="500"/>
                                        <p:tgtEl>
                                          <p:spTgt spid="60"/>
                                        </p:tgtEl>
                                      </p:cBhvr>
                                    </p:animEffect>
                                  </p:childTnLst>
                                </p:cTn>
                              </p:par>
                              <p:par>
                                <p:cTn id="52" presetID="53" presetClass="entr" presetSubtype="16" fill="hold" grpId="0" nodeType="withEffect">
                                  <p:stCondLst>
                                    <p:cond delay="2200"/>
                                  </p:stCondLst>
                                  <p:childTnLst>
                                    <p:set>
                                      <p:cBhvr>
                                        <p:cTn id="53" dur="1" fill="hold">
                                          <p:stCondLst>
                                            <p:cond delay="0"/>
                                          </p:stCondLst>
                                        </p:cTn>
                                        <p:tgtEl>
                                          <p:spTgt spid="63"/>
                                        </p:tgtEl>
                                        <p:attrNameLst>
                                          <p:attrName>style.visibility</p:attrName>
                                        </p:attrNameLst>
                                      </p:cBhvr>
                                      <p:to>
                                        <p:strVal val="visible"/>
                                      </p:to>
                                    </p:set>
                                    <p:anim calcmode="lin" valueType="num">
                                      <p:cBhvr>
                                        <p:cTn id="54" dur="500" fill="hold"/>
                                        <p:tgtEl>
                                          <p:spTgt spid="63"/>
                                        </p:tgtEl>
                                        <p:attrNameLst>
                                          <p:attrName>ppt_w</p:attrName>
                                        </p:attrNameLst>
                                      </p:cBhvr>
                                      <p:tavLst>
                                        <p:tav tm="0">
                                          <p:val>
                                            <p:fltVal val="0"/>
                                          </p:val>
                                        </p:tav>
                                        <p:tav tm="100000">
                                          <p:val>
                                            <p:strVal val="#ppt_w"/>
                                          </p:val>
                                        </p:tav>
                                      </p:tavLst>
                                    </p:anim>
                                    <p:anim calcmode="lin" valueType="num">
                                      <p:cBhvr>
                                        <p:cTn id="55" dur="500" fill="hold"/>
                                        <p:tgtEl>
                                          <p:spTgt spid="63"/>
                                        </p:tgtEl>
                                        <p:attrNameLst>
                                          <p:attrName>ppt_h</p:attrName>
                                        </p:attrNameLst>
                                      </p:cBhvr>
                                      <p:tavLst>
                                        <p:tav tm="0">
                                          <p:val>
                                            <p:fltVal val="0"/>
                                          </p:val>
                                        </p:tav>
                                        <p:tav tm="100000">
                                          <p:val>
                                            <p:strVal val="#ppt_h"/>
                                          </p:val>
                                        </p:tav>
                                      </p:tavLst>
                                    </p:anim>
                                    <p:animEffect transition="in" filter="fade">
                                      <p:cBhvr>
                                        <p:cTn id="56" dur="500"/>
                                        <p:tgtEl>
                                          <p:spTgt spid="63"/>
                                        </p:tgtEl>
                                      </p:cBhvr>
                                    </p:animEffect>
                                  </p:childTnLst>
                                </p:cTn>
                              </p:par>
                              <p:par>
                                <p:cTn id="57" presetID="53" presetClass="entr" presetSubtype="16" fill="hold" grpId="0" nodeType="withEffect">
                                  <p:stCondLst>
                                    <p:cond delay="2200"/>
                                  </p:stCondLst>
                                  <p:childTnLst>
                                    <p:set>
                                      <p:cBhvr>
                                        <p:cTn id="58" dur="1" fill="hold">
                                          <p:stCondLst>
                                            <p:cond delay="0"/>
                                          </p:stCondLst>
                                        </p:cTn>
                                        <p:tgtEl>
                                          <p:spTgt spid="68"/>
                                        </p:tgtEl>
                                        <p:attrNameLst>
                                          <p:attrName>style.visibility</p:attrName>
                                        </p:attrNameLst>
                                      </p:cBhvr>
                                      <p:to>
                                        <p:strVal val="visible"/>
                                      </p:to>
                                    </p:set>
                                    <p:anim calcmode="lin" valueType="num">
                                      <p:cBhvr>
                                        <p:cTn id="59" dur="500" fill="hold"/>
                                        <p:tgtEl>
                                          <p:spTgt spid="68"/>
                                        </p:tgtEl>
                                        <p:attrNameLst>
                                          <p:attrName>ppt_w</p:attrName>
                                        </p:attrNameLst>
                                      </p:cBhvr>
                                      <p:tavLst>
                                        <p:tav tm="0">
                                          <p:val>
                                            <p:fltVal val="0"/>
                                          </p:val>
                                        </p:tav>
                                        <p:tav tm="100000">
                                          <p:val>
                                            <p:strVal val="#ppt_w"/>
                                          </p:val>
                                        </p:tav>
                                      </p:tavLst>
                                    </p:anim>
                                    <p:anim calcmode="lin" valueType="num">
                                      <p:cBhvr>
                                        <p:cTn id="60" dur="500" fill="hold"/>
                                        <p:tgtEl>
                                          <p:spTgt spid="68"/>
                                        </p:tgtEl>
                                        <p:attrNameLst>
                                          <p:attrName>ppt_h</p:attrName>
                                        </p:attrNameLst>
                                      </p:cBhvr>
                                      <p:tavLst>
                                        <p:tav tm="0">
                                          <p:val>
                                            <p:fltVal val="0"/>
                                          </p:val>
                                        </p:tav>
                                        <p:tav tm="100000">
                                          <p:val>
                                            <p:strVal val="#ppt_h"/>
                                          </p:val>
                                        </p:tav>
                                      </p:tavLst>
                                    </p:anim>
                                    <p:animEffect transition="in" filter="fade">
                                      <p:cBhvr>
                                        <p:cTn id="61" dur="500"/>
                                        <p:tgtEl>
                                          <p:spTgt spid="68"/>
                                        </p:tgtEl>
                                      </p:cBhvr>
                                    </p:animEffect>
                                  </p:childTnLst>
                                </p:cTn>
                              </p:par>
                            </p:childTnLst>
                          </p:cTn>
                        </p:par>
                        <p:par>
                          <p:cTn id="62" fill="hold">
                            <p:stCondLst>
                              <p:cond delay="1300"/>
                            </p:stCondLst>
                            <p:childTnLst>
                              <p:par>
                                <p:cTn id="63" presetID="2" presetClass="entr" presetSubtype="8" decel="100000"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0-#ppt_w/2"/>
                                          </p:val>
                                        </p:tav>
                                        <p:tav tm="100000">
                                          <p:val>
                                            <p:strVal val="#ppt_x"/>
                                          </p:val>
                                        </p:tav>
                                      </p:tavLst>
                                    </p:anim>
                                    <p:anim calcmode="lin" valueType="num">
                                      <p:cBhvr additive="base">
                                        <p:cTn id="66" dur="500" fill="hold"/>
                                        <p:tgtEl>
                                          <p:spTgt spid="64"/>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100"/>
                                  </p:stCondLst>
                                  <p:childTnLst>
                                    <p:set>
                                      <p:cBhvr>
                                        <p:cTn id="68" dur="1" fill="hold">
                                          <p:stCondLst>
                                            <p:cond delay="0"/>
                                          </p:stCondLst>
                                        </p:cTn>
                                        <p:tgtEl>
                                          <p:spTgt spid="65"/>
                                        </p:tgtEl>
                                        <p:attrNameLst>
                                          <p:attrName>style.visibility</p:attrName>
                                        </p:attrNameLst>
                                      </p:cBhvr>
                                      <p:to>
                                        <p:strVal val="visible"/>
                                      </p:to>
                                    </p:set>
                                    <p:anim calcmode="lin" valueType="num">
                                      <p:cBhvr additive="base">
                                        <p:cTn id="69" dur="500" fill="hold"/>
                                        <p:tgtEl>
                                          <p:spTgt spid="65"/>
                                        </p:tgtEl>
                                        <p:attrNameLst>
                                          <p:attrName>ppt_x</p:attrName>
                                        </p:attrNameLst>
                                      </p:cBhvr>
                                      <p:tavLst>
                                        <p:tav tm="0">
                                          <p:val>
                                            <p:strVal val="0-#ppt_w/2"/>
                                          </p:val>
                                        </p:tav>
                                        <p:tav tm="100000">
                                          <p:val>
                                            <p:strVal val="#ppt_x"/>
                                          </p:val>
                                        </p:tav>
                                      </p:tavLst>
                                    </p:anim>
                                    <p:anim calcmode="lin" valueType="num">
                                      <p:cBhvr additive="base">
                                        <p:cTn id="70" dur="500" fill="hold"/>
                                        <p:tgtEl>
                                          <p:spTgt spid="65"/>
                                        </p:tgtEl>
                                        <p:attrNameLst>
                                          <p:attrName>ppt_y</p:attrName>
                                        </p:attrNameLst>
                                      </p:cBhvr>
                                      <p:tavLst>
                                        <p:tav tm="0">
                                          <p:val>
                                            <p:strVal val="#ppt_y"/>
                                          </p:val>
                                        </p:tav>
                                        <p:tav tm="100000">
                                          <p:val>
                                            <p:strVal val="#ppt_y"/>
                                          </p:val>
                                        </p:tav>
                                      </p:tavLst>
                                    </p:anim>
                                  </p:childTnLst>
                                </p:cTn>
                              </p:par>
                              <p:par>
                                <p:cTn id="71" presetID="2" presetClass="entr" presetSubtype="2" decel="100000" fill="hold" grpId="0" nodeType="withEffect">
                                  <p:stCondLst>
                                    <p:cond delay="200"/>
                                  </p:stCondLst>
                                  <p:childTnLst>
                                    <p:set>
                                      <p:cBhvr>
                                        <p:cTn id="72" dur="1" fill="hold">
                                          <p:stCondLst>
                                            <p:cond delay="0"/>
                                          </p:stCondLst>
                                        </p:cTn>
                                        <p:tgtEl>
                                          <p:spTgt spid="66"/>
                                        </p:tgtEl>
                                        <p:attrNameLst>
                                          <p:attrName>style.visibility</p:attrName>
                                        </p:attrNameLst>
                                      </p:cBhvr>
                                      <p:to>
                                        <p:strVal val="visible"/>
                                      </p:to>
                                    </p:set>
                                    <p:anim calcmode="lin" valueType="num">
                                      <p:cBhvr additive="base">
                                        <p:cTn id="73" dur="500" fill="hold"/>
                                        <p:tgtEl>
                                          <p:spTgt spid="66"/>
                                        </p:tgtEl>
                                        <p:attrNameLst>
                                          <p:attrName>ppt_x</p:attrName>
                                        </p:attrNameLst>
                                      </p:cBhvr>
                                      <p:tavLst>
                                        <p:tav tm="0">
                                          <p:val>
                                            <p:strVal val="1+#ppt_w/2"/>
                                          </p:val>
                                        </p:tav>
                                        <p:tav tm="100000">
                                          <p:val>
                                            <p:strVal val="#ppt_x"/>
                                          </p:val>
                                        </p:tav>
                                      </p:tavLst>
                                    </p:anim>
                                    <p:anim calcmode="lin" valueType="num">
                                      <p:cBhvr additive="base">
                                        <p:cTn id="74" dur="500" fill="hold"/>
                                        <p:tgtEl>
                                          <p:spTgt spid="66"/>
                                        </p:tgtEl>
                                        <p:attrNameLst>
                                          <p:attrName>ppt_y</p:attrName>
                                        </p:attrNameLst>
                                      </p:cBhvr>
                                      <p:tavLst>
                                        <p:tav tm="0">
                                          <p:val>
                                            <p:strVal val="#ppt_y"/>
                                          </p:val>
                                        </p:tav>
                                        <p:tav tm="100000">
                                          <p:val>
                                            <p:strVal val="#ppt_y"/>
                                          </p:val>
                                        </p:tav>
                                      </p:tavLst>
                                    </p:anim>
                                  </p:childTnLst>
                                </p:cTn>
                              </p:par>
                              <p:par>
                                <p:cTn id="75" presetID="2" presetClass="entr" presetSubtype="2" decel="100000" fill="hold" grpId="0" nodeType="withEffect">
                                  <p:stCondLst>
                                    <p:cond delay="300"/>
                                  </p:stCondLst>
                                  <p:childTnLst>
                                    <p:set>
                                      <p:cBhvr>
                                        <p:cTn id="76" dur="1" fill="hold">
                                          <p:stCondLst>
                                            <p:cond delay="0"/>
                                          </p:stCondLst>
                                        </p:cTn>
                                        <p:tgtEl>
                                          <p:spTgt spid="67"/>
                                        </p:tgtEl>
                                        <p:attrNameLst>
                                          <p:attrName>style.visibility</p:attrName>
                                        </p:attrNameLst>
                                      </p:cBhvr>
                                      <p:to>
                                        <p:strVal val="visible"/>
                                      </p:to>
                                    </p:set>
                                    <p:anim calcmode="lin" valueType="num">
                                      <p:cBhvr additive="base">
                                        <p:cTn id="77" dur="500" fill="hold"/>
                                        <p:tgtEl>
                                          <p:spTgt spid="67"/>
                                        </p:tgtEl>
                                        <p:attrNameLst>
                                          <p:attrName>ppt_x</p:attrName>
                                        </p:attrNameLst>
                                      </p:cBhvr>
                                      <p:tavLst>
                                        <p:tav tm="0">
                                          <p:val>
                                            <p:strVal val="1+#ppt_w/2"/>
                                          </p:val>
                                        </p:tav>
                                        <p:tav tm="100000">
                                          <p:val>
                                            <p:strVal val="#ppt_x"/>
                                          </p:val>
                                        </p:tav>
                                      </p:tavLst>
                                    </p:anim>
                                    <p:anim calcmode="lin" valueType="num">
                                      <p:cBhvr additive="base">
                                        <p:cTn id="78" dur="500" fill="hold"/>
                                        <p:tgtEl>
                                          <p:spTgt spid="67"/>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400"/>
                                  </p:stCondLst>
                                  <p:childTnLst>
                                    <p:set>
                                      <p:cBhvr>
                                        <p:cTn id="80" dur="1" fill="hold">
                                          <p:stCondLst>
                                            <p:cond delay="0"/>
                                          </p:stCondLst>
                                        </p:cTn>
                                        <p:tgtEl>
                                          <p:spTgt spid="69"/>
                                        </p:tgtEl>
                                        <p:attrNameLst>
                                          <p:attrName>style.visibility</p:attrName>
                                        </p:attrNameLst>
                                      </p:cBhvr>
                                      <p:to>
                                        <p:strVal val="visible"/>
                                      </p:to>
                                    </p:set>
                                    <p:anim calcmode="lin" valueType="num">
                                      <p:cBhvr additive="base">
                                        <p:cTn id="81" dur="500" fill="hold"/>
                                        <p:tgtEl>
                                          <p:spTgt spid="69"/>
                                        </p:tgtEl>
                                        <p:attrNameLst>
                                          <p:attrName>ppt_x</p:attrName>
                                        </p:attrNameLst>
                                      </p:cBhvr>
                                      <p:tavLst>
                                        <p:tav tm="0">
                                          <p:val>
                                            <p:strVal val="0-#ppt_w/2"/>
                                          </p:val>
                                        </p:tav>
                                        <p:tav tm="100000">
                                          <p:val>
                                            <p:strVal val="#ppt_x"/>
                                          </p:val>
                                        </p:tav>
                                      </p:tavLst>
                                    </p:anim>
                                    <p:anim calcmode="lin" valueType="num">
                                      <p:cBhvr additive="base">
                                        <p:cTn id="82" dur="500" fill="hold"/>
                                        <p:tgtEl>
                                          <p:spTgt spid="69"/>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300"/>
                                  </p:stCondLst>
                                  <p:childTnLst>
                                    <p:set>
                                      <p:cBhvr>
                                        <p:cTn id="84" dur="1" fill="hold">
                                          <p:stCondLst>
                                            <p:cond delay="0"/>
                                          </p:stCondLst>
                                        </p:cTn>
                                        <p:tgtEl>
                                          <p:spTgt spid="70"/>
                                        </p:tgtEl>
                                        <p:attrNameLst>
                                          <p:attrName>style.visibility</p:attrName>
                                        </p:attrNameLst>
                                      </p:cBhvr>
                                      <p:to>
                                        <p:strVal val="visible"/>
                                      </p:to>
                                    </p:set>
                                    <p:anim calcmode="lin" valueType="num">
                                      <p:cBhvr additive="base">
                                        <p:cTn id="85" dur="500" fill="hold"/>
                                        <p:tgtEl>
                                          <p:spTgt spid="70"/>
                                        </p:tgtEl>
                                        <p:attrNameLst>
                                          <p:attrName>ppt_x</p:attrName>
                                        </p:attrNameLst>
                                      </p:cBhvr>
                                      <p:tavLst>
                                        <p:tav tm="0">
                                          <p:val>
                                            <p:strVal val="1+#ppt_w/2"/>
                                          </p:val>
                                        </p:tav>
                                        <p:tav tm="100000">
                                          <p:val>
                                            <p:strVal val="#ppt_x"/>
                                          </p:val>
                                        </p:tav>
                                      </p:tavLst>
                                    </p:anim>
                                    <p:anim calcmode="lin" valueType="num">
                                      <p:cBhvr additive="base">
                                        <p:cTn id="86"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P spid="65" grpId="0"/>
      <p:bldP spid="66" grpId="0"/>
      <p:bldP spid="67" grpId="0"/>
      <p:bldP spid="68" grpId="0" animBg="1"/>
      <p:bldP spid="69" grpId="0"/>
      <p:bldP spid="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16013" y="1617663"/>
            <a:ext cx="269875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矩形 2"/>
          <p:cNvSpPr>
            <a:spLocks noChangeArrowheads="1"/>
          </p:cNvSpPr>
          <p:nvPr/>
        </p:nvSpPr>
        <p:spPr bwMode="auto">
          <a:xfrm>
            <a:off x="3814763" y="1617663"/>
            <a:ext cx="5329237" cy="1746250"/>
          </a:xfrm>
          <a:prstGeom prst="rect">
            <a:avLst/>
          </a:prstGeom>
          <a:solidFill>
            <a:srgbClr val="0070C0"/>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zh-CN" sz="1350" b="0" i="0" u="none" strike="noStrike" kern="1200" cap="none" spc="0" normalizeH="0" baseline="0" noProof="0">
              <a:ln>
                <a:noFill/>
              </a:ln>
              <a:solidFill>
                <a:srgbClr val="000000"/>
              </a:solidFill>
              <a:effectLst/>
              <a:uLnTx/>
              <a:uFillTx/>
              <a:latin typeface="等线"/>
              <a:ea typeface="微软雅黑"/>
              <a:cs typeface="+mn-cs"/>
            </a:endParaRPr>
          </a:p>
        </p:txBody>
      </p:sp>
      <p:sp>
        <p:nvSpPr>
          <p:cNvPr id="75" name="矩形 3"/>
          <p:cNvSpPr>
            <a:spLocks noChangeArrowheads="1"/>
          </p:cNvSpPr>
          <p:nvPr/>
        </p:nvSpPr>
        <p:spPr bwMode="auto">
          <a:xfrm>
            <a:off x="0" y="3359150"/>
            <a:ext cx="3814763" cy="425450"/>
          </a:xfrm>
          <a:prstGeom prst="rect">
            <a:avLst/>
          </a:prstGeom>
          <a:solidFill>
            <a:srgbClr val="00B0F0"/>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zh-CN" sz="1350" b="0" i="0" u="none" strike="noStrike" kern="1200" cap="none" spc="0" normalizeH="0" baseline="0" noProof="0">
              <a:ln>
                <a:noFill/>
              </a:ln>
              <a:solidFill>
                <a:srgbClr val="000000"/>
              </a:solidFill>
              <a:effectLst/>
              <a:uLnTx/>
              <a:uFillTx/>
              <a:latin typeface="等线"/>
              <a:ea typeface="微软雅黑"/>
              <a:cs typeface="+mn-cs"/>
            </a:endParaRPr>
          </a:p>
        </p:txBody>
      </p:sp>
      <p:cxnSp>
        <p:nvCxnSpPr>
          <p:cNvPr id="76" name="直接连接符 4"/>
          <p:cNvCxnSpPr>
            <a:cxnSpLocks noChangeShapeType="1"/>
          </p:cNvCxnSpPr>
          <p:nvPr/>
        </p:nvCxnSpPr>
        <p:spPr bwMode="auto">
          <a:xfrm>
            <a:off x="5651500" y="2373313"/>
            <a:ext cx="0" cy="630237"/>
          </a:xfrm>
          <a:prstGeom prst="line">
            <a:avLst/>
          </a:prstGeom>
          <a:noFill/>
          <a:ln w="9525">
            <a:solidFill>
              <a:schemeClr val="bg1"/>
            </a:solidFill>
            <a:round/>
          </a:ln>
          <a:extLst>
            <a:ext uri="{909E8E84-426E-40DD-AFC4-6F175D3DCCD1}">
              <a14:hiddenFill xmlns:a14="http://schemas.microsoft.com/office/drawing/2010/main">
                <a:noFill/>
              </a14:hiddenFill>
            </a:ext>
          </a:extLst>
        </p:spPr>
      </p:cxnSp>
      <p:sp>
        <p:nvSpPr>
          <p:cNvPr id="77" name="矩形 5"/>
          <p:cNvSpPr>
            <a:spLocks noChangeArrowheads="1"/>
          </p:cNvSpPr>
          <p:nvPr/>
        </p:nvSpPr>
        <p:spPr bwMode="auto">
          <a:xfrm>
            <a:off x="5716588" y="2284413"/>
            <a:ext cx="3319462" cy="75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solidFill>
                <a:effectLst/>
                <a:uLnTx/>
                <a:uFillTx/>
                <a:latin typeface="微软雅黑"/>
                <a:ea typeface="微软雅黑"/>
                <a:cs typeface="+mn-cs"/>
              </a:rPr>
              <a:t>单击此处添加文本单击此处添加文本 单击此处添加文本单击此处添加文本单击此处添加文本单击此处添加文本单击此处添加文本单击此处添加文本</a:t>
            </a:r>
            <a:endParaRPr kumimoji="0" lang="en-US" altLang="zh-CN" sz="10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78" name="矩形​​ 57"/>
          <p:cNvSpPr>
            <a:spLocks noChangeArrowheads="1"/>
          </p:cNvSpPr>
          <p:nvPr/>
        </p:nvSpPr>
        <p:spPr bwMode="auto">
          <a:xfrm>
            <a:off x="3814763" y="3362325"/>
            <a:ext cx="5221287" cy="6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单击此处添加文本单击此处添加文本 单击此处添加文本单击此处添加文本单击此处添加文本单击此处添加文本单击此处添加文本单击此处添加文本</a:t>
            </a:r>
            <a:endParaRPr kumimoji="0" lang="en-US" altLang="zh-CN" sz="1200" b="0"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sp>
        <p:nvSpPr>
          <p:cNvPr id="79" name="矩形 7"/>
          <p:cNvSpPr>
            <a:spLocks noChangeArrowheads="1"/>
          </p:cNvSpPr>
          <p:nvPr/>
        </p:nvSpPr>
        <p:spPr bwMode="auto">
          <a:xfrm>
            <a:off x="5735638" y="1946275"/>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填加文字</a:t>
            </a:r>
            <a:endParaRPr kumimoji="0" lang="en-US" altLang="zh-CN" sz="12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endParaRPr>
          </a:p>
        </p:txBody>
      </p:sp>
      <p:grpSp>
        <p:nvGrpSpPr>
          <p:cNvPr id="80" name="组合 8"/>
          <p:cNvGrpSpPr/>
          <p:nvPr/>
        </p:nvGrpSpPr>
        <p:grpSpPr bwMode="auto">
          <a:xfrm>
            <a:off x="3986213" y="1924050"/>
            <a:ext cx="1414462" cy="1074738"/>
            <a:chOff x="0" y="0"/>
            <a:chExt cx="1415772" cy="1075120"/>
          </a:xfrm>
        </p:grpSpPr>
        <p:sp>
          <p:nvSpPr>
            <p:cNvPr id="81" name="TextBox 19"/>
            <p:cNvSpPr txBox="1">
              <a:spLocks noChangeArrowheads="1"/>
            </p:cNvSpPr>
            <p:nvPr/>
          </p:nvSpPr>
          <p:spPr bwMode="auto">
            <a:xfrm>
              <a:off x="0" y="798121"/>
              <a:ext cx="1415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点击添加文本内容</a:t>
              </a:r>
              <a:endParaRPr kumimoji="0" lang="zh-CN" altLang="en-US" sz="12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82" name="TextBox 17"/>
            <p:cNvSpPr txBox="1">
              <a:spLocks noChangeArrowheads="1"/>
            </p:cNvSpPr>
            <p:nvPr/>
          </p:nvSpPr>
          <p:spPr bwMode="auto">
            <a:xfrm>
              <a:off x="0" y="532080"/>
              <a:ext cx="1415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点击添加文本内容</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3" name="TextBox 15"/>
            <p:cNvSpPr txBox="1">
              <a:spLocks noChangeArrowheads="1"/>
            </p:cNvSpPr>
            <p:nvPr/>
          </p:nvSpPr>
          <p:spPr bwMode="auto">
            <a:xfrm>
              <a:off x="0" y="266040"/>
              <a:ext cx="1415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点击添加文本内容</a:t>
              </a:r>
              <a:endParaRPr kumimoji="0" lang="zh-CN" altLang="en-US" sz="12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endParaRPr>
            </a:p>
          </p:txBody>
        </p:sp>
        <p:sp>
          <p:nvSpPr>
            <p:cNvPr id="84" name="TextBox 13"/>
            <p:cNvSpPr txBox="1">
              <a:spLocks noChangeArrowheads="1"/>
            </p:cNvSpPr>
            <p:nvPr/>
          </p:nvSpPr>
          <p:spPr bwMode="auto">
            <a:xfrm>
              <a:off x="0" y="0"/>
              <a:ext cx="1415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点击添加文本内容</a:t>
              </a:r>
              <a:endParaRPr kumimoji="0" lang="zh-CN" altLang="en-US" sz="12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grpSp>
      <p:sp>
        <p:nvSpPr>
          <p:cNvPr id="85" name="矩形 16"/>
          <p:cNvSpPr>
            <a:spLocks noChangeArrowheads="1"/>
          </p:cNvSpPr>
          <p:nvPr/>
        </p:nvSpPr>
        <p:spPr bwMode="auto">
          <a:xfrm>
            <a:off x="1096487" y="1266652"/>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0" cap="none" spc="0" normalizeH="0" baseline="0" noProof="0" dirty="0">
                <a:ln>
                  <a:noFill/>
                </a:ln>
                <a:solidFill>
                  <a:prstClr val="black"/>
                </a:solidFill>
                <a:effectLst/>
                <a:uLnTx/>
                <a:uFillTx/>
                <a:latin typeface="微软雅黑"/>
                <a:ea typeface="微软雅黑"/>
                <a:cs typeface="+mn-cs"/>
              </a:rPr>
              <a:t>填加文字</a:t>
            </a:r>
            <a:endParaRPr kumimoji="0" lang="en-US" altLang="zh-CN" sz="1350" b="1" i="0" u="none" strike="noStrike" kern="0" cap="none" spc="0" normalizeH="0" baseline="0" noProof="0" dirty="0">
              <a:ln>
                <a:noFill/>
              </a:ln>
              <a:solidFill>
                <a:prstClr val="black"/>
              </a:solidFill>
              <a:effectLst/>
              <a:uLnTx/>
              <a:uFillTx/>
              <a:latin typeface="微软雅黑"/>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1+#ppt_w/2"/>
                                          </p:val>
                                        </p:tav>
                                        <p:tav tm="100000">
                                          <p:val>
                                            <p:strVal val="#ppt_x"/>
                                          </p:val>
                                        </p:tav>
                                      </p:tavLst>
                                    </p:anim>
                                    <p:anim calcmode="lin" valueType="num">
                                      <p:cBhvr additive="base">
                                        <p:cTn id="12" dur="500" fill="hold"/>
                                        <p:tgtEl>
                                          <p:spTgt spid="74"/>
                                        </p:tgtEl>
                                        <p:attrNameLst>
                                          <p:attrName>ppt_y</p:attrName>
                                        </p:attrNameLst>
                                      </p:cBhvr>
                                      <p:tavLst>
                                        <p:tav tm="0">
                                          <p:val>
                                            <p:strVal val="#ppt_y"/>
                                          </p:val>
                                        </p:tav>
                                        <p:tav tm="100000">
                                          <p:val>
                                            <p:strVal val="#ppt_y"/>
                                          </p:val>
                                        </p:tav>
                                      </p:tavLst>
                                    </p:anim>
                                  </p:childTnLst>
                                </p:cTn>
                              </p:par>
                              <p:par>
                                <p:cTn id="13" presetID="12" presetClass="entr" presetSubtype="4" fill="hold" nodeType="withEffect">
                                  <p:stCondLst>
                                    <p:cond delay="10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p:tgtEl>
                                          <p:spTgt spid="73"/>
                                        </p:tgtEl>
                                        <p:attrNameLst>
                                          <p:attrName>ppt_y</p:attrName>
                                        </p:attrNameLst>
                                      </p:cBhvr>
                                      <p:tavLst>
                                        <p:tav tm="0">
                                          <p:val>
                                            <p:strVal val="#ppt_y+#ppt_h*1.125000"/>
                                          </p:val>
                                        </p:tav>
                                        <p:tav tm="100000">
                                          <p:val>
                                            <p:strVal val="#ppt_y"/>
                                          </p:val>
                                        </p:tav>
                                      </p:tavLst>
                                    </p:anim>
                                    <p:animEffect transition="in" filter="wipe(up)">
                                      <p:cBhvr>
                                        <p:cTn id="16" dur="500"/>
                                        <p:tgtEl>
                                          <p:spTgt spid="73"/>
                                        </p:tgtEl>
                                      </p:cBhvr>
                                    </p:animEffect>
                                  </p:childTnLst>
                                </p:cTn>
                              </p:par>
                              <p:par>
                                <p:cTn id="17" presetID="22" presetClass="entr" presetSubtype="1" fill="hold" nodeType="withEffect">
                                  <p:stCondLst>
                                    <p:cond delay="300"/>
                                  </p:stCondLst>
                                  <p:childTnLst>
                                    <p:set>
                                      <p:cBhvr>
                                        <p:cTn id="18" dur="1" fill="hold">
                                          <p:stCondLst>
                                            <p:cond delay="0"/>
                                          </p:stCondLst>
                                        </p:cTn>
                                        <p:tgtEl>
                                          <p:spTgt spid="80"/>
                                        </p:tgtEl>
                                        <p:attrNameLst>
                                          <p:attrName>style.visibility</p:attrName>
                                        </p:attrNameLst>
                                      </p:cBhvr>
                                      <p:to>
                                        <p:strVal val="visible"/>
                                      </p:to>
                                    </p:set>
                                    <p:animEffect transition="in" filter="wipe(up)">
                                      <p:cBhvr>
                                        <p:cTn id="19" dur="500"/>
                                        <p:tgtEl>
                                          <p:spTgt spid="80"/>
                                        </p:tgtEl>
                                      </p:cBhvr>
                                    </p:animEffect>
                                  </p:childTnLst>
                                </p:cTn>
                              </p:par>
                              <p:par>
                                <p:cTn id="20" presetID="22" presetClass="entr" presetSubtype="1" fill="hold" nodeType="withEffect">
                                  <p:stCondLst>
                                    <p:cond delay="500"/>
                                  </p:stCondLst>
                                  <p:childTnLst>
                                    <p:set>
                                      <p:cBhvr>
                                        <p:cTn id="21" dur="1" fill="hold">
                                          <p:stCondLst>
                                            <p:cond delay="0"/>
                                          </p:stCondLst>
                                        </p:cTn>
                                        <p:tgtEl>
                                          <p:spTgt spid="76"/>
                                        </p:tgtEl>
                                        <p:attrNameLst>
                                          <p:attrName>style.visibility</p:attrName>
                                        </p:attrNameLst>
                                      </p:cBhvr>
                                      <p:to>
                                        <p:strVal val="visible"/>
                                      </p:to>
                                    </p:set>
                                    <p:animEffect transition="in" filter="wipe(up)">
                                      <p:cBhvr>
                                        <p:cTn id="22" dur="500"/>
                                        <p:tgtEl>
                                          <p:spTgt spid="76"/>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par>
                                <p:cTn id="26" presetID="12" presetClass="entr" presetSubtype="8" fill="hold" grpId="0" nodeType="withEffect">
                                  <p:stCondLst>
                                    <p:cond delay="800"/>
                                  </p:stCondLst>
                                  <p:childTnLst>
                                    <p:set>
                                      <p:cBhvr>
                                        <p:cTn id="27" dur="1" fill="hold">
                                          <p:stCondLst>
                                            <p:cond delay="0"/>
                                          </p:stCondLst>
                                        </p:cTn>
                                        <p:tgtEl>
                                          <p:spTgt spid="77"/>
                                        </p:tgtEl>
                                        <p:attrNameLst>
                                          <p:attrName>style.visibility</p:attrName>
                                        </p:attrNameLst>
                                      </p:cBhvr>
                                      <p:to>
                                        <p:strVal val="visible"/>
                                      </p:to>
                                    </p:set>
                                    <p:anim calcmode="lin" valueType="num">
                                      <p:cBhvr additive="base">
                                        <p:cTn id="28" dur="500"/>
                                        <p:tgtEl>
                                          <p:spTgt spid="77"/>
                                        </p:tgtEl>
                                        <p:attrNameLst>
                                          <p:attrName>ppt_x</p:attrName>
                                        </p:attrNameLst>
                                      </p:cBhvr>
                                      <p:tavLst>
                                        <p:tav tm="0">
                                          <p:val>
                                            <p:strVal val="#ppt_x-#ppt_w*1.125000"/>
                                          </p:val>
                                        </p:tav>
                                        <p:tav tm="100000">
                                          <p:val>
                                            <p:strVal val="#ppt_x"/>
                                          </p:val>
                                        </p:tav>
                                      </p:tavLst>
                                    </p:anim>
                                    <p:animEffect transition="in" filter="wipe(right)">
                                      <p:cBhvr>
                                        <p:cTn id="29" dur="500"/>
                                        <p:tgtEl>
                                          <p:spTgt spid="77"/>
                                        </p:tgtEl>
                                      </p:cBhvr>
                                    </p:animEffect>
                                  </p:childTnLst>
                                </p:cTn>
                              </p:par>
                              <p:par>
                                <p:cTn id="30" presetID="2" presetClass="entr" presetSubtype="2" fill="hold" grpId="0" nodeType="withEffect">
                                  <p:stCondLst>
                                    <p:cond delay="800"/>
                                  </p:stCondLst>
                                  <p:childTnLst>
                                    <p:set>
                                      <p:cBhvr>
                                        <p:cTn id="31" dur="1" fill="hold">
                                          <p:stCondLst>
                                            <p:cond delay="0"/>
                                          </p:stCondLst>
                                        </p:cTn>
                                        <p:tgtEl>
                                          <p:spTgt spid="78"/>
                                        </p:tgtEl>
                                        <p:attrNameLst>
                                          <p:attrName>style.visibility</p:attrName>
                                        </p:attrNameLst>
                                      </p:cBhvr>
                                      <p:to>
                                        <p:strVal val="visible"/>
                                      </p:to>
                                    </p:set>
                                    <p:anim calcmode="lin" valueType="num">
                                      <p:cBhvr additive="base">
                                        <p:cTn id="32" dur="500" fill="hold"/>
                                        <p:tgtEl>
                                          <p:spTgt spid="78"/>
                                        </p:tgtEl>
                                        <p:attrNameLst>
                                          <p:attrName>ppt_x</p:attrName>
                                        </p:attrNameLst>
                                      </p:cBhvr>
                                      <p:tavLst>
                                        <p:tav tm="0">
                                          <p:val>
                                            <p:strVal val="1+#ppt_w/2"/>
                                          </p:val>
                                        </p:tav>
                                        <p:tav tm="100000">
                                          <p:val>
                                            <p:strVal val="#ppt_x"/>
                                          </p:val>
                                        </p:tav>
                                      </p:tavLst>
                                    </p:anim>
                                    <p:anim calcmode="lin" valueType="num">
                                      <p:cBhvr additive="base">
                                        <p:cTn id="33" dur="500" fill="hold"/>
                                        <p:tgtEl>
                                          <p:spTgt spid="78"/>
                                        </p:tgtEl>
                                        <p:attrNameLst>
                                          <p:attrName>ppt_y</p:attrName>
                                        </p:attrNameLst>
                                      </p:cBhvr>
                                      <p:tavLst>
                                        <p:tav tm="0">
                                          <p:val>
                                            <p:strVal val="#ppt_y"/>
                                          </p:val>
                                        </p:tav>
                                        <p:tav tm="100000">
                                          <p:val>
                                            <p:strVal val="#ppt_y"/>
                                          </p:val>
                                        </p:tav>
                                      </p:tavLst>
                                    </p:anim>
                                  </p:childTnLst>
                                </p:cTn>
                              </p:par>
                              <p:par>
                                <p:cTn id="34" presetID="12" presetClass="entr" presetSubtype="4"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 calcmode="lin" valueType="num">
                                      <p:cBhvr additive="base">
                                        <p:cTn id="36" dur="500"/>
                                        <p:tgtEl>
                                          <p:spTgt spid="85"/>
                                        </p:tgtEl>
                                        <p:attrNameLst>
                                          <p:attrName>ppt_y</p:attrName>
                                        </p:attrNameLst>
                                      </p:cBhvr>
                                      <p:tavLst>
                                        <p:tav tm="0">
                                          <p:val>
                                            <p:strVal val="#ppt_y+#ppt_h*1.125000"/>
                                          </p:val>
                                        </p:tav>
                                        <p:tav tm="100000">
                                          <p:val>
                                            <p:strVal val="#ppt_y"/>
                                          </p:val>
                                        </p:tav>
                                      </p:tavLst>
                                    </p:anim>
                                    <p:animEffect transition="in" filter="wipe(up)">
                                      <p:cBhvr>
                                        <p:cTn id="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autoUpdateAnimBg="0"/>
      <p:bldP spid="75" grpId="0" animBg="1" autoUpdateAnimBg="0"/>
      <p:bldP spid="77" grpId="0" autoUpdateAnimBg="0"/>
      <p:bldP spid="78" grpId="0" autoUpdateAnimBg="0"/>
      <p:bldP spid="79" grpId="0" autoUpdateAnimBg="0"/>
      <p:bldP spid="8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bwMode="auto">
          <a:xfrm>
            <a:off x="2630091" y="1825228"/>
            <a:ext cx="4900613" cy="756047"/>
            <a:chOff x="3506394" y="2434165"/>
            <a:chExt cx="6535007" cy="1008202"/>
          </a:xfrm>
        </p:grpSpPr>
        <p:cxnSp>
          <p:nvCxnSpPr>
            <p:cNvPr id="74" name="肘形连接符 73"/>
            <p:cNvCxnSpPr>
              <a:stCxn id="75" idx="6"/>
              <a:endCxn id="100" idx="2"/>
            </p:cNvCxnSpPr>
            <p:nvPr/>
          </p:nvCxnSpPr>
          <p:spPr>
            <a:xfrm>
              <a:off x="4262143" y="2812042"/>
              <a:ext cx="5779258" cy="630325"/>
            </a:xfrm>
            <a:prstGeom prst="bentConnector3">
              <a:avLst>
                <a:gd name="adj1" fmla="val 4622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5" name="椭圆 74"/>
            <p:cNvSpPr/>
            <p:nvPr/>
          </p:nvSpPr>
          <p:spPr>
            <a:xfrm>
              <a:off x="3506394" y="2434165"/>
              <a:ext cx="755749" cy="7557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76" name="组合 125"/>
            <p:cNvGrpSpPr/>
            <p:nvPr/>
          </p:nvGrpSpPr>
          <p:grpSpPr bwMode="auto">
            <a:xfrm>
              <a:off x="3659394" y="2570928"/>
              <a:ext cx="450000" cy="434596"/>
              <a:chOff x="5512720" y="2152017"/>
              <a:chExt cx="583915" cy="496874"/>
            </a:xfrm>
          </p:grpSpPr>
          <p:sp>
            <p:nvSpPr>
              <p:cNvPr id="77" name="Freeform 159"/>
              <p:cNvSpPr/>
              <p:nvPr/>
            </p:nvSpPr>
            <p:spPr bwMode="auto">
              <a:xfrm>
                <a:off x="5573773" y="2246159"/>
                <a:ext cx="461483" cy="402983"/>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等线"/>
                  <a:ea typeface="微软雅黑"/>
                  <a:cs typeface="+mn-cs"/>
                </a:endParaRPr>
              </a:p>
            </p:txBody>
          </p:sp>
          <p:sp>
            <p:nvSpPr>
              <p:cNvPr id="78" name="Freeform 160"/>
              <p:cNvSpPr/>
              <p:nvPr/>
            </p:nvSpPr>
            <p:spPr bwMode="auto">
              <a:xfrm>
                <a:off x="5511967" y="2151767"/>
                <a:ext cx="585095" cy="225090"/>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等线"/>
                  <a:ea typeface="微软雅黑"/>
                  <a:cs typeface="+mn-cs"/>
                </a:endParaRPr>
              </a:p>
            </p:txBody>
          </p:sp>
        </p:grpSp>
      </p:grpSp>
      <p:grpSp>
        <p:nvGrpSpPr>
          <p:cNvPr id="79" name="组合 78"/>
          <p:cNvGrpSpPr/>
          <p:nvPr/>
        </p:nvGrpSpPr>
        <p:grpSpPr bwMode="auto">
          <a:xfrm>
            <a:off x="2630092" y="3232547"/>
            <a:ext cx="3050381" cy="566738"/>
            <a:chOff x="3506394" y="4309617"/>
            <a:chExt cx="4066973" cy="756000"/>
          </a:xfrm>
        </p:grpSpPr>
        <p:cxnSp>
          <p:nvCxnSpPr>
            <p:cNvPr id="80" name="肘形连接符 79"/>
            <p:cNvCxnSpPr>
              <a:stCxn id="81" idx="6"/>
              <a:endCxn id="102" idx="2"/>
            </p:cNvCxnSpPr>
            <p:nvPr/>
          </p:nvCxnSpPr>
          <p:spPr>
            <a:xfrm>
              <a:off x="4262006" y="4687617"/>
              <a:ext cx="3311361" cy="376411"/>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 name="椭圆 80"/>
            <p:cNvSpPr/>
            <p:nvPr/>
          </p:nvSpPr>
          <p:spPr>
            <a:xfrm>
              <a:off x="3506394" y="4309617"/>
              <a:ext cx="755612" cy="75600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82" name="Freeform 277"/>
            <p:cNvSpPr>
              <a:spLocks noEditPoints="1"/>
            </p:cNvSpPr>
            <p:nvPr/>
          </p:nvSpPr>
          <p:spPr bwMode="auto">
            <a:xfrm>
              <a:off x="3696885" y="4431911"/>
              <a:ext cx="384156" cy="455824"/>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endParaRPr>
            </a:p>
          </p:txBody>
        </p:sp>
      </p:grpSp>
      <p:grpSp>
        <p:nvGrpSpPr>
          <p:cNvPr id="83" name="组合 82"/>
          <p:cNvGrpSpPr/>
          <p:nvPr/>
        </p:nvGrpSpPr>
        <p:grpSpPr bwMode="auto">
          <a:xfrm>
            <a:off x="2630091" y="2528888"/>
            <a:ext cx="3975497" cy="789385"/>
            <a:chOff x="3506394" y="3371891"/>
            <a:chExt cx="5300991" cy="1051895"/>
          </a:xfrm>
        </p:grpSpPr>
        <p:cxnSp>
          <p:nvCxnSpPr>
            <p:cNvPr id="84" name="肘形连接符 83"/>
            <p:cNvCxnSpPr>
              <a:stCxn id="85" idx="6"/>
              <a:endCxn id="101" idx="2"/>
            </p:cNvCxnSpPr>
            <p:nvPr/>
          </p:nvCxnSpPr>
          <p:spPr>
            <a:xfrm>
              <a:off x="4262091" y="3749494"/>
              <a:ext cx="4545294" cy="674292"/>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3506394" y="3371891"/>
              <a:ext cx="755697" cy="7567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等线"/>
                <a:ea typeface="微软雅黑"/>
                <a:cs typeface="+mn-cs"/>
              </a:endParaRPr>
            </a:p>
          </p:txBody>
        </p:sp>
        <p:grpSp>
          <p:nvGrpSpPr>
            <p:cNvPr id="86" name="Group 92"/>
            <p:cNvGrpSpPr/>
            <p:nvPr/>
          </p:nvGrpSpPr>
          <p:grpSpPr>
            <a:xfrm>
              <a:off x="3659830" y="3607479"/>
              <a:ext cx="474528" cy="295582"/>
              <a:chOff x="5172076" y="1943683"/>
              <a:chExt cx="471488" cy="293688"/>
            </a:xfrm>
            <a:solidFill>
              <a:schemeClr val="bg1"/>
            </a:solidFill>
          </p:grpSpPr>
          <p:sp>
            <p:nvSpPr>
              <p:cNvPr id="87" name="Freeform 8"/>
              <p:cNvSpPr>
                <a:spLocks noEditPoints="1"/>
              </p:cNvSpPr>
              <p:nvPr/>
            </p:nvSpPr>
            <p:spPr bwMode="auto">
              <a:xfrm>
                <a:off x="5172076" y="1943683"/>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900" b="0" i="0" u="none" strike="noStrike" kern="1200" cap="none" spc="0" normalizeH="0" baseline="0" noProof="0">
                  <a:ln>
                    <a:noFill/>
                  </a:ln>
                  <a:solidFill>
                    <a:prstClr val="black"/>
                  </a:solidFill>
                  <a:effectLst/>
                  <a:uLnTx/>
                  <a:uFillTx/>
                  <a:latin typeface="等线"/>
                  <a:ea typeface="微软雅黑"/>
                  <a:cs typeface="+mn-cs"/>
                </a:endParaRPr>
              </a:p>
            </p:txBody>
          </p:sp>
          <p:sp>
            <p:nvSpPr>
              <p:cNvPr id="88" name="Rectangle 9"/>
              <p:cNvSpPr>
                <a:spLocks noChangeArrowheads="1"/>
              </p:cNvSpPr>
              <p:nvPr/>
            </p:nvSpPr>
            <p:spPr bwMode="auto">
              <a:xfrm>
                <a:off x="5235576" y="2007182"/>
                <a:ext cx="90488" cy="166688"/>
              </a:xfrm>
              <a:prstGeom prst="rect">
                <a:avLst/>
              </a:prstGeom>
              <a:grp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900" b="0" i="0" u="none" strike="noStrike" kern="1200" cap="none" spc="0" normalizeH="0" baseline="0" noProof="0">
                  <a:ln>
                    <a:noFill/>
                  </a:ln>
                  <a:solidFill>
                    <a:prstClr val="black"/>
                  </a:solidFill>
                  <a:effectLst/>
                  <a:uLnTx/>
                  <a:uFillTx/>
                  <a:latin typeface="等线"/>
                  <a:ea typeface="微软雅黑"/>
                  <a:cs typeface="+mn-cs"/>
                </a:endParaRPr>
              </a:p>
            </p:txBody>
          </p:sp>
          <p:sp>
            <p:nvSpPr>
              <p:cNvPr id="89" name="Rectangle 10"/>
              <p:cNvSpPr>
                <a:spLocks noChangeArrowheads="1"/>
              </p:cNvSpPr>
              <p:nvPr/>
            </p:nvSpPr>
            <p:spPr bwMode="auto">
              <a:xfrm>
                <a:off x="5341938" y="2007182"/>
                <a:ext cx="85725" cy="166688"/>
              </a:xfrm>
              <a:prstGeom prst="rect">
                <a:avLst/>
              </a:prstGeom>
              <a:grpFill/>
              <a:ln>
                <a:noFill/>
              </a:ln>
            </p:spPr>
            <p:txBody>
              <a:bodyPr lIns="121920" tIns="60960" rIns="121920" bIns="60960"/>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900" b="0" i="0" u="none" strike="noStrike" kern="1200" cap="none" spc="0" normalizeH="0" baseline="0" noProof="0">
                  <a:ln>
                    <a:noFill/>
                  </a:ln>
                  <a:solidFill>
                    <a:prstClr val="black"/>
                  </a:solidFill>
                  <a:effectLst/>
                  <a:uLnTx/>
                  <a:uFillTx/>
                  <a:latin typeface="等线"/>
                  <a:ea typeface="微软雅黑"/>
                  <a:cs typeface="+mn-cs"/>
                </a:endParaRPr>
              </a:p>
            </p:txBody>
          </p:sp>
        </p:grpSp>
      </p:grpSp>
      <p:grpSp>
        <p:nvGrpSpPr>
          <p:cNvPr id="90" name="组合 89"/>
          <p:cNvGrpSpPr/>
          <p:nvPr/>
        </p:nvGrpSpPr>
        <p:grpSpPr bwMode="auto">
          <a:xfrm>
            <a:off x="2630091" y="3935016"/>
            <a:ext cx="1840706" cy="567928"/>
            <a:chOff x="3506394" y="5247344"/>
            <a:chExt cx="2455131" cy="756000"/>
          </a:xfrm>
        </p:grpSpPr>
        <p:cxnSp>
          <p:nvCxnSpPr>
            <p:cNvPr id="91" name="直接连接符 90"/>
            <p:cNvCxnSpPr/>
            <p:nvPr/>
          </p:nvCxnSpPr>
          <p:spPr>
            <a:xfrm flipH="1">
              <a:off x="3919288" y="5626136"/>
              <a:ext cx="20422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a:off x="3506394" y="5247344"/>
              <a:ext cx="755914" cy="75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93" name="Group 9"/>
            <p:cNvGrpSpPr/>
            <p:nvPr/>
          </p:nvGrpSpPr>
          <p:grpSpPr>
            <a:xfrm>
              <a:off x="3631370" y="5445692"/>
              <a:ext cx="516045" cy="382660"/>
              <a:chOff x="4572000" y="3414713"/>
              <a:chExt cx="374651" cy="277813"/>
            </a:xfrm>
            <a:solidFill>
              <a:schemeClr val="bg1"/>
            </a:solidFill>
          </p:grpSpPr>
          <p:sp>
            <p:nvSpPr>
              <p:cNvPr id="94"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5"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sp>
        <p:nvSpPr>
          <p:cNvPr id="96" name="任意多边形 95"/>
          <p:cNvSpPr/>
          <p:nvPr/>
        </p:nvSpPr>
        <p:spPr>
          <a:xfrm>
            <a:off x="7196138" y="1696642"/>
            <a:ext cx="885825" cy="2774156"/>
          </a:xfrm>
          <a:custGeom>
            <a:avLst/>
            <a:gdLst>
              <a:gd name="connsiteX0" fmla="*/ 1176576 w 1181100"/>
              <a:gd name="connsiteY0" fmla="*/ 0 h 3698875"/>
              <a:gd name="connsiteX1" fmla="*/ 1181100 w 1181100"/>
              <a:gd name="connsiteY1" fmla="*/ 0 h 3698875"/>
              <a:gd name="connsiteX2" fmla="*/ 1181100 w 1181100"/>
              <a:gd name="connsiteY2" fmla="*/ 3698875 h 3698875"/>
              <a:gd name="connsiteX3" fmla="*/ 0 w 1181100"/>
              <a:gd name="connsiteY3" fmla="*/ 3698875 h 3698875"/>
              <a:gd name="connsiteX4" fmla="*/ 0 w 1181100"/>
              <a:gd name="connsiteY4" fmla="*/ 1735795 h 3698875"/>
              <a:gd name="connsiteX5" fmla="*/ 48924 w 1181100"/>
              <a:gd name="connsiteY5" fmla="*/ 1697678 h 3698875"/>
              <a:gd name="connsiteX6" fmla="*/ 278759 w 1181100"/>
              <a:gd name="connsiteY6" fmla="*/ 1500788 h 3698875"/>
              <a:gd name="connsiteX7" fmla="*/ 453153 w 1181100"/>
              <a:gd name="connsiteY7" fmla="*/ 1330349 h 3698875"/>
              <a:gd name="connsiteX8" fmla="*/ 510936 w 1181100"/>
              <a:gd name="connsiteY8" fmla="*/ 1369307 h 3698875"/>
              <a:gd name="connsiteX9" fmla="*/ 590551 w 1181100"/>
              <a:gd name="connsiteY9" fmla="*/ 1385380 h 3698875"/>
              <a:gd name="connsiteX10" fmla="*/ 795088 w 1181100"/>
              <a:gd name="connsiteY10" fmla="*/ 1180843 h 3698875"/>
              <a:gd name="connsiteX11" fmla="*/ 735181 w 1181100"/>
              <a:gd name="connsiteY11" fmla="*/ 1036213 h 3698875"/>
              <a:gd name="connsiteX12" fmla="*/ 717723 w 1181100"/>
              <a:gd name="connsiteY12" fmla="*/ 1024442 h 3698875"/>
              <a:gd name="connsiteX13" fmla="*/ 820291 w 1181100"/>
              <a:gd name="connsiteY13" fmla="*/ 886780 h 3698875"/>
              <a:gd name="connsiteX14" fmla="*/ 1174186 w 1181100"/>
              <a:gd name="connsiteY14" fmla="*/ 21448 h 3698875"/>
              <a:gd name="connsiteX15" fmla="*/ 1176576 w 1181100"/>
              <a:gd name="connsiteY15"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97" name="任意多边形 96"/>
          <p:cNvSpPr/>
          <p:nvPr/>
        </p:nvSpPr>
        <p:spPr>
          <a:xfrm>
            <a:off x="6271022" y="3028951"/>
            <a:ext cx="885825" cy="1441847"/>
          </a:xfrm>
          <a:custGeom>
            <a:avLst/>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98" name="任意多边形 97"/>
          <p:cNvSpPr/>
          <p:nvPr/>
        </p:nvSpPr>
        <p:spPr>
          <a:xfrm>
            <a:off x="5344716" y="3599260"/>
            <a:ext cx="885825" cy="871538"/>
          </a:xfrm>
          <a:custGeom>
            <a:avLst/>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99" name="任意多边形 98"/>
          <p:cNvSpPr/>
          <p:nvPr/>
        </p:nvSpPr>
        <p:spPr>
          <a:xfrm>
            <a:off x="3852862" y="4002881"/>
            <a:ext cx="1452563" cy="467916"/>
          </a:xfrm>
          <a:custGeom>
            <a:avLst/>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0" name="椭圆 99"/>
          <p:cNvSpPr/>
          <p:nvPr/>
        </p:nvSpPr>
        <p:spPr>
          <a:xfrm>
            <a:off x="7530704" y="2474118"/>
            <a:ext cx="216694" cy="2155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1" name="椭圆 100"/>
          <p:cNvSpPr/>
          <p:nvPr/>
        </p:nvSpPr>
        <p:spPr>
          <a:xfrm>
            <a:off x="6605587" y="3209925"/>
            <a:ext cx="215504" cy="21550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2" name="椭圆 101"/>
          <p:cNvSpPr/>
          <p:nvPr/>
        </p:nvSpPr>
        <p:spPr>
          <a:xfrm>
            <a:off x="5680473" y="3689748"/>
            <a:ext cx="215503" cy="21550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3" name="椭圆 102"/>
          <p:cNvSpPr/>
          <p:nvPr/>
        </p:nvSpPr>
        <p:spPr>
          <a:xfrm>
            <a:off x="4470798" y="4114800"/>
            <a:ext cx="216694" cy="21669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104" name="矩形 47"/>
          <p:cNvSpPr>
            <a:spLocks noChangeArrowheads="1"/>
          </p:cNvSpPr>
          <p:nvPr/>
        </p:nvSpPr>
        <p:spPr bwMode="auto">
          <a:xfrm>
            <a:off x="977503" y="1106091"/>
            <a:ext cx="7204472" cy="50936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3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105" name="矩形 104"/>
          <p:cNvSpPr/>
          <p:nvPr/>
        </p:nvSpPr>
        <p:spPr>
          <a:xfrm>
            <a:off x="1628776" y="1866900"/>
            <a:ext cx="907256" cy="300038"/>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06" name="矩形 105"/>
          <p:cNvSpPr/>
          <p:nvPr/>
        </p:nvSpPr>
        <p:spPr>
          <a:xfrm>
            <a:off x="986889" y="2160985"/>
            <a:ext cx="1549142" cy="223138"/>
          </a:xfrm>
          <a:prstGeom prst="rect">
            <a:avLst/>
          </a:prstGeom>
        </p:spPr>
        <p:txBody>
          <a:bodyPr wrap="none" lIns="68580" tIns="34290" rIns="68580" bIns="34290">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sym typeface="微软雅黑" pitchFamily="34" charset="-122"/>
              </a:rPr>
              <a:t>点击输入图表的描述说明</a:t>
            </a: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07" name="矩形 106"/>
          <p:cNvSpPr/>
          <p:nvPr/>
        </p:nvSpPr>
        <p:spPr>
          <a:xfrm>
            <a:off x="1628776" y="2563416"/>
            <a:ext cx="907256" cy="300038"/>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08" name="矩形 107"/>
          <p:cNvSpPr/>
          <p:nvPr/>
        </p:nvSpPr>
        <p:spPr>
          <a:xfrm>
            <a:off x="986889" y="2856310"/>
            <a:ext cx="1549142" cy="223138"/>
          </a:xfrm>
          <a:prstGeom prst="rect">
            <a:avLst/>
          </a:prstGeom>
        </p:spPr>
        <p:txBody>
          <a:bodyPr wrap="none" lIns="68580" tIns="34290" rIns="68580" bIns="34290">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sym typeface="微软雅黑" pitchFamily="34" charset="-122"/>
              </a:rPr>
              <a:t>点击输入图表的描述说明</a:t>
            </a: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09" name="矩形 108"/>
          <p:cNvSpPr/>
          <p:nvPr/>
        </p:nvSpPr>
        <p:spPr>
          <a:xfrm>
            <a:off x="1628776" y="3271837"/>
            <a:ext cx="907256" cy="300038"/>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10" name="矩形 109"/>
          <p:cNvSpPr/>
          <p:nvPr/>
        </p:nvSpPr>
        <p:spPr>
          <a:xfrm>
            <a:off x="986889" y="3565922"/>
            <a:ext cx="1549142" cy="223138"/>
          </a:xfrm>
          <a:prstGeom prst="rect">
            <a:avLst/>
          </a:prstGeom>
        </p:spPr>
        <p:txBody>
          <a:bodyPr wrap="none" lIns="68580" tIns="34290" rIns="68580" bIns="34290">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sym typeface="微软雅黑" pitchFamily="34" charset="-122"/>
              </a:rPr>
              <a:t>点击输入图表的描述说明</a:t>
            </a: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11" name="矩形 110"/>
          <p:cNvSpPr/>
          <p:nvPr/>
        </p:nvSpPr>
        <p:spPr>
          <a:xfrm>
            <a:off x="1628776" y="3965972"/>
            <a:ext cx="907256" cy="300038"/>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112" name="矩形 111"/>
          <p:cNvSpPr/>
          <p:nvPr/>
        </p:nvSpPr>
        <p:spPr>
          <a:xfrm>
            <a:off x="986889" y="4258867"/>
            <a:ext cx="1549142" cy="223138"/>
          </a:xfrm>
          <a:prstGeom prst="rect">
            <a:avLst/>
          </a:prstGeom>
        </p:spPr>
        <p:txBody>
          <a:bodyPr wrap="none" lIns="68580" tIns="34290" rIns="68580" bIns="34290">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sym typeface="微软雅黑" pitchFamily="34" charset="-122"/>
              </a:rPr>
              <a:t>点击输入图表的描述说明</a:t>
            </a: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outVertical)">
                                      <p:cBhvr>
                                        <p:cTn id="7" dur="500"/>
                                        <p:tgtEl>
                                          <p:spTgt spid="10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wipe(down)">
                                      <p:cBhvr>
                                        <p:cTn id="11" dur="200"/>
                                        <p:tgtEl>
                                          <p:spTgt spid="99"/>
                                        </p:tgtEl>
                                      </p:cBhvr>
                                    </p:animEffect>
                                  </p:childTnLst>
                                </p:cTn>
                              </p:par>
                              <p:par>
                                <p:cTn id="12" presetID="22" presetClass="entr" presetSubtype="4" fill="hold" nodeType="with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wipe(down)">
                                      <p:cBhvr>
                                        <p:cTn id="14" dur="400"/>
                                        <p:tgtEl>
                                          <p:spTgt spid="98"/>
                                        </p:tgtEl>
                                      </p:cBhvr>
                                    </p:animEffect>
                                  </p:childTnLst>
                                </p:cTn>
                              </p:par>
                              <p:par>
                                <p:cTn id="15" presetID="22" presetClass="entr" presetSubtype="4"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wipe(down)">
                                      <p:cBhvr>
                                        <p:cTn id="17" dur="600"/>
                                        <p:tgtEl>
                                          <p:spTgt spid="97"/>
                                        </p:tgtEl>
                                      </p:cBhvr>
                                    </p:animEffect>
                                  </p:childTnLst>
                                </p:cTn>
                              </p:par>
                              <p:par>
                                <p:cTn id="18" presetID="22" presetClass="entr" presetSubtype="4" fill="hold"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wipe(down)">
                                      <p:cBhvr>
                                        <p:cTn id="20" dur="900"/>
                                        <p:tgtEl>
                                          <p:spTgt spid="96"/>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250"/>
                                        <p:tgtEl>
                                          <p:spTgt spid="103"/>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02"/>
                                        </p:tgtEl>
                                        <p:attrNameLst>
                                          <p:attrName>style.visibility</p:attrName>
                                        </p:attrNameLst>
                                      </p:cBhvr>
                                      <p:to>
                                        <p:strVal val="visible"/>
                                      </p:to>
                                    </p:set>
                                    <p:animEffect transition="in" filter="fade">
                                      <p:cBhvr>
                                        <p:cTn id="26" dur="250"/>
                                        <p:tgtEl>
                                          <p:spTgt spid="102"/>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250"/>
                                        <p:tgtEl>
                                          <p:spTgt spid="101"/>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250"/>
                                        <p:tgtEl>
                                          <p:spTgt spid="100"/>
                                        </p:tgtEl>
                                      </p:cBhvr>
                                    </p:animEffect>
                                  </p:childTnLst>
                                </p:cTn>
                              </p:par>
                            </p:childTnLst>
                          </p:cTn>
                        </p:par>
                        <p:par>
                          <p:cTn id="33" fill="hold">
                            <p:stCondLst>
                              <p:cond delay="1000"/>
                            </p:stCondLst>
                            <p:childTnLst>
                              <p:par>
                                <p:cTn id="34" presetID="26" presetClass="emph" presetSubtype="0" fill="hold" grpId="1" nodeType="afterEffect">
                                  <p:stCondLst>
                                    <p:cond delay="0"/>
                                  </p:stCondLst>
                                  <p:childTnLst>
                                    <p:animEffect transition="out" filter="fade">
                                      <p:cBhvr>
                                        <p:cTn id="35" dur="500" tmFilter="0, 0; .2, .5; .8, .5; 1, 0"/>
                                        <p:tgtEl>
                                          <p:spTgt spid="103"/>
                                        </p:tgtEl>
                                      </p:cBhvr>
                                    </p:animEffect>
                                    <p:animScale>
                                      <p:cBhvr>
                                        <p:cTn id="36" dur="250" autoRev="1" fill="hold"/>
                                        <p:tgtEl>
                                          <p:spTgt spid="103"/>
                                        </p:tgtEl>
                                      </p:cBhvr>
                                      <p:by x="105000" y="105000"/>
                                    </p:animScale>
                                  </p:childTnLst>
                                </p:cTn>
                              </p:par>
                            </p:childTnLst>
                          </p:cTn>
                        </p:par>
                        <p:par>
                          <p:cTn id="37" fill="hold">
                            <p:stCondLst>
                              <p:cond delay="1500"/>
                            </p:stCondLst>
                            <p:childTnLst>
                              <p:par>
                                <p:cTn id="38" presetID="2" presetClass="entr" presetSubtype="8" fill="hold" nodeType="afterEffect">
                                  <p:stCondLst>
                                    <p:cond delay="0"/>
                                  </p:stCondLst>
                                  <p:childTnLst>
                                    <p:set>
                                      <p:cBhvr>
                                        <p:cTn id="39" dur="1" fill="hold">
                                          <p:stCondLst>
                                            <p:cond delay="0"/>
                                          </p:stCondLst>
                                        </p:cTn>
                                        <p:tgtEl>
                                          <p:spTgt spid="90"/>
                                        </p:tgtEl>
                                        <p:attrNameLst>
                                          <p:attrName>style.visibility</p:attrName>
                                        </p:attrNameLst>
                                      </p:cBhvr>
                                      <p:to>
                                        <p:strVal val="visible"/>
                                      </p:to>
                                    </p:set>
                                    <p:anim calcmode="lin" valueType="num">
                                      <p:cBhvr additive="base">
                                        <p:cTn id="40" dur="500" fill="hold"/>
                                        <p:tgtEl>
                                          <p:spTgt spid="90"/>
                                        </p:tgtEl>
                                        <p:attrNameLst>
                                          <p:attrName>ppt_x</p:attrName>
                                        </p:attrNameLst>
                                      </p:cBhvr>
                                      <p:tavLst>
                                        <p:tav tm="0">
                                          <p:val>
                                            <p:strVal val="0-#ppt_w/2"/>
                                          </p:val>
                                        </p:tav>
                                        <p:tav tm="100000">
                                          <p:val>
                                            <p:strVal val="#ppt_x"/>
                                          </p:val>
                                        </p:tav>
                                      </p:tavLst>
                                    </p:anim>
                                    <p:anim calcmode="lin" valueType="num">
                                      <p:cBhvr additive="base">
                                        <p:cTn id="41" dur="500" fill="hold"/>
                                        <p:tgtEl>
                                          <p:spTgt spid="90"/>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14" presetClass="entr" presetSubtype="10" fill="hold" grpId="0" nodeType="afterEffect">
                                  <p:stCondLst>
                                    <p:cond delay="0"/>
                                  </p:stCondLst>
                                  <p:childTnLst>
                                    <p:set>
                                      <p:cBhvr>
                                        <p:cTn id="44" dur="1" fill="hold">
                                          <p:stCondLst>
                                            <p:cond delay="0"/>
                                          </p:stCondLst>
                                        </p:cTn>
                                        <p:tgtEl>
                                          <p:spTgt spid="111"/>
                                        </p:tgtEl>
                                        <p:attrNameLst>
                                          <p:attrName>style.visibility</p:attrName>
                                        </p:attrNameLst>
                                      </p:cBhvr>
                                      <p:to>
                                        <p:strVal val="visible"/>
                                      </p:to>
                                    </p:set>
                                    <p:animEffect transition="in" filter="randombar(horizontal)">
                                      <p:cBhvr>
                                        <p:cTn id="45" dur="500"/>
                                        <p:tgtEl>
                                          <p:spTgt spid="111"/>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randombar(horizontal)">
                                      <p:cBhvr>
                                        <p:cTn id="48" dur="500"/>
                                        <p:tgtEl>
                                          <p:spTgt spid="112"/>
                                        </p:tgtEl>
                                      </p:cBhvr>
                                    </p:animEffect>
                                  </p:childTnLst>
                                </p:cTn>
                              </p:par>
                            </p:childTnLst>
                          </p:cTn>
                        </p:par>
                        <p:par>
                          <p:cTn id="49" fill="hold">
                            <p:stCondLst>
                              <p:cond delay="2500"/>
                            </p:stCondLst>
                            <p:childTnLst>
                              <p:par>
                                <p:cTn id="50" presetID="26" presetClass="emph" presetSubtype="0" fill="hold" grpId="1" nodeType="afterEffect">
                                  <p:stCondLst>
                                    <p:cond delay="0"/>
                                  </p:stCondLst>
                                  <p:childTnLst>
                                    <p:animEffect transition="out" filter="fade">
                                      <p:cBhvr>
                                        <p:cTn id="51" dur="500" tmFilter="0, 0; .2, .5; .8, .5; 1, 0"/>
                                        <p:tgtEl>
                                          <p:spTgt spid="102"/>
                                        </p:tgtEl>
                                      </p:cBhvr>
                                    </p:animEffect>
                                    <p:animScale>
                                      <p:cBhvr>
                                        <p:cTn id="52" dur="250" autoRev="1" fill="hold"/>
                                        <p:tgtEl>
                                          <p:spTgt spid="102"/>
                                        </p:tgtEl>
                                      </p:cBhvr>
                                      <p:by x="105000" y="105000"/>
                                    </p:animScale>
                                  </p:childTnLst>
                                </p:cTn>
                              </p:par>
                            </p:childTnLst>
                          </p:cTn>
                        </p:par>
                        <p:par>
                          <p:cTn id="53" fill="hold">
                            <p:stCondLst>
                              <p:cond delay="3000"/>
                            </p:stCondLst>
                            <p:childTnLst>
                              <p:par>
                                <p:cTn id="54" presetID="2" presetClass="entr" presetSubtype="8" fill="hold" nodeType="afterEffect">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cBhvr additive="base">
                                        <p:cTn id="56" dur="500" fill="hold"/>
                                        <p:tgtEl>
                                          <p:spTgt spid="79"/>
                                        </p:tgtEl>
                                        <p:attrNameLst>
                                          <p:attrName>ppt_x</p:attrName>
                                        </p:attrNameLst>
                                      </p:cBhvr>
                                      <p:tavLst>
                                        <p:tav tm="0">
                                          <p:val>
                                            <p:strVal val="0-#ppt_w/2"/>
                                          </p:val>
                                        </p:tav>
                                        <p:tav tm="100000">
                                          <p:val>
                                            <p:strVal val="#ppt_x"/>
                                          </p:val>
                                        </p:tav>
                                      </p:tavLst>
                                    </p:anim>
                                    <p:anim calcmode="lin" valueType="num">
                                      <p:cBhvr additive="base">
                                        <p:cTn id="57" dur="500" fill="hold"/>
                                        <p:tgtEl>
                                          <p:spTgt spid="79"/>
                                        </p:tgtEl>
                                        <p:attrNameLst>
                                          <p:attrName>ppt_y</p:attrName>
                                        </p:attrNameLst>
                                      </p:cBhvr>
                                      <p:tavLst>
                                        <p:tav tm="0">
                                          <p:val>
                                            <p:strVal val="#ppt_y"/>
                                          </p:val>
                                        </p:tav>
                                        <p:tav tm="100000">
                                          <p:val>
                                            <p:strVal val="#ppt_y"/>
                                          </p:val>
                                        </p:tav>
                                      </p:tavLst>
                                    </p:anim>
                                  </p:childTnLst>
                                </p:cTn>
                              </p:par>
                            </p:childTnLst>
                          </p:cTn>
                        </p:par>
                        <p:par>
                          <p:cTn id="58" fill="hold">
                            <p:stCondLst>
                              <p:cond delay="3500"/>
                            </p:stCondLst>
                            <p:childTnLst>
                              <p:par>
                                <p:cTn id="59" presetID="14" presetClass="entr" presetSubtype="10" fill="hold" grpId="0" nodeType="afterEffect">
                                  <p:stCondLst>
                                    <p:cond delay="0"/>
                                  </p:stCondLst>
                                  <p:childTnLst>
                                    <p:set>
                                      <p:cBhvr>
                                        <p:cTn id="60" dur="1" fill="hold">
                                          <p:stCondLst>
                                            <p:cond delay="0"/>
                                          </p:stCondLst>
                                        </p:cTn>
                                        <p:tgtEl>
                                          <p:spTgt spid="110"/>
                                        </p:tgtEl>
                                        <p:attrNameLst>
                                          <p:attrName>style.visibility</p:attrName>
                                        </p:attrNameLst>
                                      </p:cBhvr>
                                      <p:to>
                                        <p:strVal val="visible"/>
                                      </p:to>
                                    </p:set>
                                    <p:animEffect transition="in" filter="randombar(horizontal)">
                                      <p:cBhvr>
                                        <p:cTn id="61" dur="500"/>
                                        <p:tgtEl>
                                          <p:spTgt spid="110"/>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randombar(horizontal)">
                                      <p:cBhvr>
                                        <p:cTn id="64" dur="500"/>
                                        <p:tgtEl>
                                          <p:spTgt spid="109"/>
                                        </p:tgtEl>
                                      </p:cBhvr>
                                    </p:animEffect>
                                  </p:childTnLst>
                                </p:cTn>
                              </p:par>
                            </p:childTnLst>
                          </p:cTn>
                        </p:par>
                        <p:par>
                          <p:cTn id="65" fill="hold">
                            <p:stCondLst>
                              <p:cond delay="4000"/>
                            </p:stCondLst>
                            <p:childTnLst>
                              <p:par>
                                <p:cTn id="66" presetID="26" presetClass="emph" presetSubtype="0" fill="hold" grpId="1" nodeType="afterEffect">
                                  <p:stCondLst>
                                    <p:cond delay="0"/>
                                  </p:stCondLst>
                                  <p:childTnLst>
                                    <p:animEffect transition="out" filter="fade">
                                      <p:cBhvr>
                                        <p:cTn id="67" dur="500" tmFilter="0, 0; .2, .5; .8, .5; 1, 0"/>
                                        <p:tgtEl>
                                          <p:spTgt spid="101"/>
                                        </p:tgtEl>
                                      </p:cBhvr>
                                    </p:animEffect>
                                    <p:animScale>
                                      <p:cBhvr>
                                        <p:cTn id="68" dur="250" autoRev="1" fill="hold"/>
                                        <p:tgtEl>
                                          <p:spTgt spid="101"/>
                                        </p:tgtEl>
                                      </p:cBhvr>
                                      <p:by x="105000" y="105000"/>
                                    </p:animScale>
                                  </p:childTnLst>
                                </p:cTn>
                              </p:par>
                            </p:childTnLst>
                          </p:cTn>
                        </p:par>
                        <p:par>
                          <p:cTn id="69" fill="hold">
                            <p:stCondLst>
                              <p:cond delay="4500"/>
                            </p:stCondLst>
                            <p:childTnLst>
                              <p:par>
                                <p:cTn id="70" presetID="2" presetClass="entr" presetSubtype="8" fill="hold" nodeType="afterEffect">
                                  <p:stCondLst>
                                    <p:cond delay="0"/>
                                  </p:stCondLst>
                                  <p:childTnLst>
                                    <p:set>
                                      <p:cBhvr>
                                        <p:cTn id="71" dur="1" fill="hold">
                                          <p:stCondLst>
                                            <p:cond delay="0"/>
                                          </p:stCondLst>
                                        </p:cTn>
                                        <p:tgtEl>
                                          <p:spTgt spid="83"/>
                                        </p:tgtEl>
                                        <p:attrNameLst>
                                          <p:attrName>style.visibility</p:attrName>
                                        </p:attrNameLst>
                                      </p:cBhvr>
                                      <p:to>
                                        <p:strVal val="visible"/>
                                      </p:to>
                                    </p:set>
                                    <p:anim calcmode="lin" valueType="num">
                                      <p:cBhvr additive="base">
                                        <p:cTn id="72" dur="500" fill="hold"/>
                                        <p:tgtEl>
                                          <p:spTgt spid="83"/>
                                        </p:tgtEl>
                                        <p:attrNameLst>
                                          <p:attrName>ppt_x</p:attrName>
                                        </p:attrNameLst>
                                      </p:cBhvr>
                                      <p:tavLst>
                                        <p:tav tm="0">
                                          <p:val>
                                            <p:strVal val="0-#ppt_w/2"/>
                                          </p:val>
                                        </p:tav>
                                        <p:tav tm="100000">
                                          <p:val>
                                            <p:strVal val="#ppt_x"/>
                                          </p:val>
                                        </p:tav>
                                      </p:tavLst>
                                    </p:anim>
                                    <p:anim calcmode="lin" valueType="num">
                                      <p:cBhvr additive="base">
                                        <p:cTn id="73" dur="500" fill="hold"/>
                                        <p:tgtEl>
                                          <p:spTgt spid="83"/>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14" presetClass="entr" presetSubtype="10" fill="hold" grpId="0" nodeType="afterEffect">
                                  <p:stCondLst>
                                    <p:cond delay="0"/>
                                  </p:stCondLst>
                                  <p:childTnLst>
                                    <p:set>
                                      <p:cBhvr>
                                        <p:cTn id="76" dur="1" fill="hold">
                                          <p:stCondLst>
                                            <p:cond delay="0"/>
                                          </p:stCondLst>
                                        </p:cTn>
                                        <p:tgtEl>
                                          <p:spTgt spid="107"/>
                                        </p:tgtEl>
                                        <p:attrNameLst>
                                          <p:attrName>style.visibility</p:attrName>
                                        </p:attrNameLst>
                                      </p:cBhvr>
                                      <p:to>
                                        <p:strVal val="visible"/>
                                      </p:to>
                                    </p:set>
                                    <p:animEffect transition="in" filter="randombar(horizontal)">
                                      <p:cBhvr>
                                        <p:cTn id="77" dur="500"/>
                                        <p:tgtEl>
                                          <p:spTgt spid="107"/>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108"/>
                                        </p:tgtEl>
                                        <p:attrNameLst>
                                          <p:attrName>style.visibility</p:attrName>
                                        </p:attrNameLst>
                                      </p:cBhvr>
                                      <p:to>
                                        <p:strVal val="visible"/>
                                      </p:to>
                                    </p:set>
                                    <p:animEffect transition="in" filter="randombar(horizontal)">
                                      <p:cBhvr>
                                        <p:cTn id="80" dur="500"/>
                                        <p:tgtEl>
                                          <p:spTgt spid="108"/>
                                        </p:tgtEl>
                                      </p:cBhvr>
                                    </p:animEffect>
                                  </p:childTnLst>
                                </p:cTn>
                              </p:par>
                            </p:childTnLst>
                          </p:cTn>
                        </p:par>
                        <p:par>
                          <p:cTn id="81" fill="hold">
                            <p:stCondLst>
                              <p:cond delay="5500"/>
                            </p:stCondLst>
                            <p:childTnLst>
                              <p:par>
                                <p:cTn id="82" presetID="26" presetClass="emph" presetSubtype="0" fill="hold" grpId="1" nodeType="afterEffect">
                                  <p:stCondLst>
                                    <p:cond delay="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par>
                          <p:cTn id="85" fill="hold">
                            <p:stCondLst>
                              <p:cond delay="6000"/>
                            </p:stCondLst>
                            <p:childTnLst>
                              <p:par>
                                <p:cTn id="86" presetID="2" presetClass="entr" presetSubtype="8" fill="hold" nodeType="afterEffect">
                                  <p:stCondLst>
                                    <p:cond delay="0"/>
                                  </p:stCondLst>
                                  <p:childTnLst>
                                    <p:set>
                                      <p:cBhvr>
                                        <p:cTn id="87" dur="1" fill="hold">
                                          <p:stCondLst>
                                            <p:cond delay="0"/>
                                          </p:stCondLst>
                                        </p:cTn>
                                        <p:tgtEl>
                                          <p:spTgt spid="73"/>
                                        </p:tgtEl>
                                        <p:attrNameLst>
                                          <p:attrName>style.visibility</p:attrName>
                                        </p:attrNameLst>
                                      </p:cBhvr>
                                      <p:to>
                                        <p:strVal val="visible"/>
                                      </p:to>
                                    </p:set>
                                    <p:anim calcmode="lin" valueType="num">
                                      <p:cBhvr additive="base">
                                        <p:cTn id="88" dur="500" fill="hold"/>
                                        <p:tgtEl>
                                          <p:spTgt spid="73"/>
                                        </p:tgtEl>
                                        <p:attrNameLst>
                                          <p:attrName>ppt_x</p:attrName>
                                        </p:attrNameLst>
                                      </p:cBhvr>
                                      <p:tavLst>
                                        <p:tav tm="0">
                                          <p:val>
                                            <p:strVal val="0-#ppt_w/2"/>
                                          </p:val>
                                        </p:tav>
                                        <p:tav tm="100000">
                                          <p:val>
                                            <p:strVal val="#ppt_x"/>
                                          </p:val>
                                        </p:tav>
                                      </p:tavLst>
                                    </p:anim>
                                    <p:anim calcmode="lin" valueType="num">
                                      <p:cBhvr additive="base">
                                        <p:cTn id="89" dur="500" fill="hold"/>
                                        <p:tgtEl>
                                          <p:spTgt spid="73"/>
                                        </p:tgtEl>
                                        <p:attrNameLst>
                                          <p:attrName>ppt_y</p:attrName>
                                        </p:attrNameLst>
                                      </p:cBhvr>
                                      <p:tavLst>
                                        <p:tav tm="0">
                                          <p:val>
                                            <p:strVal val="#ppt_y"/>
                                          </p:val>
                                        </p:tav>
                                        <p:tav tm="100000">
                                          <p:val>
                                            <p:strVal val="#ppt_y"/>
                                          </p:val>
                                        </p:tav>
                                      </p:tavLst>
                                    </p:anim>
                                  </p:childTnLst>
                                </p:cTn>
                              </p:par>
                            </p:childTnLst>
                          </p:cTn>
                        </p:par>
                        <p:par>
                          <p:cTn id="90" fill="hold">
                            <p:stCondLst>
                              <p:cond delay="6500"/>
                            </p:stCondLst>
                            <p:childTnLst>
                              <p:par>
                                <p:cTn id="91" presetID="14" presetClass="entr" presetSubtype="10" fill="hold" grpId="0" nodeType="after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randombar(horizontal)">
                                      <p:cBhvr>
                                        <p:cTn id="93" dur="500"/>
                                        <p:tgtEl>
                                          <p:spTgt spid="105"/>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106"/>
                                        </p:tgtEl>
                                        <p:attrNameLst>
                                          <p:attrName>style.visibility</p:attrName>
                                        </p:attrNameLst>
                                      </p:cBhvr>
                                      <p:to>
                                        <p:strVal val="visible"/>
                                      </p:to>
                                    </p:set>
                                    <p:animEffect transition="in" filter="randombar(horizontal)">
                                      <p:cBhvr>
                                        <p:cTn id="96"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101" grpId="0" animBg="1"/>
      <p:bldP spid="101" grpId="1" animBg="1"/>
      <p:bldP spid="102" grpId="0" animBg="1"/>
      <p:bldP spid="102" grpId="1" animBg="1"/>
      <p:bldP spid="103" grpId="0" animBg="1"/>
      <p:bldP spid="103" grpId="1" animBg="1"/>
      <p:bldP spid="104" grpId="0"/>
      <p:bldP spid="105" grpId="0"/>
      <p:bldP spid="106" grpId="0"/>
      <p:bldP spid="107" grpId="0"/>
      <p:bldP spid="108" grpId="0"/>
      <p:bldP spid="109" grpId="0"/>
      <p:bldP spid="110" grpId="0"/>
      <p:bldP spid="111" grpId="0"/>
      <p:bldP spid="1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67" y="3104077"/>
            <a:ext cx="2185873" cy="1801322"/>
          </a:xfrm>
          <a:prstGeom prst="rect">
            <a:avLst/>
          </a:prstGeom>
        </p:spPr>
      </p:pic>
      <p:grpSp>
        <p:nvGrpSpPr>
          <p:cNvPr id="9" name="组合 8"/>
          <p:cNvGrpSpPr/>
          <p:nvPr/>
        </p:nvGrpSpPr>
        <p:grpSpPr>
          <a:xfrm>
            <a:off x="1115616" y="1059582"/>
            <a:ext cx="1123266" cy="930984"/>
            <a:chOff x="1981213" y="908130"/>
            <a:chExt cx="657601" cy="545032"/>
          </a:xfrm>
        </p:grpSpPr>
        <p:grpSp>
          <p:nvGrpSpPr>
            <p:cNvPr id="13" name="组合 12"/>
            <p:cNvGrpSpPr/>
            <p:nvPr/>
          </p:nvGrpSpPr>
          <p:grpSpPr>
            <a:xfrm>
              <a:off x="2023848" y="908130"/>
              <a:ext cx="614966" cy="545032"/>
              <a:chOff x="3295850" y="2263221"/>
              <a:chExt cx="2643764" cy="2343151"/>
            </a:xfrm>
          </p:grpSpPr>
          <p:sp>
            <p:nvSpPr>
              <p:cNvPr id="15"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srgbClr val="0070C0"/>
                  </a:solidFill>
                  <a:effectLst/>
                  <a:uLnTx/>
                  <a:uFillTx/>
                  <a:latin typeface="Calibri"/>
                  <a:ea typeface="宋体" charset="-122"/>
                  <a:cs typeface="+mn-cs"/>
                </a:endParaRPr>
              </a:p>
            </p:txBody>
          </p:sp>
          <p:sp>
            <p:nvSpPr>
              <p:cNvPr id="16"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srgbClr val="0070C0"/>
                  </a:solidFill>
                  <a:effectLst/>
                  <a:uLnTx/>
                  <a:uFillTx/>
                  <a:latin typeface="Calibri"/>
                  <a:ea typeface="宋体" charset="-122"/>
                  <a:cs typeface="+mn-cs"/>
                </a:endParaRPr>
              </a:p>
            </p:txBody>
          </p:sp>
        </p:grpSp>
        <p:sp>
          <p:nvSpPr>
            <p:cNvPr id="14" name="文本框 88"/>
            <p:cNvSpPr txBox="1"/>
            <p:nvPr/>
          </p:nvSpPr>
          <p:spPr>
            <a:xfrm>
              <a:off x="1981213" y="961839"/>
              <a:ext cx="657225" cy="450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smtClean="0">
                  <a:ln>
                    <a:noFill/>
                  </a:ln>
                  <a:solidFill>
                    <a:srgbClr val="0070C0"/>
                  </a:solidFill>
                  <a:effectLst/>
                  <a:uLnTx/>
                  <a:uFillTx/>
                  <a:latin typeface="微软雅黑" pitchFamily="34" charset="-122"/>
                  <a:ea typeface="微软雅黑" pitchFamily="34" charset="-122"/>
                  <a:cs typeface="+mn-cs"/>
                </a:rPr>
                <a:t>谢</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grpSp>
        <p:nvGrpSpPr>
          <p:cNvPr id="17" name="组合 16"/>
          <p:cNvGrpSpPr/>
          <p:nvPr/>
        </p:nvGrpSpPr>
        <p:grpSpPr>
          <a:xfrm>
            <a:off x="2248241" y="1059582"/>
            <a:ext cx="1122623" cy="930984"/>
            <a:chOff x="1993584" y="908130"/>
            <a:chExt cx="657225" cy="545032"/>
          </a:xfrm>
        </p:grpSpPr>
        <p:grpSp>
          <p:nvGrpSpPr>
            <p:cNvPr id="18" name="组合 17"/>
            <p:cNvGrpSpPr/>
            <p:nvPr/>
          </p:nvGrpSpPr>
          <p:grpSpPr>
            <a:xfrm>
              <a:off x="2023848" y="908130"/>
              <a:ext cx="614966" cy="545032"/>
              <a:chOff x="3295850" y="2263221"/>
              <a:chExt cx="2643764" cy="2343151"/>
            </a:xfrm>
          </p:grpSpPr>
          <p:sp>
            <p:nvSpPr>
              <p:cNvPr id="20"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srgbClr val="0070C0"/>
                  </a:solidFill>
                  <a:effectLst/>
                  <a:uLnTx/>
                  <a:uFillTx/>
                  <a:latin typeface="Calibri"/>
                  <a:ea typeface="宋体" charset="-122"/>
                  <a:cs typeface="+mn-cs"/>
                </a:endParaRPr>
              </a:p>
            </p:txBody>
          </p:sp>
          <p:sp>
            <p:nvSpPr>
              <p:cNvPr id="21"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srgbClr val="0070C0"/>
                  </a:solidFill>
                  <a:effectLst/>
                  <a:uLnTx/>
                  <a:uFillTx/>
                  <a:latin typeface="Calibri"/>
                  <a:ea typeface="宋体" charset="-122"/>
                  <a:cs typeface="+mn-cs"/>
                </a:endParaRPr>
              </a:p>
            </p:txBody>
          </p:sp>
        </p:grpSp>
        <p:sp>
          <p:nvSpPr>
            <p:cNvPr id="19" name="文本框 88"/>
            <p:cNvSpPr txBox="1"/>
            <p:nvPr/>
          </p:nvSpPr>
          <p:spPr>
            <a:xfrm>
              <a:off x="1993584" y="961839"/>
              <a:ext cx="657225" cy="450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smtClean="0">
                  <a:ln>
                    <a:noFill/>
                  </a:ln>
                  <a:solidFill>
                    <a:srgbClr val="0070C0"/>
                  </a:solidFill>
                  <a:effectLst/>
                  <a:uLnTx/>
                  <a:uFillTx/>
                  <a:latin typeface="微软雅黑" pitchFamily="34" charset="-122"/>
                  <a:ea typeface="微软雅黑" pitchFamily="34" charset="-122"/>
                  <a:cs typeface="+mn-cs"/>
                </a:rPr>
                <a:t>谢</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grpSp>
        <p:nvGrpSpPr>
          <p:cNvPr id="22" name="组合 21"/>
          <p:cNvGrpSpPr/>
          <p:nvPr/>
        </p:nvGrpSpPr>
        <p:grpSpPr>
          <a:xfrm>
            <a:off x="3328361" y="1059582"/>
            <a:ext cx="1122624" cy="930984"/>
            <a:chOff x="1985934" y="908130"/>
            <a:chExt cx="657225" cy="545032"/>
          </a:xfrm>
        </p:grpSpPr>
        <p:grpSp>
          <p:nvGrpSpPr>
            <p:cNvPr id="23" name="组合 22"/>
            <p:cNvGrpSpPr/>
            <p:nvPr/>
          </p:nvGrpSpPr>
          <p:grpSpPr>
            <a:xfrm>
              <a:off x="2023848" y="908130"/>
              <a:ext cx="614966" cy="545032"/>
              <a:chOff x="3295850" y="2263221"/>
              <a:chExt cx="2643764" cy="2343151"/>
            </a:xfrm>
          </p:grpSpPr>
          <p:sp>
            <p:nvSpPr>
              <p:cNvPr id="25"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a:ln>
                    <a:noFill/>
                  </a:ln>
                  <a:solidFill>
                    <a:srgbClr val="0070C0"/>
                  </a:solidFill>
                  <a:effectLst/>
                  <a:uLnTx/>
                  <a:uFillTx/>
                  <a:latin typeface="微软雅黑" pitchFamily="34" charset="-122"/>
                  <a:ea typeface="微软雅黑" pitchFamily="34" charset="-122"/>
                  <a:cs typeface="+mn-cs"/>
                </a:endParaRPr>
              </a:p>
            </p:txBody>
          </p:sp>
          <p:sp>
            <p:nvSpPr>
              <p:cNvPr id="26"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a:ln>
                    <a:noFill/>
                  </a:ln>
                  <a:solidFill>
                    <a:srgbClr val="0070C0"/>
                  </a:solidFill>
                  <a:effectLst/>
                  <a:uLnTx/>
                  <a:uFillTx/>
                  <a:latin typeface="微软雅黑" pitchFamily="34" charset="-122"/>
                  <a:ea typeface="微软雅黑" pitchFamily="34" charset="-122"/>
                  <a:cs typeface="+mn-cs"/>
                </a:endParaRPr>
              </a:p>
            </p:txBody>
          </p:sp>
        </p:grpSp>
        <p:sp>
          <p:nvSpPr>
            <p:cNvPr id="24" name="文本框 88"/>
            <p:cNvSpPr txBox="1"/>
            <p:nvPr/>
          </p:nvSpPr>
          <p:spPr>
            <a:xfrm>
              <a:off x="1985934" y="961839"/>
              <a:ext cx="657225" cy="450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smtClean="0">
                  <a:ln>
                    <a:noFill/>
                  </a:ln>
                  <a:solidFill>
                    <a:srgbClr val="0070C0"/>
                  </a:solidFill>
                  <a:effectLst/>
                  <a:uLnTx/>
                  <a:uFillTx/>
                  <a:latin typeface="微软雅黑" pitchFamily="34" charset="-122"/>
                  <a:ea typeface="微软雅黑" pitchFamily="34" charset="-122"/>
                  <a:cs typeface="+mn-cs"/>
                </a:rPr>
                <a:t>观</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grpSp>
        <p:nvGrpSpPr>
          <p:cNvPr id="27" name="组合 26"/>
          <p:cNvGrpSpPr/>
          <p:nvPr/>
        </p:nvGrpSpPr>
        <p:grpSpPr>
          <a:xfrm>
            <a:off x="4457489" y="1059582"/>
            <a:ext cx="1122623" cy="930984"/>
            <a:chOff x="2012297" y="908130"/>
            <a:chExt cx="657225" cy="545032"/>
          </a:xfrm>
        </p:grpSpPr>
        <p:grpSp>
          <p:nvGrpSpPr>
            <p:cNvPr id="28" name="组合 27"/>
            <p:cNvGrpSpPr/>
            <p:nvPr/>
          </p:nvGrpSpPr>
          <p:grpSpPr>
            <a:xfrm>
              <a:off x="2023848" y="908130"/>
              <a:ext cx="614966" cy="545032"/>
              <a:chOff x="3295850" y="2263221"/>
              <a:chExt cx="2643764" cy="2343151"/>
            </a:xfrm>
          </p:grpSpPr>
          <p:sp>
            <p:nvSpPr>
              <p:cNvPr id="30" name="Freeform 5"/>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a:ln>
                    <a:noFill/>
                  </a:ln>
                  <a:solidFill>
                    <a:srgbClr val="0070C0"/>
                  </a:solidFill>
                  <a:effectLst/>
                  <a:uLnTx/>
                  <a:uFillTx/>
                  <a:latin typeface="微软雅黑" pitchFamily="34" charset="-122"/>
                  <a:ea typeface="微软雅黑" pitchFamily="34" charset="-122"/>
                  <a:cs typeface="+mn-cs"/>
                </a:endParaRPr>
              </a:p>
            </p:txBody>
          </p:sp>
          <p:sp>
            <p:nvSpPr>
              <p:cNvPr id="31" name="Freeform 5"/>
              <p:cNvSpPr/>
              <p:nvPr/>
            </p:nvSpPr>
            <p:spPr bwMode="auto">
              <a:xfrm rot="10800000">
                <a:off x="3589408"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a:ln>
                    <a:noFill/>
                  </a:ln>
                  <a:solidFill>
                    <a:srgbClr val="0070C0"/>
                  </a:solidFill>
                  <a:effectLst/>
                  <a:uLnTx/>
                  <a:uFillTx/>
                  <a:latin typeface="微软雅黑" pitchFamily="34" charset="-122"/>
                  <a:ea typeface="微软雅黑" pitchFamily="34" charset="-122"/>
                  <a:cs typeface="+mn-cs"/>
                </a:endParaRPr>
              </a:p>
            </p:txBody>
          </p:sp>
        </p:grpSp>
        <p:sp>
          <p:nvSpPr>
            <p:cNvPr id="29" name="文本框 88"/>
            <p:cNvSpPr txBox="1"/>
            <p:nvPr/>
          </p:nvSpPr>
          <p:spPr>
            <a:xfrm>
              <a:off x="2012297" y="961839"/>
              <a:ext cx="657225" cy="450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smtClean="0">
                  <a:ln>
                    <a:noFill/>
                  </a:ln>
                  <a:solidFill>
                    <a:srgbClr val="0070C0"/>
                  </a:solidFill>
                  <a:effectLst/>
                  <a:uLnTx/>
                  <a:uFillTx/>
                  <a:latin typeface="微软雅黑" pitchFamily="34" charset="-122"/>
                  <a:ea typeface="微软雅黑" pitchFamily="34" charset="-122"/>
                  <a:cs typeface="+mn-cs"/>
                </a:rPr>
                <a:t>看</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545" y="486644"/>
            <a:ext cx="1986465" cy="4418755"/>
          </a:xfrm>
          <a:prstGeom prst="rect">
            <a:avLst/>
          </a:prstGeom>
        </p:spPr>
      </p:pic>
      <p:pic>
        <p:nvPicPr>
          <p:cNvPr id="49" name="轻音乐优美的萨克斯.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3114286" y="-1484538"/>
            <a:ext cx="609600" cy="609600"/>
          </a:xfrm>
          <a:prstGeom prst="rect">
            <a:avLst/>
          </a:prstGeom>
        </p:spPr>
      </p:pic>
      <p:grpSp>
        <p:nvGrpSpPr>
          <p:cNvPr id="10" name="组合 9"/>
          <p:cNvGrpSpPr/>
          <p:nvPr/>
        </p:nvGrpSpPr>
        <p:grpSpPr>
          <a:xfrm>
            <a:off x="1835696" y="2214646"/>
            <a:ext cx="3168352" cy="369332"/>
            <a:chOff x="1717270" y="1729449"/>
            <a:chExt cx="3168352" cy="369332"/>
          </a:xfrm>
        </p:grpSpPr>
        <p:sp>
          <p:nvSpPr>
            <p:cNvPr id="8" name="圆角矩形 7"/>
            <p:cNvSpPr/>
            <p:nvPr/>
          </p:nvSpPr>
          <p:spPr>
            <a:xfrm>
              <a:off x="1717270" y="1743302"/>
              <a:ext cx="3168352" cy="34162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charset="-122"/>
                <a:cs typeface="+mn-cs"/>
              </a:endParaRPr>
            </a:p>
          </p:txBody>
        </p:sp>
        <p:sp>
          <p:nvSpPr>
            <p:cNvPr id="6" name="文本框 5"/>
            <p:cNvSpPr txBox="1"/>
            <p:nvPr/>
          </p:nvSpPr>
          <p:spPr>
            <a:xfrm>
              <a:off x="1765857" y="1729449"/>
              <a:ext cx="3119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汇报：</a:t>
              </a:r>
              <a:r>
                <a:rPr kumimoji="0" lang="en-US" altLang="zh-CN" sz="18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PENG  </a:t>
              </a:r>
              <a:r>
                <a:rPr kumimoji="0" lang="zh-CN" altLang="en-US" sz="18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导师：</a:t>
              </a:r>
              <a:r>
                <a:rPr kumimoji="0" lang="en-US" altLang="zh-CN" sz="18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BAOTU</a:t>
              </a:r>
              <a:endParaRPr kumimoji="0" lang="zh-CN" altLang="en-US" sz="18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right)">
                                      <p:cBhvr>
                                        <p:cTn id="9" dur="1000"/>
                                        <p:tgtEl>
                                          <p:spTgt spid="2"/>
                                        </p:tgtEl>
                                      </p:cBhvr>
                                    </p:animEffect>
                                  </p:childTnLst>
                                </p:cTn>
                              </p:par>
                            </p:childTnLst>
                          </p:cTn>
                        </p:par>
                        <p:par>
                          <p:cTn id="10" fill="hold">
                            <p:stCondLst>
                              <p:cond delay="0"/>
                            </p:stCondLst>
                            <p:childTnLst>
                              <p:par>
                                <p:cTn id="11" presetID="5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par>
                                <p:cTn id="16" presetID="52" presetClass="entr" presetSubtype="0" fill="hold" nodeType="withEffect">
                                  <p:stCondLst>
                                    <p:cond delay="500"/>
                                  </p:stCondLst>
                                  <p:childTnLst>
                                    <p:set>
                                      <p:cBhvr>
                                        <p:cTn id="17" dur="1" fill="hold">
                                          <p:stCondLst>
                                            <p:cond delay="0"/>
                                          </p:stCondLst>
                                        </p:cTn>
                                        <p:tgtEl>
                                          <p:spTgt spid="17"/>
                                        </p:tgtEl>
                                        <p:attrNameLst>
                                          <p:attrName>style.visibility</p:attrName>
                                        </p:attrNameLst>
                                      </p:cBhvr>
                                      <p:to>
                                        <p:strVal val="visible"/>
                                      </p:to>
                                    </p:set>
                                    <p:animScale>
                                      <p:cBhvr>
                                        <p:cTn id="18"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7"/>
                                        </p:tgtEl>
                                        <p:attrNameLst>
                                          <p:attrName>ppt_x</p:attrName>
                                          <p:attrName>ppt_y</p:attrName>
                                        </p:attrNameLst>
                                      </p:cBhvr>
                                    </p:animMotion>
                                    <p:animEffect transition="in" filter="fade">
                                      <p:cBhvr>
                                        <p:cTn id="20" dur="1000"/>
                                        <p:tgtEl>
                                          <p:spTgt spid="17"/>
                                        </p:tgtEl>
                                      </p:cBhvr>
                                    </p:animEffect>
                                  </p:childTnLst>
                                </p:cTn>
                              </p:par>
                              <p:par>
                                <p:cTn id="21" presetID="52" presetClass="entr" presetSubtype="0" fill="hold" nodeType="withEffect">
                                  <p:stCondLst>
                                    <p:cond delay="1000"/>
                                  </p:stCondLst>
                                  <p:childTnLst>
                                    <p:set>
                                      <p:cBhvr>
                                        <p:cTn id="22" dur="1" fill="hold">
                                          <p:stCondLst>
                                            <p:cond delay="0"/>
                                          </p:stCondLst>
                                        </p:cTn>
                                        <p:tgtEl>
                                          <p:spTgt spid="22"/>
                                        </p:tgtEl>
                                        <p:attrNameLst>
                                          <p:attrName>style.visibility</p:attrName>
                                        </p:attrNameLst>
                                      </p:cBhvr>
                                      <p:to>
                                        <p:strVal val="visible"/>
                                      </p:to>
                                    </p:set>
                                    <p:animScale>
                                      <p:cBhvr>
                                        <p:cTn id="2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22"/>
                                        </p:tgtEl>
                                        <p:attrNameLst>
                                          <p:attrName>ppt_x</p:attrName>
                                          <p:attrName>ppt_y</p:attrName>
                                        </p:attrNameLst>
                                      </p:cBhvr>
                                    </p:animMotion>
                                    <p:animEffect transition="in" filter="fade">
                                      <p:cBhvr>
                                        <p:cTn id="25" dur="1000"/>
                                        <p:tgtEl>
                                          <p:spTgt spid="22"/>
                                        </p:tgtEl>
                                      </p:cBhvr>
                                    </p:animEffect>
                                  </p:childTnLst>
                                </p:cTn>
                              </p:par>
                              <p:par>
                                <p:cTn id="26" presetID="52" presetClass="entr" presetSubtype="0" fill="hold" nodeType="withEffect">
                                  <p:stCondLst>
                                    <p:cond delay="1500"/>
                                  </p:stCondLst>
                                  <p:childTnLst>
                                    <p:set>
                                      <p:cBhvr>
                                        <p:cTn id="27" dur="1" fill="hold">
                                          <p:stCondLst>
                                            <p:cond delay="0"/>
                                          </p:stCondLst>
                                        </p:cTn>
                                        <p:tgtEl>
                                          <p:spTgt spid="27"/>
                                        </p:tgtEl>
                                        <p:attrNameLst>
                                          <p:attrName>style.visibility</p:attrName>
                                        </p:attrNameLst>
                                      </p:cBhvr>
                                      <p:to>
                                        <p:strVal val="visible"/>
                                      </p:to>
                                    </p:set>
                                    <p:animScale>
                                      <p:cBhvr>
                                        <p:cTn id="28"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7"/>
                                        </p:tgtEl>
                                        <p:attrNameLst>
                                          <p:attrName>ppt_x</p:attrName>
                                          <p:attrName>ppt_y</p:attrName>
                                        </p:attrNameLst>
                                      </p:cBhvr>
                                    </p:animMotion>
                                    <p:animEffect transition="in" filter="fade">
                                      <p:cBhvr>
                                        <p:cTn id="30" dur="1000"/>
                                        <p:tgtEl>
                                          <p:spTgt spid="27"/>
                                        </p:tgtEl>
                                      </p:cBhvr>
                                    </p:animEffect>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1000" fill="hold"/>
                                        <p:tgtEl>
                                          <p:spTgt spid="3"/>
                                        </p:tgtEl>
                                        <p:attrNameLst>
                                          <p:attrName>ppt_x</p:attrName>
                                        </p:attrNameLst>
                                      </p:cBhvr>
                                      <p:tavLst>
                                        <p:tav tm="0">
                                          <p:val>
                                            <p:strVal val="1+#ppt_w/2"/>
                                          </p:val>
                                        </p:tav>
                                        <p:tav tm="100000">
                                          <p:val>
                                            <p:strVal val="#ppt_x"/>
                                          </p:val>
                                        </p:tav>
                                      </p:tavLst>
                                    </p:anim>
                                    <p:anim calcmode="lin" valueType="num">
                                      <p:cBhvr additive="base">
                                        <p:cTn id="35" dur="1000" fill="hold"/>
                                        <p:tgtEl>
                                          <p:spTgt spid="3"/>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par>
                          <p:cTn id="39" fill="hold">
                            <p:stCondLst>
                              <p:cond delay="2000"/>
                            </p:stCondLst>
                            <p:childTnLst>
                              <p:par>
                                <p:cTn id="40" presetID="56" presetClass="path" presetSubtype="0" decel="19000" fill="hold" nodeType="afterEffect">
                                  <p:stCondLst>
                                    <p:cond delay="0"/>
                                  </p:stCondLst>
                                  <p:childTnLst>
                                    <p:animMotion origin="layout" path="M 0.6691 -0.21599 L -2.5E-6 -4.58079E-6 " pathEditMode="relative" rAng="0" ptsTypes="AA">
                                      <p:cBhvr>
                                        <p:cTn id="41" dur="2000" fill="hold"/>
                                        <p:tgtEl>
                                          <p:spTgt spid="4"/>
                                        </p:tgtEl>
                                        <p:attrNameLst>
                                          <p:attrName>ppt_x</p:attrName>
                                          <p:attrName>ppt_y</p:attrName>
                                        </p:attrNameLst>
                                      </p:cBhvr>
                                      <p:rCtr x="-33455" y="10800"/>
                                    </p:animMotion>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4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4445" y="846455"/>
            <a:ext cx="9134475" cy="760730"/>
            <a:chOff x="4445" y="846455"/>
            <a:chExt cx="9134475" cy="760730"/>
          </a:xfrm>
        </p:grpSpPr>
        <p:sp>
          <p:nvSpPr>
            <p:cNvPr id="749" name="矩形"/>
            <p:cNvSpPr>
              <a:spLocks/>
            </p:cNvSpPr>
            <p:nvPr/>
          </p:nvSpPr>
          <p:spPr>
            <a:xfrm rot="0">
              <a:off x="4445" y="846455"/>
              <a:ext cx="9135110" cy="761365"/>
            </a:xfrm>
            <a:prstGeom prst="rect"/>
            <a:solidFill>
              <a:srgbClr val="00B0F0"/>
            </a:solidFill>
            <a:ln w="0">
              <a:noFill/>
              <a:prstDash/>
            </a:ln>
          </p:spPr>
          <p:txBody>
            <a:bodyPr wrap="square" lIns="34290" tIns="34290" rIns="34290" bIns="34290" numCol="1" vert="horz" anchor="ctr">
              <a:noAutofit/>
            </a:bodyPr>
            <a:lstStyle/>
            <a:p>
              <a:pPr marL="0" indent="0" algn="ctr" fontAlgn="auto" defTabSz="914400" eaLnBrk="0" latinLnBrk="0">
                <a:lnSpc>
                  <a:spcPct val="100000"/>
                </a:lnSpc>
                <a:spcBef>
                  <a:spcPts val="0"/>
                </a:spcBef>
                <a:spcAft>
                  <a:spcPts val="0"/>
                </a:spcAft>
                <a:buFontTx/>
                <a:buNone/>
              </a:pPr>
              <a:endParaRPr lang="ko-KR" altLang="en-US" sz="1200" cap="none" dirty="0" smtClean="0" b="0" strike="noStrike">
                <a:latin typeface="Calibri" charset="0"/>
                <a:ea typeface="Calibri" charset="0"/>
              </a:endParaRPr>
            </a:p>
          </p:txBody>
        </p:sp>
        <p:sp>
          <p:nvSpPr>
            <p:cNvPr id="750" name="更多资源请关注微信公众号：学苑君"/>
            <p:cNvSpPr txBox="1">
              <a:spLocks/>
            </p:cNvSpPr>
            <p:nvPr/>
          </p:nvSpPr>
          <p:spPr>
            <a:xfrm rot="0">
              <a:off x="4445" y="1076960"/>
              <a:ext cx="9135110" cy="300355"/>
            </a:xfrm>
            <a:prstGeom prst="rect"/>
            <a:noFill/>
            <a:ln w="0">
              <a:noFill/>
              <a:prstDash/>
            </a:ln>
          </p:spPr>
          <p:txBody>
            <a:bodyPr wrap="square" lIns="0" tIns="0" rIns="0" bIns="0" numCol="1" vert="horz" anchor="ctr">
              <a:spAutoFit/>
            </a:bodyPr>
            <a:lstStyle/>
            <a:p>
              <a:pPr marL="0" indent="0" algn="ctr" fontAlgn="auto" defTabSz="914400" eaLnBrk="0" latinLnBrk="0">
                <a:lnSpc>
                  <a:spcPct val="100000"/>
                </a:lnSpc>
                <a:spcBef>
                  <a:spcPts val="0"/>
                </a:spcBef>
                <a:spcAft>
                  <a:spcPts val="0"/>
                </a:spcAft>
                <a:buFontTx/>
                <a:buNone/>
              </a:pPr>
              <a:r>
                <a:rPr lang="en-US" altLang="ko-KR" sz="195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195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4576_7397104/fImage27348260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3490595" y="2036445"/>
            <a:ext cx="2163445" cy="216344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47" name="椭圆 46"/>
          <p:cNvSpPr/>
          <p:nvPr/>
        </p:nvSpPr>
        <p:spPr>
          <a:xfrm>
            <a:off x="1187575" y="1356400"/>
            <a:ext cx="1924475" cy="192447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440276" y="1619038"/>
            <a:ext cx="1335151" cy="147732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9000" b="0" i="0" u="none" strike="noStrike" kern="1200" cap="none" spc="0" normalizeH="0" baseline="0" noProof="0" dirty="0" smtClean="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01</a:t>
            </a:r>
            <a:endParaRPr kumimoji="0" lang="zh-CN" altLang="en-US" sz="9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3422576" y="2769190"/>
            <a:ext cx="26547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effectLst/>
                <a:uLnTx/>
                <a:uFillTx/>
                <a:latin typeface="微软雅黑"/>
                <a:ea typeface="微软雅黑"/>
                <a:cs typeface="+mn-cs"/>
              </a:rPr>
              <a:t>第一部分</a:t>
            </a:r>
            <a:endParaRPr kumimoji="0" lang="zh-CN" altLang="en-US" sz="4400" b="1" i="0" u="none" strike="noStrike" kern="1200" cap="none" spc="0" normalizeH="0" baseline="0" noProof="0" dirty="0">
              <a:ln>
                <a:noFill/>
              </a:ln>
              <a:effectLst/>
              <a:uLnTx/>
              <a:uFillTx/>
              <a:latin typeface="微软雅黑"/>
              <a:ea typeface="微软雅黑"/>
              <a:cs typeface="+mn-cs"/>
            </a:endParaRPr>
          </a:p>
        </p:txBody>
      </p:sp>
      <p:sp>
        <p:nvSpPr>
          <p:cNvPr id="65" name="TextBox 48"/>
          <p:cNvSpPr txBox="1"/>
          <p:nvPr/>
        </p:nvSpPr>
        <p:spPr>
          <a:xfrm>
            <a:off x="3364751" y="3507854"/>
            <a:ext cx="486543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smtClean="0">
                <a:ln>
                  <a:noFill/>
                </a:ln>
                <a:effectLst/>
                <a:uLnTx/>
                <a:uFillTx/>
                <a:latin typeface="微软雅黑"/>
                <a:ea typeface="微软雅黑"/>
                <a:cs typeface="+mn-cs"/>
              </a:rPr>
              <a:t>单击此处添加文字标题</a:t>
            </a:r>
            <a:endParaRPr kumimoji="0" lang="zh-CN" altLang="en-US" sz="3600" b="1" i="0" u="none" strike="noStrike" kern="1200" cap="none" spc="0" normalizeH="0" baseline="0" noProof="0" dirty="0">
              <a:ln>
                <a:noFill/>
              </a:ln>
              <a:effectLst/>
              <a:uLnTx/>
              <a:uFillTx/>
              <a:latin typeface="微软雅黑"/>
              <a:ea typeface="微软雅黑"/>
              <a:cs typeface="+mn-cs"/>
            </a:endParaRPr>
          </a:p>
        </p:txBody>
      </p:sp>
      <p:grpSp>
        <p:nvGrpSpPr>
          <p:cNvPr id="22" name="组合 21"/>
          <p:cNvGrpSpPr/>
          <p:nvPr/>
        </p:nvGrpSpPr>
        <p:grpSpPr>
          <a:xfrm flipH="1">
            <a:off x="991183" y="903053"/>
            <a:ext cx="898186" cy="90669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961241" y="1174895"/>
            <a:ext cx="954107"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smtClean="0">
                <a:ln>
                  <a:noFill/>
                </a:ln>
                <a:solidFill>
                  <a:srgbClr val="0070C0"/>
                </a:solidFill>
                <a:effectLst/>
                <a:uLnTx/>
                <a:uFillTx/>
                <a:latin typeface="等线"/>
                <a:ea typeface="微软雅黑"/>
                <a:cs typeface="+mn-cs"/>
              </a:rPr>
              <a:t>过渡页</a:t>
            </a:r>
            <a:endParaRPr kumimoji="0" lang="en-US" altLang="zh-CN" sz="2000" b="1" i="0" u="none" strike="noStrike" kern="1200" cap="none" spc="0" normalizeH="0" baseline="0" noProof="0" dirty="0" smtClean="0">
              <a:ln>
                <a:noFill/>
              </a:ln>
              <a:solidFill>
                <a:srgbClr val="0070C0"/>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fill="hold"/>
                                        <p:tgtEl>
                                          <p:spTgt spid="47"/>
                                        </p:tgtEl>
                                        <p:attrNameLst>
                                          <p:attrName>ppt_x</p:attrName>
                                        </p:attrNameLst>
                                      </p:cBhvr>
                                      <p:tavLst>
                                        <p:tav tm="0">
                                          <p:val>
                                            <p:strVal val="#ppt_x"/>
                                          </p:val>
                                        </p:tav>
                                        <p:tav tm="100000">
                                          <p:val>
                                            <p:strVal val="#ppt_x"/>
                                          </p:val>
                                        </p:tav>
                                      </p:tavLst>
                                    </p:anim>
                                    <p:anim calcmode="lin" valueType="num">
                                      <p:cBhvr additive="base">
                                        <p:cTn id="18" dur="10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anim calcmode="lin" valueType="num">
                                      <p:cBhvr>
                                        <p:cTn id="32" dur="1000" fill="hold"/>
                                        <p:tgtEl>
                                          <p:spTgt spid="65"/>
                                        </p:tgtEl>
                                        <p:attrNameLst>
                                          <p:attrName>ppt_x</p:attrName>
                                        </p:attrNameLst>
                                      </p:cBhvr>
                                      <p:tavLst>
                                        <p:tav tm="0">
                                          <p:val>
                                            <p:strVal val="#ppt_x"/>
                                          </p:val>
                                        </p:tav>
                                        <p:tav tm="100000">
                                          <p:val>
                                            <p:strVal val="#ppt_x"/>
                                          </p:val>
                                        </p:tav>
                                      </p:tavLst>
                                    </p:anim>
                                    <p:anim calcmode="lin" valueType="num">
                                      <p:cBhvr>
                                        <p:cTn id="3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61" grpId="0"/>
      <p:bldP spid="65"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2"/>
          <p:cNvSpPr/>
          <p:nvPr/>
        </p:nvSpPr>
        <p:spPr>
          <a:xfrm>
            <a:off x="4572000" y="915895"/>
            <a:ext cx="3662363" cy="1750219"/>
          </a:xfrm>
          <a:prstGeom prst="rect">
            <a:avLst/>
          </a:prstGeom>
          <a:blipFill>
            <a:blip r:embed="rId1" cstate="print"/>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68" name="Rectangle 3"/>
          <p:cNvSpPr/>
          <p:nvPr/>
        </p:nvSpPr>
        <p:spPr>
          <a:xfrm>
            <a:off x="914400" y="915895"/>
            <a:ext cx="3657600" cy="1752600"/>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等线"/>
              <a:ea typeface="微软雅黑"/>
              <a:cs typeface="+mn-cs"/>
            </a:endParaRPr>
          </a:p>
        </p:txBody>
      </p:sp>
      <p:sp>
        <p:nvSpPr>
          <p:cNvPr id="69" name="Oval 4"/>
          <p:cNvSpPr/>
          <p:nvPr/>
        </p:nvSpPr>
        <p:spPr>
          <a:xfrm>
            <a:off x="1259682" y="2800654"/>
            <a:ext cx="716756" cy="720329"/>
          </a:xfrm>
          <a:prstGeom prst="ellipse">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等线"/>
              <a:ea typeface="微软雅黑"/>
              <a:cs typeface="+mn-cs"/>
            </a:endParaRPr>
          </a:p>
        </p:txBody>
      </p:sp>
      <p:sp>
        <p:nvSpPr>
          <p:cNvPr id="70" name="Oval 12"/>
          <p:cNvSpPr/>
          <p:nvPr/>
        </p:nvSpPr>
        <p:spPr>
          <a:xfrm>
            <a:off x="3239691" y="2800654"/>
            <a:ext cx="717947" cy="720329"/>
          </a:xfrm>
          <a:prstGeom prst="ellipse">
            <a:avLst/>
          </a:prstGeom>
          <a:solidFill>
            <a:srgbClr val="7E7E7E"/>
          </a:solidFill>
          <a:ln>
            <a:no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等线"/>
              <a:ea typeface="微软雅黑"/>
              <a:cs typeface="+mn-cs"/>
            </a:endParaRPr>
          </a:p>
        </p:txBody>
      </p:sp>
      <p:sp>
        <p:nvSpPr>
          <p:cNvPr id="71" name="Oval 14"/>
          <p:cNvSpPr/>
          <p:nvPr/>
        </p:nvSpPr>
        <p:spPr>
          <a:xfrm>
            <a:off x="5219701" y="2800654"/>
            <a:ext cx="716756" cy="720329"/>
          </a:xfrm>
          <a:prstGeom prst="ellipse">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等线"/>
              <a:ea typeface="微软雅黑"/>
              <a:cs typeface="+mn-cs"/>
            </a:endParaRPr>
          </a:p>
        </p:txBody>
      </p:sp>
      <p:sp>
        <p:nvSpPr>
          <p:cNvPr id="72" name="Oval 16"/>
          <p:cNvSpPr/>
          <p:nvPr/>
        </p:nvSpPr>
        <p:spPr>
          <a:xfrm>
            <a:off x="7198519" y="2800654"/>
            <a:ext cx="716756" cy="720329"/>
          </a:xfrm>
          <a:prstGeom prst="ellipse">
            <a:avLst/>
          </a:prstGeom>
          <a:solidFill>
            <a:srgbClr val="7E7E7E"/>
          </a:solidFill>
          <a:ln>
            <a:no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等线"/>
              <a:ea typeface="微软雅黑"/>
              <a:cs typeface="+mn-cs"/>
            </a:endParaRPr>
          </a:p>
        </p:txBody>
      </p:sp>
      <p:grpSp>
        <p:nvGrpSpPr>
          <p:cNvPr id="73" name="Group 20"/>
          <p:cNvGrpSpPr/>
          <p:nvPr/>
        </p:nvGrpSpPr>
        <p:grpSpPr>
          <a:xfrm>
            <a:off x="1427362" y="2956655"/>
            <a:ext cx="401822" cy="404317"/>
            <a:chOff x="7971783" y="2080670"/>
            <a:chExt cx="401822" cy="404317"/>
          </a:xfrm>
          <a:solidFill>
            <a:schemeClr val="bg1"/>
          </a:solidFill>
        </p:grpSpPr>
        <p:sp>
          <p:nvSpPr>
            <p:cNvPr id="74"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5" name="Freeform 43"/>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76" name="Group 23"/>
          <p:cNvGrpSpPr/>
          <p:nvPr/>
        </p:nvGrpSpPr>
        <p:grpSpPr>
          <a:xfrm>
            <a:off x="3437021" y="3000331"/>
            <a:ext cx="389342" cy="339426"/>
            <a:chOff x="7540014" y="4306907"/>
            <a:chExt cx="389342" cy="339426"/>
          </a:xfrm>
          <a:solidFill>
            <a:schemeClr val="bg1"/>
          </a:solidFill>
        </p:grpSpPr>
        <p:sp>
          <p:nvSpPr>
            <p:cNvPr id="77"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8"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79"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0"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1"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2"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3"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4" name="Rectangle 117"/>
            <p:cNvSpPr>
              <a:spLocks noChangeArrowheads="1"/>
            </p:cNvSpPr>
            <p:nvPr/>
          </p:nvSpPr>
          <p:spPr bwMode="auto">
            <a:xfrm>
              <a:off x="7589930" y="4421713"/>
              <a:ext cx="109814" cy="17471"/>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5" name="Rectangle 118"/>
            <p:cNvSpPr>
              <a:spLocks noChangeArrowheads="1"/>
            </p:cNvSpPr>
            <p:nvPr/>
          </p:nvSpPr>
          <p:spPr bwMode="auto">
            <a:xfrm>
              <a:off x="7589930" y="4461645"/>
              <a:ext cx="109814" cy="17471"/>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6" name="Rectangle 119"/>
            <p:cNvSpPr>
              <a:spLocks noChangeArrowheads="1"/>
            </p:cNvSpPr>
            <p:nvPr/>
          </p:nvSpPr>
          <p:spPr bwMode="auto">
            <a:xfrm>
              <a:off x="7589930" y="4506569"/>
              <a:ext cx="109814" cy="14975"/>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87" name="Rectangle 120"/>
            <p:cNvSpPr>
              <a:spLocks noChangeArrowheads="1"/>
            </p:cNvSpPr>
            <p:nvPr/>
          </p:nvSpPr>
          <p:spPr bwMode="auto">
            <a:xfrm>
              <a:off x="7589930" y="4548998"/>
              <a:ext cx="109814" cy="17471"/>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88" name="Group 35"/>
          <p:cNvGrpSpPr/>
          <p:nvPr/>
        </p:nvGrpSpPr>
        <p:grpSpPr>
          <a:xfrm>
            <a:off x="7366135" y="2965838"/>
            <a:ext cx="379359" cy="376864"/>
            <a:chOff x="6853673" y="3715407"/>
            <a:chExt cx="379359" cy="376864"/>
          </a:xfrm>
          <a:solidFill>
            <a:schemeClr val="bg1"/>
          </a:solidFill>
        </p:grpSpPr>
        <p:sp>
          <p:nvSpPr>
            <p:cNvPr id="89"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0" name="Rectangle 151"/>
            <p:cNvSpPr>
              <a:spLocks noChangeArrowheads="1"/>
            </p:cNvSpPr>
            <p:nvPr/>
          </p:nvSpPr>
          <p:spPr bwMode="auto">
            <a:xfrm>
              <a:off x="6998429" y="3987447"/>
              <a:ext cx="22463" cy="42429"/>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1" name="Rectangle 152"/>
            <p:cNvSpPr>
              <a:spLocks noChangeArrowheads="1"/>
            </p:cNvSpPr>
            <p:nvPr/>
          </p:nvSpPr>
          <p:spPr bwMode="auto">
            <a:xfrm>
              <a:off x="7033370" y="3987447"/>
              <a:ext cx="19966" cy="42429"/>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2" name="Rectangle 153"/>
            <p:cNvSpPr>
              <a:spLocks noChangeArrowheads="1"/>
            </p:cNvSpPr>
            <p:nvPr/>
          </p:nvSpPr>
          <p:spPr bwMode="auto">
            <a:xfrm>
              <a:off x="7068311" y="3987447"/>
              <a:ext cx="19966" cy="42429"/>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3" name="Freeform 154"/>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4" name="Freeform 155"/>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5" name="Freeform 156"/>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6" name="Freeform 157"/>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7" name="Freeform 158"/>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8" name="Rectangle 159"/>
            <p:cNvSpPr>
              <a:spLocks noChangeArrowheads="1"/>
            </p:cNvSpPr>
            <p:nvPr/>
          </p:nvSpPr>
          <p:spPr bwMode="auto">
            <a:xfrm>
              <a:off x="7040858" y="3750348"/>
              <a:ext cx="7488" cy="22463"/>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99" name="Freeform 160"/>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0" name="Freeform 161"/>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1" name="Freeform 162"/>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2" name="Freeform 163"/>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3" name="Freeform 164"/>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4" name="Freeform 165"/>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5" name="Rectangle 166"/>
            <p:cNvSpPr>
              <a:spLocks noChangeArrowheads="1"/>
            </p:cNvSpPr>
            <p:nvPr/>
          </p:nvSpPr>
          <p:spPr bwMode="auto">
            <a:xfrm>
              <a:off x="6893606" y="3890112"/>
              <a:ext cx="24958" cy="7488"/>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6" name="Rectangle 167"/>
            <p:cNvSpPr>
              <a:spLocks noChangeArrowheads="1"/>
            </p:cNvSpPr>
            <p:nvPr/>
          </p:nvSpPr>
          <p:spPr bwMode="auto">
            <a:xfrm>
              <a:off x="7170638" y="3892607"/>
              <a:ext cx="27454" cy="7488"/>
            </a:xfrm>
            <a:prstGeom prst="rect">
              <a:avLst/>
            </a:pr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107" name="Group 54"/>
          <p:cNvGrpSpPr/>
          <p:nvPr/>
        </p:nvGrpSpPr>
        <p:grpSpPr>
          <a:xfrm>
            <a:off x="5432105" y="3002081"/>
            <a:ext cx="299494" cy="389342"/>
            <a:chOff x="6421904" y="4798576"/>
            <a:chExt cx="299494" cy="389342"/>
          </a:xfrm>
          <a:solidFill>
            <a:schemeClr val="bg1"/>
          </a:solidFill>
        </p:grpSpPr>
        <p:sp>
          <p:nvSpPr>
            <p:cNvPr id="108"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109"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110" name="矩形 109"/>
          <p:cNvSpPr/>
          <p:nvPr/>
        </p:nvSpPr>
        <p:spPr>
          <a:xfrm>
            <a:off x="3310260" y="1202836"/>
            <a:ext cx="1010519" cy="330854"/>
          </a:xfrm>
          <a:prstGeom prst="rect">
            <a:avLst/>
          </a:prstGeom>
        </p:spPr>
        <p:txBody>
          <a:bodyPr wrap="none" lIns="68573" tIns="34287" rIns="68573" bIns="34287">
            <a:spAutoFit/>
          </a:bodyPr>
          <a:lstStyle/>
          <a:p>
            <a:pPr marL="0" marR="0" lvl="0" indent="0" algn="r" defTabSz="685165"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endParaRPr>
          </a:p>
        </p:txBody>
      </p:sp>
      <p:sp>
        <p:nvSpPr>
          <p:cNvPr id="111" name="矩形 47"/>
          <p:cNvSpPr>
            <a:spLocks noChangeArrowheads="1"/>
          </p:cNvSpPr>
          <p:nvPr/>
        </p:nvSpPr>
        <p:spPr bwMode="auto">
          <a:xfrm>
            <a:off x="1172766" y="1542164"/>
            <a:ext cx="3148013"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white">
                  <a:lumMod val="95000"/>
                </a:prstClr>
              </a:solidFill>
              <a:effectLst/>
              <a:uLnTx/>
              <a:uFillTx/>
              <a:latin typeface="微软雅黑" pitchFamily="34" charset="-122"/>
              <a:ea typeface="微软雅黑" pitchFamily="34" charset="-122"/>
              <a:cs typeface="+mn-cs"/>
              <a:sym typeface="微软雅黑" pitchFamily="34" charset="-122"/>
            </a:endParaRPr>
          </a:p>
        </p:txBody>
      </p:sp>
      <p:sp>
        <p:nvSpPr>
          <p:cNvPr id="112" name="矩形 111"/>
          <p:cNvSpPr>
            <a:spLocks noChangeArrowheads="1"/>
          </p:cNvSpPr>
          <p:nvPr/>
        </p:nvSpPr>
        <p:spPr bwMode="auto">
          <a:xfrm>
            <a:off x="1035844" y="3606708"/>
            <a:ext cx="1164431" cy="330854"/>
          </a:xfrm>
          <a:prstGeom prst="rect">
            <a:avLst/>
          </a:prstGeom>
          <a:noFill/>
          <a:ln w="9525">
            <a:noFill/>
            <a:miter lim="800000"/>
          </a:ln>
        </p:spPr>
        <p:txBody>
          <a:bodyPr lIns="68573" tIns="34287" rIns="68573" bIns="34287">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13" name="矩形 47"/>
          <p:cNvSpPr>
            <a:spLocks noChangeArrowheads="1"/>
          </p:cNvSpPr>
          <p:nvPr/>
        </p:nvSpPr>
        <p:spPr bwMode="auto">
          <a:xfrm>
            <a:off x="878682" y="3922224"/>
            <a:ext cx="1478756"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114" name="矩形 113"/>
          <p:cNvSpPr>
            <a:spLocks noChangeArrowheads="1"/>
          </p:cNvSpPr>
          <p:nvPr/>
        </p:nvSpPr>
        <p:spPr bwMode="auto">
          <a:xfrm>
            <a:off x="3015854" y="3606708"/>
            <a:ext cx="1163240" cy="330854"/>
          </a:xfrm>
          <a:prstGeom prst="rect">
            <a:avLst/>
          </a:prstGeom>
          <a:noFill/>
          <a:ln w="9525">
            <a:noFill/>
            <a:miter lim="800000"/>
          </a:ln>
        </p:spPr>
        <p:txBody>
          <a:bodyPr lIns="68573" tIns="34287" rIns="68573" bIns="34287">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15" name="矩形 47"/>
          <p:cNvSpPr>
            <a:spLocks noChangeArrowheads="1"/>
          </p:cNvSpPr>
          <p:nvPr/>
        </p:nvSpPr>
        <p:spPr bwMode="auto">
          <a:xfrm>
            <a:off x="2858692" y="3922224"/>
            <a:ext cx="1477565"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116" name="矩形 115"/>
          <p:cNvSpPr>
            <a:spLocks noChangeArrowheads="1"/>
          </p:cNvSpPr>
          <p:nvPr/>
        </p:nvSpPr>
        <p:spPr bwMode="auto">
          <a:xfrm>
            <a:off x="6974682" y="3606708"/>
            <a:ext cx="1164431" cy="330854"/>
          </a:xfrm>
          <a:prstGeom prst="rect">
            <a:avLst/>
          </a:prstGeom>
          <a:noFill/>
          <a:ln w="9525">
            <a:noFill/>
            <a:miter lim="800000"/>
          </a:ln>
        </p:spPr>
        <p:txBody>
          <a:bodyPr lIns="68573" tIns="34287" rIns="68573" bIns="34287">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17" name="矩形 47"/>
          <p:cNvSpPr>
            <a:spLocks noChangeArrowheads="1"/>
          </p:cNvSpPr>
          <p:nvPr/>
        </p:nvSpPr>
        <p:spPr bwMode="auto">
          <a:xfrm>
            <a:off x="6817519" y="3922224"/>
            <a:ext cx="1478756"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
        <p:nvSpPr>
          <p:cNvPr id="118" name="矩形 117"/>
          <p:cNvSpPr>
            <a:spLocks noChangeArrowheads="1"/>
          </p:cNvSpPr>
          <p:nvPr/>
        </p:nvSpPr>
        <p:spPr bwMode="auto">
          <a:xfrm>
            <a:off x="4994673" y="3606708"/>
            <a:ext cx="1164431" cy="330854"/>
          </a:xfrm>
          <a:prstGeom prst="rect">
            <a:avLst/>
          </a:prstGeom>
          <a:noFill/>
          <a:ln w="9525">
            <a:noFill/>
            <a:miter lim="800000"/>
          </a:ln>
        </p:spPr>
        <p:txBody>
          <a:bodyPr lIns="68573" tIns="34287" rIns="68573" bIns="34287">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19" name="矩形 47"/>
          <p:cNvSpPr>
            <a:spLocks noChangeArrowheads="1"/>
          </p:cNvSpPr>
          <p:nvPr/>
        </p:nvSpPr>
        <p:spPr bwMode="auto">
          <a:xfrm>
            <a:off x="4837510" y="3922224"/>
            <a:ext cx="1478756" cy="881774"/>
          </a:xfrm>
          <a:prstGeom prst="rect">
            <a:avLst/>
          </a:prstGeom>
          <a:noFill/>
          <a:ln>
            <a:noFill/>
          </a:ln>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685165"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right)">
                                      <p:cBhvr>
                                        <p:cTn id="12" dur="500"/>
                                        <p:tgtEl>
                                          <p:spTgt spid="68"/>
                                        </p:tgtEl>
                                      </p:cBhvr>
                                    </p:animEffect>
                                  </p:childTnLst>
                                </p:cTn>
                              </p:par>
                              <p:par>
                                <p:cTn id="13" presetID="22" presetClass="entr" presetSubtype="2" fill="hold" grpId="0" nodeType="withEffect">
                                  <p:stCondLst>
                                    <p:cond delay="250"/>
                                  </p:stCondLst>
                                  <p:childTnLst>
                                    <p:set>
                                      <p:cBhvr>
                                        <p:cTn id="14" dur="1" fill="hold">
                                          <p:stCondLst>
                                            <p:cond delay="0"/>
                                          </p:stCondLst>
                                        </p:cTn>
                                        <p:tgtEl>
                                          <p:spTgt spid="110"/>
                                        </p:tgtEl>
                                        <p:attrNameLst>
                                          <p:attrName>style.visibility</p:attrName>
                                        </p:attrNameLst>
                                      </p:cBhvr>
                                      <p:to>
                                        <p:strVal val="visible"/>
                                      </p:to>
                                    </p:set>
                                    <p:animEffect transition="in" filter="wipe(right)">
                                      <p:cBhvr>
                                        <p:cTn id="15" dur="500"/>
                                        <p:tgtEl>
                                          <p:spTgt spid="110"/>
                                        </p:tgtEl>
                                      </p:cBhvr>
                                    </p:animEffect>
                                  </p:childTnLst>
                                </p:cTn>
                              </p:par>
                              <p:par>
                                <p:cTn id="16" presetID="22" presetClass="entr" presetSubtype="2" fill="hold" grpId="0" nodeType="withEffect">
                                  <p:stCondLst>
                                    <p:cond delay="250"/>
                                  </p:stCondLst>
                                  <p:childTnLst>
                                    <p:set>
                                      <p:cBhvr>
                                        <p:cTn id="17" dur="1" fill="hold">
                                          <p:stCondLst>
                                            <p:cond delay="0"/>
                                          </p:stCondLst>
                                        </p:cTn>
                                        <p:tgtEl>
                                          <p:spTgt spid="111"/>
                                        </p:tgtEl>
                                        <p:attrNameLst>
                                          <p:attrName>style.visibility</p:attrName>
                                        </p:attrNameLst>
                                      </p:cBhvr>
                                      <p:to>
                                        <p:strVal val="visible"/>
                                      </p:to>
                                    </p:set>
                                    <p:animEffect transition="in" filter="wipe(right)">
                                      <p:cBhvr>
                                        <p:cTn id="18" dur="500"/>
                                        <p:tgtEl>
                                          <p:spTgt spid="111"/>
                                        </p:tgtEl>
                                      </p:cBhvr>
                                    </p:animEffect>
                                  </p:childTnLst>
                                </p:cTn>
                              </p:par>
                            </p:childTnLst>
                          </p:cTn>
                        </p:par>
                        <p:par>
                          <p:cTn id="19" fill="hold">
                            <p:stCondLst>
                              <p:cond delay="1000"/>
                            </p:stCondLst>
                            <p:childTnLst>
                              <p:par>
                                <p:cTn id="20" presetID="21" presetClass="entr" presetSubtype="1" fill="hold" grpId="0" nodeType="after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heel(1)">
                                      <p:cBhvr>
                                        <p:cTn id="22" dur="400"/>
                                        <p:tgtEl>
                                          <p:spTgt spid="69"/>
                                        </p:tgtEl>
                                      </p:cBhvr>
                                    </p:animEffect>
                                  </p:childTnLst>
                                </p:cTn>
                              </p:par>
                            </p:childTnLst>
                          </p:cTn>
                        </p:par>
                        <p:par>
                          <p:cTn id="23" fill="hold">
                            <p:stCondLst>
                              <p:cond delay="1500"/>
                            </p:stCondLst>
                            <p:childTnLst>
                              <p:par>
                                <p:cTn id="24" presetID="21" presetClass="entr" presetSubtype="1"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wheel(1)">
                                      <p:cBhvr>
                                        <p:cTn id="26" dur="400"/>
                                        <p:tgtEl>
                                          <p:spTgt spid="70"/>
                                        </p:tgtEl>
                                      </p:cBhvr>
                                    </p:animEffect>
                                  </p:childTnLst>
                                </p:cTn>
                              </p:par>
                            </p:childTnLst>
                          </p:cTn>
                        </p:par>
                        <p:par>
                          <p:cTn id="27" fill="hold">
                            <p:stCondLst>
                              <p:cond delay="2000"/>
                            </p:stCondLst>
                            <p:childTnLst>
                              <p:par>
                                <p:cTn id="28" presetID="21" presetClass="entr" presetSubtype="1" fill="hold" grpId="0" nodeType="after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heel(1)">
                                      <p:cBhvr>
                                        <p:cTn id="30" dur="400"/>
                                        <p:tgtEl>
                                          <p:spTgt spid="71"/>
                                        </p:tgtEl>
                                      </p:cBhvr>
                                    </p:animEffect>
                                  </p:childTnLst>
                                </p:cTn>
                              </p:par>
                            </p:childTnLst>
                          </p:cTn>
                        </p:par>
                        <p:par>
                          <p:cTn id="31" fill="hold">
                            <p:stCondLst>
                              <p:cond delay="2500"/>
                            </p:stCondLst>
                            <p:childTnLst>
                              <p:par>
                                <p:cTn id="32" presetID="21" presetClass="entr" presetSubtype="1" fill="hold" grpId="0" nodeType="after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wheel(1)">
                                      <p:cBhvr>
                                        <p:cTn id="34" dur="400"/>
                                        <p:tgtEl>
                                          <p:spTgt spid="72"/>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250"/>
                                        <p:tgtEl>
                                          <p:spTgt spid="73"/>
                                        </p:tgtEl>
                                      </p:cBhvr>
                                    </p:animEffect>
                                  </p:childTnLst>
                                </p:cTn>
                              </p:par>
                              <p:par>
                                <p:cTn id="39" presetID="10"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250"/>
                                        <p:tgtEl>
                                          <p:spTgt spid="76"/>
                                        </p:tgtEl>
                                      </p:cBhvr>
                                    </p:animEffect>
                                  </p:childTnLst>
                                </p:cTn>
                              </p:par>
                              <p:par>
                                <p:cTn id="42" presetID="10" presetClass="entr" presetSubtype="0" fill="hold" nodeType="with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250"/>
                                        <p:tgtEl>
                                          <p:spTgt spid="107"/>
                                        </p:tgtEl>
                                      </p:cBhvr>
                                    </p:animEffect>
                                  </p:childTnLst>
                                </p:cTn>
                              </p:par>
                              <p:par>
                                <p:cTn id="45" presetID="10" presetClass="entr" presetSubtype="0"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250"/>
                                        <p:tgtEl>
                                          <p:spTgt spid="88"/>
                                        </p:tgtEl>
                                      </p:cBhvr>
                                    </p:animEffect>
                                  </p:childTnLst>
                                </p:cTn>
                              </p:par>
                              <p:par>
                                <p:cTn id="48" presetID="14" presetClass="entr" presetSubtype="10" fill="hold" grpId="0" nodeType="withEffect">
                                  <p:stCondLst>
                                    <p:cond delay="750"/>
                                  </p:stCondLst>
                                  <p:childTnLst>
                                    <p:set>
                                      <p:cBhvr>
                                        <p:cTn id="49" dur="1" fill="hold">
                                          <p:stCondLst>
                                            <p:cond delay="0"/>
                                          </p:stCondLst>
                                        </p:cTn>
                                        <p:tgtEl>
                                          <p:spTgt spid="112"/>
                                        </p:tgtEl>
                                        <p:attrNameLst>
                                          <p:attrName>style.visibility</p:attrName>
                                        </p:attrNameLst>
                                      </p:cBhvr>
                                      <p:to>
                                        <p:strVal val="visible"/>
                                      </p:to>
                                    </p:set>
                                    <p:animEffect transition="in" filter="randombar(horizontal)">
                                      <p:cBhvr>
                                        <p:cTn id="50" dur="400"/>
                                        <p:tgtEl>
                                          <p:spTgt spid="112"/>
                                        </p:tgtEl>
                                      </p:cBhvr>
                                    </p:animEffect>
                                  </p:childTnLst>
                                </p:cTn>
                              </p:par>
                              <p:par>
                                <p:cTn id="51" presetID="14" presetClass="entr" presetSubtype="10" fill="hold" grpId="0" nodeType="withEffect">
                                  <p:stCondLst>
                                    <p:cond delay="750"/>
                                  </p:stCondLst>
                                  <p:childTnLst>
                                    <p:set>
                                      <p:cBhvr>
                                        <p:cTn id="52" dur="1" fill="hold">
                                          <p:stCondLst>
                                            <p:cond delay="0"/>
                                          </p:stCondLst>
                                        </p:cTn>
                                        <p:tgtEl>
                                          <p:spTgt spid="113"/>
                                        </p:tgtEl>
                                        <p:attrNameLst>
                                          <p:attrName>style.visibility</p:attrName>
                                        </p:attrNameLst>
                                      </p:cBhvr>
                                      <p:to>
                                        <p:strVal val="visible"/>
                                      </p:to>
                                    </p:set>
                                    <p:animEffect transition="in" filter="randombar(horizontal)">
                                      <p:cBhvr>
                                        <p:cTn id="53" dur="400"/>
                                        <p:tgtEl>
                                          <p:spTgt spid="113"/>
                                        </p:tgtEl>
                                      </p:cBhvr>
                                    </p:animEffect>
                                  </p:childTnLst>
                                </p:cTn>
                              </p:par>
                              <p:par>
                                <p:cTn id="54" presetID="14" presetClass="entr" presetSubtype="10" fill="hold" grpId="0" nodeType="withEffect">
                                  <p:stCondLst>
                                    <p:cond delay="750"/>
                                  </p:stCondLst>
                                  <p:childTnLst>
                                    <p:set>
                                      <p:cBhvr>
                                        <p:cTn id="55" dur="1" fill="hold">
                                          <p:stCondLst>
                                            <p:cond delay="0"/>
                                          </p:stCondLst>
                                        </p:cTn>
                                        <p:tgtEl>
                                          <p:spTgt spid="114"/>
                                        </p:tgtEl>
                                        <p:attrNameLst>
                                          <p:attrName>style.visibility</p:attrName>
                                        </p:attrNameLst>
                                      </p:cBhvr>
                                      <p:to>
                                        <p:strVal val="visible"/>
                                      </p:to>
                                    </p:set>
                                    <p:animEffect transition="in" filter="randombar(horizontal)">
                                      <p:cBhvr>
                                        <p:cTn id="56" dur="400"/>
                                        <p:tgtEl>
                                          <p:spTgt spid="114"/>
                                        </p:tgtEl>
                                      </p:cBhvr>
                                    </p:animEffect>
                                  </p:childTnLst>
                                </p:cTn>
                              </p:par>
                              <p:par>
                                <p:cTn id="57" presetID="14" presetClass="entr" presetSubtype="10" fill="hold" grpId="0" nodeType="withEffect">
                                  <p:stCondLst>
                                    <p:cond delay="750"/>
                                  </p:stCondLst>
                                  <p:childTnLst>
                                    <p:set>
                                      <p:cBhvr>
                                        <p:cTn id="58" dur="1" fill="hold">
                                          <p:stCondLst>
                                            <p:cond delay="0"/>
                                          </p:stCondLst>
                                        </p:cTn>
                                        <p:tgtEl>
                                          <p:spTgt spid="115"/>
                                        </p:tgtEl>
                                        <p:attrNameLst>
                                          <p:attrName>style.visibility</p:attrName>
                                        </p:attrNameLst>
                                      </p:cBhvr>
                                      <p:to>
                                        <p:strVal val="visible"/>
                                      </p:to>
                                    </p:set>
                                    <p:animEffect transition="in" filter="randombar(horizontal)">
                                      <p:cBhvr>
                                        <p:cTn id="59" dur="400"/>
                                        <p:tgtEl>
                                          <p:spTgt spid="115"/>
                                        </p:tgtEl>
                                      </p:cBhvr>
                                    </p:animEffect>
                                  </p:childTnLst>
                                </p:cTn>
                              </p:par>
                              <p:par>
                                <p:cTn id="60" presetID="14" presetClass="entr" presetSubtype="10" fill="hold" grpId="0" nodeType="withEffect">
                                  <p:stCondLst>
                                    <p:cond delay="750"/>
                                  </p:stCondLst>
                                  <p:childTnLst>
                                    <p:set>
                                      <p:cBhvr>
                                        <p:cTn id="61" dur="1" fill="hold">
                                          <p:stCondLst>
                                            <p:cond delay="0"/>
                                          </p:stCondLst>
                                        </p:cTn>
                                        <p:tgtEl>
                                          <p:spTgt spid="116"/>
                                        </p:tgtEl>
                                        <p:attrNameLst>
                                          <p:attrName>style.visibility</p:attrName>
                                        </p:attrNameLst>
                                      </p:cBhvr>
                                      <p:to>
                                        <p:strVal val="visible"/>
                                      </p:to>
                                    </p:set>
                                    <p:animEffect transition="in" filter="randombar(horizontal)">
                                      <p:cBhvr>
                                        <p:cTn id="62" dur="400"/>
                                        <p:tgtEl>
                                          <p:spTgt spid="116"/>
                                        </p:tgtEl>
                                      </p:cBhvr>
                                    </p:animEffect>
                                  </p:childTnLst>
                                </p:cTn>
                              </p:par>
                              <p:par>
                                <p:cTn id="63" presetID="14" presetClass="entr" presetSubtype="10" fill="hold" grpId="0" nodeType="withEffect">
                                  <p:stCondLst>
                                    <p:cond delay="750"/>
                                  </p:stCondLst>
                                  <p:childTnLst>
                                    <p:set>
                                      <p:cBhvr>
                                        <p:cTn id="64" dur="1" fill="hold">
                                          <p:stCondLst>
                                            <p:cond delay="0"/>
                                          </p:stCondLst>
                                        </p:cTn>
                                        <p:tgtEl>
                                          <p:spTgt spid="117"/>
                                        </p:tgtEl>
                                        <p:attrNameLst>
                                          <p:attrName>style.visibility</p:attrName>
                                        </p:attrNameLst>
                                      </p:cBhvr>
                                      <p:to>
                                        <p:strVal val="visible"/>
                                      </p:to>
                                    </p:set>
                                    <p:animEffect transition="in" filter="randombar(horizontal)">
                                      <p:cBhvr>
                                        <p:cTn id="65" dur="400"/>
                                        <p:tgtEl>
                                          <p:spTgt spid="117"/>
                                        </p:tgtEl>
                                      </p:cBhvr>
                                    </p:animEffect>
                                  </p:childTnLst>
                                </p:cTn>
                              </p:par>
                              <p:par>
                                <p:cTn id="66" presetID="14" presetClass="entr" presetSubtype="10" fill="hold" grpId="0" nodeType="withEffect">
                                  <p:stCondLst>
                                    <p:cond delay="750"/>
                                  </p:stCondLst>
                                  <p:childTnLst>
                                    <p:set>
                                      <p:cBhvr>
                                        <p:cTn id="67" dur="1" fill="hold">
                                          <p:stCondLst>
                                            <p:cond delay="0"/>
                                          </p:stCondLst>
                                        </p:cTn>
                                        <p:tgtEl>
                                          <p:spTgt spid="118"/>
                                        </p:tgtEl>
                                        <p:attrNameLst>
                                          <p:attrName>style.visibility</p:attrName>
                                        </p:attrNameLst>
                                      </p:cBhvr>
                                      <p:to>
                                        <p:strVal val="visible"/>
                                      </p:to>
                                    </p:set>
                                    <p:animEffect transition="in" filter="randombar(horizontal)">
                                      <p:cBhvr>
                                        <p:cTn id="68" dur="400"/>
                                        <p:tgtEl>
                                          <p:spTgt spid="118"/>
                                        </p:tgtEl>
                                      </p:cBhvr>
                                    </p:animEffect>
                                  </p:childTnLst>
                                </p:cTn>
                              </p:par>
                              <p:par>
                                <p:cTn id="69" presetID="14" presetClass="entr" presetSubtype="10" fill="hold" grpId="0" nodeType="withEffect">
                                  <p:stCondLst>
                                    <p:cond delay="750"/>
                                  </p:stCondLst>
                                  <p:childTnLst>
                                    <p:set>
                                      <p:cBhvr>
                                        <p:cTn id="70" dur="1" fill="hold">
                                          <p:stCondLst>
                                            <p:cond delay="0"/>
                                          </p:stCondLst>
                                        </p:cTn>
                                        <p:tgtEl>
                                          <p:spTgt spid="119"/>
                                        </p:tgtEl>
                                        <p:attrNameLst>
                                          <p:attrName>style.visibility</p:attrName>
                                        </p:attrNameLst>
                                      </p:cBhvr>
                                      <p:to>
                                        <p:strVal val="visible"/>
                                      </p:to>
                                    </p:set>
                                    <p:animEffect transition="in" filter="randombar(horizontal)">
                                      <p:cBhvr>
                                        <p:cTn id="71" dur="4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P spid="110" grpId="0"/>
      <p:bldP spid="111" grpId="0"/>
      <p:bldP spid="112" grpId="0"/>
      <p:bldP spid="113" grpId="0"/>
      <p:bldP spid="114" grpId="0"/>
      <p:bldP spid="115" grpId="0"/>
      <p:bldP spid="116" grpId="0"/>
      <p:bldP spid="117" grpId="0"/>
      <p:bldP spid="118" grpId="0"/>
      <p:bldP spid="1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971971" y="1032257"/>
            <a:ext cx="4056413" cy="1075392"/>
            <a:chOff x="3347864" y="1152445"/>
            <a:chExt cx="4752528" cy="1080119"/>
          </a:xfrm>
        </p:grpSpPr>
        <p:sp>
          <p:nvSpPr>
            <p:cNvPr id="16" name="矩形 15"/>
            <p:cNvSpPr/>
            <p:nvPr/>
          </p:nvSpPr>
          <p:spPr>
            <a:xfrm>
              <a:off x="3347864" y="1152445"/>
              <a:ext cx="4752528" cy="267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rPr>
                <a:t>项目</a:t>
              </a:r>
              <a:r>
                <a:rPr kumimoji="0" lang="zh-CN" altLang="en-US" sz="1600" b="0" i="0" u="none" strike="noStrike" kern="1200" cap="none" spc="0" normalizeH="0" baseline="0" noProof="0" dirty="0" smtClean="0">
                  <a:ln>
                    <a:noFill/>
                  </a:ln>
                  <a:solidFill>
                    <a:srgbClr val="F8F8F8"/>
                  </a:solidFill>
                  <a:effectLst/>
                  <a:uLnTx/>
                  <a:uFillTx/>
                  <a:latin typeface="微软雅黑" pitchFamily="34" charset="-122"/>
                  <a:ea typeface="微软雅黑" pitchFamily="34" charset="-122"/>
                  <a:cs typeface="Segoe UI" pitchFamily="34" charset="0"/>
                </a:rPr>
                <a:t>一展示</a:t>
              </a:r>
              <a:endParaRPr kumimoji="0" lang="en-US" altLang="zh-CN"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endParaRPr>
            </a:p>
          </p:txBody>
        </p:sp>
        <p:sp>
          <p:nvSpPr>
            <p:cNvPr id="17" name="矩形 16"/>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2930" rtl="0" eaLnBrk="1" fontAlgn="auto" latinLnBrk="0" hangingPunct="1">
                <a:lnSpc>
                  <a:spcPct val="130000"/>
                </a:lnSpc>
                <a:spcBef>
                  <a:spcPts val="575"/>
                </a:spcBef>
                <a:spcAft>
                  <a:spcPts val="0"/>
                </a:spcAft>
                <a:buClrTx/>
                <a:buSzTx/>
                <a:buFontTx/>
                <a:buNone/>
                <a:defRPr/>
              </a:pPr>
              <a:r>
                <a:rPr kumimoji="0" lang="zh-CN" altLang="en-US" sz="1200" b="0" i="0" u="none" strike="noStrike" kern="1200" cap="none" spc="0" normalizeH="0" baseline="0" noProof="0" dirty="0">
                  <a:ln>
                    <a:noFill/>
                  </a:ln>
                  <a:solidFill>
                    <a:srgbClr val="ED7D31">
                      <a:lumMod val="50000"/>
                    </a:srgbClr>
                  </a:solidFill>
                  <a:effectLst/>
                  <a:uLnTx/>
                  <a:uFillTx/>
                  <a:latin typeface="微软雅黑" pitchFamily="34" charset="-122"/>
                  <a:ea typeface="微软雅黑" pitchFamily="34" charset="-122"/>
                  <a:cs typeface="Segoe UI" pitchFamily="34" charset="0"/>
                </a:rPr>
                <a:t>您的内容打在这里，或者通过复制您的文本后，在此框中选择粘贴，并选择只保留文字，在此录入上述图表的综合描述说明。</a:t>
              </a:r>
              <a:endParaRPr kumimoji="0" lang="zh-CN" altLang="en-US" sz="1200" b="0" i="0" u="none" strike="noStrike" kern="1200" cap="none" spc="0" normalizeH="0" baseline="0" noProof="0" dirty="0">
                <a:ln>
                  <a:noFill/>
                </a:ln>
                <a:solidFill>
                  <a:prstClr val="white"/>
                </a:solidFill>
                <a:effectLst/>
                <a:uLnTx/>
                <a:uFillTx/>
                <a:latin typeface="等线"/>
                <a:ea typeface="微软雅黑"/>
                <a:cs typeface="+mn-cs"/>
              </a:endParaRPr>
            </a:p>
          </p:txBody>
        </p:sp>
      </p:grpSp>
      <p:grpSp>
        <p:nvGrpSpPr>
          <p:cNvPr id="18" name="组合 17"/>
          <p:cNvGrpSpPr/>
          <p:nvPr/>
        </p:nvGrpSpPr>
        <p:grpSpPr>
          <a:xfrm>
            <a:off x="3971971" y="2283232"/>
            <a:ext cx="4056413" cy="1075394"/>
            <a:chOff x="3347864" y="1152444"/>
            <a:chExt cx="4752528" cy="1080120"/>
          </a:xfrm>
        </p:grpSpPr>
        <p:sp>
          <p:nvSpPr>
            <p:cNvPr id="19" name="矩形 18"/>
            <p:cNvSpPr/>
            <p:nvPr/>
          </p:nvSpPr>
          <p:spPr>
            <a:xfrm>
              <a:off x="3347864" y="1152444"/>
              <a:ext cx="4752528" cy="267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srgbClr val="F8F8F8"/>
                  </a:solidFill>
                  <a:effectLst/>
                  <a:uLnTx/>
                  <a:uFillTx/>
                  <a:latin typeface="微软雅黑" pitchFamily="34" charset="-122"/>
                  <a:ea typeface="微软雅黑" pitchFamily="34" charset="-122"/>
                  <a:cs typeface="Segoe UI" pitchFamily="34" charset="0"/>
                </a:rPr>
                <a:t>项目二展示</a:t>
              </a:r>
              <a:endParaRPr kumimoji="0" lang="en-US" altLang="zh-CN"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endParaRPr>
            </a:p>
          </p:txBody>
        </p:sp>
        <p:sp>
          <p:nvSpPr>
            <p:cNvPr id="20" name="矩形 19"/>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2930" rtl="0" eaLnBrk="1" fontAlgn="auto" latinLnBrk="0" hangingPunct="1">
                <a:lnSpc>
                  <a:spcPct val="130000"/>
                </a:lnSpc>
                <a:spcBef>
                  <a:spcPts val="575"/>
                </a:spcBef>
                <a:spcAft>
                  <a:spcPts val="0"/>
                </a:spcAft>
                <a:buClrTx/>
                <a:buSzTx/>
                <a:buFontTx/>
                <a:buNone/>
                <a:defRPr/>
              </a:pPr>
              <a:r>
                <a:rPr kumimoji="0" lang="zh-CN" altLang="en-US" sz="1200" b="0" i="0" u="none" strike="noStrike" kern="1200" cap="none" spc="0" normalizeH="0" baseline="0" noProof="0" dirty="0">
                  <a:ln>
                    <a:noFill/>
                  </a:ln>
                  <a:solidFill>
                    <a:srgbClr val="ED7D31">
                      <a:lumMod val="50000"/>
                    </a:srgbClr>
                  </a:solidFill>
                  <a:effectLst/>
                  <a:uLnTx/>
                  <a:uFillTx/>
                  <a:latin typeface="微软雅黑" pitchFamily="34" charset="-122"/>
                  <a:ea typeface="微软雅黑" pitchFamily="34" charset="-122"/>
                  <a:cs typeface="Segoe UI" pitchFamily="34" charset="0"/>
                </a:rPr>
                <a:t>您的内容打在这里，或者通过复制您的文本后，在此框中选择粘贴，并选择只保留文字，在此录入上述图表的综合描述说明。</a:t>
              </a:r>
              <a:endParaRPr kumimoji="0" lang="zh-CN" altLang="en-US" sz="1200" b="0" i="0" u="none" strike="noStrike" kern="1200" cap="none" spc="0" normalizeH="0" baseline="0" noProof="0" dirty="0">
                <a:ln>
                  <a:noFill/>
                </a:ln>
                <a:solidFill>
                  <a:prstClr val="white"/>
                </a:solidFill>
                <a:effectLst/>
                <a:uLnTx/>
                <a:uFillTx/>
                <a:latin typeface="等线"/>
                <a:ea typeface="微软雅黑"/>
                <a:cs typeface="+mn-cs"/>
              </a:endParaRPr>
            </a:p>
          </p:txBody>
        </p:sp>
      </p:grpSp>
      <p:grpSp>
        <p:nvGrpSpPr>
          <p:cNvPr id="21" name="组合 20"/>
          <p:cNvGrpSpPr/>
          <p:nvPr/>
        </p:nvGrpSpPr>
        <p:grpSpPr>
          <a:xfrm>
            <a:off x="3971971" y="3579376"/>
            <a:ext cx="4056413" cy="1075394"/>
            <a:chOff x="3347864" y="1152444"/>
            <a:chExt cx="4752528" cy="1080120"/>
          </a:xfrm>
        </p:grpSpPr>
        <p:sp>
          <p:nvSpPr>
            <p:cNvPr id="22" name="矩形 21"/>
            <p:cNvSpPr/>
            <p:nvPr/>
          </p:nvSpPr>
          <p:spPr>
            <a:xfrm>
              <a:off x="3347864" y="1152444"/>
              <a:ext cx="4752528" cy="267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srgbClr val="F8F8F8"/>
                  </a:solidFill>
                  <a:effectLst/>
                  <a:uLnTx/>
                  <a:uFillTx/>
                  <a:latin typeface="微软雅黑" pitchFamily="34" charset="-122"/>
                  <a:ea typeface="微软雅黑" pitchFamily="34" charset="-122"/>
                  <a:cs typeface="Segoe UI" pitchFamily="34" charset="0"/>
                </a:rPr>
                <a:t>项目三展示</a:t>
              </a:r>
              <a:endParaRPr kumimoji="0" lang="en-US" altLang="zh-CN" sz="1600" b="0" i="0" u="none" strike="noStrike" kern="1200" cap="none" spc="0" normalizeH="0" baseline="0" noProof="0" dirty="0">
                <a:ln>
                  <a:noFill/>
                </a:ln>
                <a:solidFill>
                  <a:srgbClr val="F8F8F8"/>
                </a:solidFill>
                <a:effectLst/>
                <a:uLnTx/>
                <a:uFillTx/>
                <a:latin typeface="微软雅黑" pitchFamily="34" charset="-122"/>
                <a:ea typeface="微软雅黑" pitchFamily="34" charset="-122"/>
                <a:cs typeface="Segoe UI" pitchFamily="34" charset="0"/>
              </a:endParaRPr>
            </a:p>
          </p:txBody>
        </p:sp>
        <p:sp>
          <p:nvSpPr>
            <p:cNvPr id="23" name="矩形 22"/>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2930" rtl="0" eaLnBrk="1" fontAlgn="auto" latinLnBrk="0" hangingPunct="1">
                <a:lnSpc>
                  <a:spcPct val="130000"/>
                </a:lnSpc>
                <a:spcBef>
                  <a:spcPts val="575"/>
                </a:spcBef>
                <a:spcAft>
                  <a:spcPts val="0"/>
                </a:spcAft>
                <a:buClrTx/>
                <a:buSzTx/>
                <a:buFontTx/>
                <a:buNone/>
                <a:defRPr/>
              </a:pPr>
              <a:r>
                <a:rPr kumimoji="0" lang="zh-CN" altLang="en-US" sz="1200" b="0" i="0" u="none" strike="noStrike" kern="1200" cap="none" spc="0" normalizeH="0" baseline="0" noProof="0" dirty="0">
                  <a:ln>
                    <a:noFill/>
                  </a:ln>
                  <a:solidFill>
                    <a:srgbClr val="ED7D31">
                      <a:lumMod val="50000"/>
                    </a:srgbClr>
                  </a:solidFill>
                  <a:effectLst/>
                  <a:uLnTx/>
                  <a:uFillTx/>
                  <a:latin typeface="微软雅黑" pitchFamily="34" charset="-122"/>
                  <a:ea typeface="微软雅黑" pitchFamily="34" charset="-122"/>
                  <a:cs typeface="Segoe UI" pitchFamily="34" charset="0"/>
                </a:rPr>
                <a:t>您的内容打在这里，或者通过复制您的文本后，在此框中选择粘贴，并选择只保留文字，在此录入上述图表的综合描述说明。</a:t>
              </a:r>
              <a:endParaRPr kumimoji="0" lang="zh-CN" altLang="en-US" sz="1200" b="0" i="0" u="none" strike="noStrike" kern="1200" cap="none" spc="0" normalizeH="0" baseline="0" noProof="0" dirty="0">
                <a:ln>
                  <a:noFill/>
                </a:ln>
                <a:solidFill>
                  <a:prstClr val="white"/>
                </a:solidFill>
                <a:effectLst/>
                <a:uLnTx/>
                <a:uFillTx/>
                <a:latin typeface="等线"/>
                <a:ea typeface="微软雅黑"/>
                <a:cs typeface="+mn-cs"/>
              </a:endParaRPr>
            </a:p>
          </p:txBody>
        </p:sp>
      </p:grpSp>
      <p:sp>
        <p:nvSpPr>
          <p:cNvPr id="24" name="圆角矩形 23"/>
          <p:cNvSpPr/>
          <p:nvPr/>
        </p:nvSpPr>
        <p:spPr>
          <a:xfrm>
            <a:off x="1213592" y="1032751"/>
            <a:ext cx="2511122" cy="1080110"/>
          </a:xfrm>
          <a:prstGeom prst="roundRect">
            <a:avLst/>
          </a:prstGeom>
          <a:blipFill>
            <a:blip r:embed="rId1"/>
            <a:stretch>
              <a:fillRect l="-27581" t="-1" r="-20914" b="-4701"/>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25" name="圆角矩形 24"/>
          <p:cNvSpPr/>
          <p:nvPr/>
        </p:nvSpPr>
        <p:spPr>
          <a:xfrm>
            <a:off x="1213592" y="2283730"/>
            <a:ext cx="2511122" cy="1080110"/>
          </a:xfrm>
          <a:prstGeom prst="roundRect">
            <a:avLst/>
          </a:prstGeom>
          <a:blipFill>
            <a:blip r:embed="rId2"/>
            <a:stretch>
              <a:fillRect l="-27581" t="-1" r="-20914" b="-4701"/>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
        <p:nvSpPr>
          <p:cNvPr id="26" name="圆角矩形 25"/>
          <p:cNvSpPr/>
          <p:nvPr/>
        </p:nvSpPr>
        <p:spPr>
          <a:xfrm>
            <a:off x="1213593" y="3579872"/>
            <a:ext cx="2511122" cy="1080110"/>
          </a:xfrm>
          <a:prstGeom prst="roundRect">
            <a:avLst/>
          </a:prstGeom>
          <a:blipFill>
            <a:blip r:embed="rId3"/>
            <a:stretch>
              <a:fillRect l="-27581" t="-1" r="-20914" b="-4701"/>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20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ntr" presetSubtype="1" fill="hold" nodeType="withEffect">
                                  <p:stCondLst>
                                    <p:cond delay="40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0" y="2531269"/>
            <a:ext cx="5054204" cy="275035"/>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46" name="文本框 3"/>
          <p:cNvSpPr txBox="1"/>
          <p:nvPr/>
        </p:nvSpPr>
        <p:spPr>
          <a:xfrm>
            <a:off x="4668442" y="1497806"/>
            <a:ext cx="869156" cy="1066800"/>
          </a:xfrm>
          <a:prstGeom prst="rect">
            <a:avLst/>
          </a:prstGeom>
          <a:noFill/>
        </p:spPr>
        <p:txBody>
          <a:bodyPr wrap="none" lIns="68573" tIns="34287" rIns="68573" bIns="34287">
            <a:spAutoFit/>
          </a:bodyPr>
          <a:lstStyle/>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rPr>
              <a:t>Step</a:t>
            </a:r>
            <a:endPar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endParaRPr>
          </a:p>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01</a:t>
            </a:r>
            <a:endParaRPr kumimoji="0" lang="zh-CN" altLang="en-US"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47" name="组合 46"/>
          <p:cNvGrpSpPr/>
          <p:nvPr/>
        </p:nvGrpSpPr>
        <p:grpSpPr>
          <a:xfrm>
            <a:off x="4214883" y="1071992"/>
            <a:ext cx="1734833" cy="1734833"/>
            <a:chOff x="6864437" y="1751529"/>
            <a:chExt cx="1970470" cy="1970470"/>
          </a:xfrm>
          <a:effectLst>
            <a:outerShdw blurRad="50800" dist="38100" dir="2700000" algn="tl" rotWithShape="0">
              <a:prstClr val="black">
                <a:alpha val="40000"/>
              </a:prstClr>
            </a:outerShdw>
          </a:effectLst>
        </p:grpSpPr>
        <p:sp>
          <p:nvSpPr>
            <p:cNvPr id="48" name="任意多边形 47"/>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49" name="任意多边形 48"/>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grpSp>
      <p:sp>
        <p:nvSpPr>
          <p:cNvPr id="50" name="矩形 49"/>
          <p:cNvSpPr/>
          <p:nvPr/>
        </p:nvSpPr>
        <p:spPr>
          <a:xfrm flipV="1">
            <a:off x="0" y="3058717"/>
            <a:ext cx="3446860" cy="277415"/>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51" name="文本框 16"/>
          <p:cNvSpPr txBox="1"/>
          <p:nvPr/>
        </p:nvSpPr>
        <p:spPr>
          <a:xfrm>
            <a:off x="3020617" y="3471863"/>
            <a:ext cx="869156" cy="1066800"/>
          </a:xfrm>
          <a:prstGeom prst="rect">
            <a:avLst/>
          </a:prstGeom>
          <a:noFill/>
        </p:spPr>
        <p:txBody>
          <a:bodyPr wrap="none" lIns="68573" tIns="34287" rIns="68573" bIns="34287">
            <a:spAutoFit/>
          </a:bodyPr>
          <a:lstStyle/>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rPr>
              <a:t>Step</a:t>
            </a:r>
            <a:endPar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endParaRPr>
          </a:p>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02</a:t>
            </a:r>
            <a:endParaRPr kumimoji="0" lang="zh-CN" altLang="en-US"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52" name="组合 51"/>
          <p:cNvGrpSpPr/>
          <p:nvPr/>
        </p:nvGrpSpPr>
        <p:grpSpPr>
          <a:xfrm flipV="1">
            <a:off x="2591074" y="3058815"/>
            <a:ext cx="1734833" cy="1734833"/>
            <a:chOff x="6864437" y="1751529"/>
            <a:chExt cx="1970470" cy="1970470"/>
          </a:xfrm>
          <a:effectLst>
            <a:outerShdw blurRad="50800" dist="38100" dir="2700000" algn="tl" rotWithShape="0">
              <a:prstClr val="black">
                <a:alpha val="40000"/>
              </a:prstClr>
            </a:outerShdw>
          </a:effectLst>
        </p:grpSpPr>
        <p:sp>
          <p:nvSpPr>
            <p:cNvPr id="54" name="任意多边形 53"/>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55" name="任意多边形 54"/>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grpSp>
      <p:sp>
        <p:nvSpPr>
          <p:cNvPr id="56" name="矩形 55"/>
          <p:cNvSpPr/>
          <p:nvPr/>
        </p:nvSpPr>
        <p:spPr>
          <a:xfrm flipV="1">
            <a:off x="5242323" y="3058717"/>
            <a:ext cx="3901678" cy="277415"/>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57" name="文本框 24"/>
          <p:cNvSpPr txBox="1"/>
          <p:nvPr/>
        </p:nvSpPr>
        <p:spPr>
          <a:xfrm>
            <a:off x="4889898" y="3483769"/>
            <a:ext cx="869156" cy="1066800"/>
          </a:xfrm>
          <a:prstGeom prst="rect">
            <a:avLst/>
          </a:prstGeom>
          <a:noFill/>
        </p:spPr>
        <p:txBody>
          <a:bodyPr wrap="none" lIns="68573" tIns="34287" rIns="68573" bIns="34287">
            <a:spAutoFit/>
          </a:bodyPr>
          <a:lstStyle/>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rPr>
              <a:t>Step</a:t>
            </a:r>
            <a:endParaRPr kumimoji="0" lang="en-US" altLang="zh-CN" sz="2700" b="0" i="0" u="none" strike="noStrike" kern="1200" cap="none" spc="0" normalizeH="0" baseline="0" noProof="0" dirty="0">
              <a:ln>
                <a:noFill/>
              </a:ln>
              <a:solidFill>
                <a:prstClr val="white">
                  <a:lumMod val="75000"/>
                </a:prstClr>
              </a:solidFill>
              <a:effectLst/>
              <a:uLnTx/>
              <a:uFillTx/>
              <a:latin typeface="微软雅黑" pitchFamily="34" charset="-122"/>
              <a:ea typeface="微软雅黑" pitchFamily="34" charset="-122"/>
              <a:cs typeface="+mn-cs"/>
            </a:endParaRPr>
          </a:p>
          <a:p>
            <a:pPr marL="0" marR="0" lvl="0" indent="0" algn="ctr" defTabSz="685165" rtl="0" eaLnBrk="1" fontAlgn="auto" latinLnBrk="0" hangingPunct="1">
              <a:lnSpc>
                <a:spcPct val="90000"/>
              </a:lnSpc>
              <a:spcBef>
                <a:spcPts val="0"/>
              </a:spcBef>
              <a:spcAft>
                <a:spcPts val="0"/>
              </a:spcAft>
              <a:buClrTx/>
              <a:buSzTx/>
              <a:buFontTx/>
              <a:buNone/>
              <a:defRPr/>
            </a:pPr>
            <a:r>
              <a:rPr kumimoji="0" lang="en-US" altLang="zh-CN"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rPr>
              <a:t>03</a:t>
            </a:r>
            <a:endParaRPr kumimoji="0" lang="zh-CN" altLang="en-US" sz="45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p:txBody>
      </p:sp>
      <p:grpSp>
        <p:nvGrpSpPr>
          <p:cNvPr id="58" name="组合 57"/>
          <p:cNvGrpSpPr/>
          <p:nvPr/>
        </p:nvGrpSpPr>
        <p:grpSpPr>
          <a:xfrm flipV="1">
            <a:off x="4424296" y="3058815"/>
            <a:ext cx="1734833" cy="1734833"/>
            <a:chOff x="6864437" y="1751529"/>
            <a:chExt cx="1970470" cy="1970470"/>
          </a:xfrm>
          <a:effectLst>
            <a:outerShdw blurRad="50800" dist="38100" dir="2700000" algn="tl" rotWithShape="0">
              <a:prstClr val="black">
                <a:alpha val="40000"/>
              </a:prstClr>
            </a:outerShdw>
          </a:effectLst>
        </p:grpSpPr>
        <p:sp>
          <p:nvSpPr>
            <p:cNvPr id="59" name="任意多边形 58"/>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60" name="任意多边形 59"/>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endParaRPr>
            </a:p>
          </p:txBody>
        </p:sp>
      </p:grpSp>
      <p:sp>
        <p:nvSpPr>
          <p:cNvPr id="61" name="TextBox 59"/>
          <p:cNvSpPr txBox="1">
            <a:spLocks noChangeArrowheads="1"/>
          </p:cNvSpPr>
          <p:nvPr/>
        </p:nvSpPr>
        <p:spPr bwMode="auto">
          <a:xfrm flipH="1">
            <a:off x="1980010" y="1406128"/>
            <a:ext cx="1941909" cy="300038"/>
          </a:xfrm>
          <a:prstGeom prst="rect">
            <a:avLst/>
          </a:prstGeom>
          <a:noFill/>
          <a:ln>
            <a:noFill/>
          </a:ln>
        </p:spPr>
        <p:txBody>
          <a:bodyPr lIns="68573" tIns="34287" rIns="68573" bIns="34287">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charset="-122"/>
              </a:defRPr>
            </a:lvl9pPr>
          </a:lstStyle>
          <a:p>
            <a:pPr marL="0" marR="0" lvl="0" indent="0" algn="r" defTabSz="685165" rtl="0" eaLnBrk="0" fontAlgn="auto" latinLnBrk="0" hangingPunct="0">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点击此处输入内容</a:t>
            </a:r>
            <a:endParaRPr kumimoji="0" lang="en-US" altLang="ko-KR" sz="15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62" name="矩形 61"/>
          <p:cNvSpPr>
            <a:spLocks noChangeArrowheads="1"/>
          </p:cNvSpPr>
          <p:nvPr/>
        </p:nvSpPr>
        <p:spPr bwMode="auto">
          <a:xfrm>
            <a:off x="1014412" y="1685926"/>
            <a:ext cx="2977754" cy="841250"/>
          </a:xfrm>
          <a:prstGeom prst="rect">
            <a:avLst/>
          </a:prstGeom>
          <a:noFill/>
          <a:ln>
            <a:noFill/>
          </a:ln>
        </p:spPr>
        <p:txBody>
          <a:bodyPr lIns="68573" tIns="34287" rIns="68573" bIns="34287">
            <a:spAutoFit/>
          </a:bodyPr>
          <a:lstStyle/>
          <a:p>
            <a:pPr marL="0" marR="0" lvl="0" indent="0" algn="l" defTabSz="685165" rtl="0" eaLnBrk="1" fontAlgn="auto" latinLnBrk="0" hangingPunct="1">
              <a:lnSpc>
                <a:spcPct val="114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等线"/>
              <a:ea typeface="微软雅黑"/>
              <a:cs typeface="+mn-cs"/>
            </a:endParaRPr>
          </a:p>
        </p:txBody>
      </p:sp>
      <p:sp>
        <p:nvSpPr>
          <p:cNvPr id="63" name="TextBox 59"/>
          <p:cNvSpPr txBox="1">
            <a:spLocks noChangeArrowheads="1"/>
          </p:cNvSpPr>
          <p:nvPr/>
        </p:nvSpPr>
        <p:spPr bwMode="auto">
          <a:xfrm flipH="1">
            <a:off x="6179344" y="3451622"/>
            <a:ext cx="1940719" cy="300038"/>
          </a:xfrm>
          <a:prstGeom prst="rect">
            <a:avLst/>
          </a:prstGeom>
          <a:noFill/>
          <a:ln>
            <a:noFill/>
          </a:ln>
        </p:spPr>
        <p:txBody>
          <a:bodyPr lIns="68573" tIns="34287" rIns="68573" bIns="34287">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charset="-122"/>
              </a:defRPr>
            </a:lvl9pPr>
          </a:lstStyle>
          <a:p>
            <a:pPr marL="0" marR="0" lvl="0" indent="0" algn="ctr" defTabSz="685165" rtl="0" eaLnBrk="0" fontAlgn="auto" latinLnBrk="0" hangingPunct="0">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点击此处输入内容</a:t>
            </a:r>
            <a:endParaRPr kumimoji="0" lang="en-US" altLang="ko-KR" sz="15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64" name="矩形 17"/>
          <p:cNvSpPr>
            <a:spLocks noChangeArrowheads="1"/>
          </p:cNvSpPr>
          <p:nvPr/>
        </p:nvSpPr>
        <p:spPr bwMode="auto">
          <a:xfrm>
            <a:off x="6329363" y="3742135"/>
            <a:ext cx="1940719" cy="841250"/>
          </a:xfrm>
          <a:prstGeom prst="rect">
            <a:avLst/>
          </a:prstGeom>
          <a:noFill/>
          <a:ln>
            <a:noFill/>
          </a:ln>
        </p:spPr>
        <p:txBody>
          <a:bodyPr lIns="68573" tIns="34287" rIns="68573" bIns="34287">
            <a:spAutoFit/>
          </a:bodyPr>
          <a:lstStyle/>
          <a:p>
            <a:pPr marL="0" marR="0" lvl="0" indent="0" algn="l" defTabSz="685165" rtl="0" eaLnBrk="1" fontAlgn="auto" latinLnBrk="0" hangingPunct="1">
              <a:lnSpc>
                <a:spcPct val="114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等线"/>
              <a:ea typeface="微软雅黑"/>
              <a:cs typeface="+mn-cs"/>
            </a:endParaRPr>
          </a:p>
        </p:txBody>
      </p:sp>
      <p:sp>
        <p:nvSpPr>
          <p:cNvPr id="65" name="TextBox 59"/>
          <p:cNvSpPr txBox="1">
            <a:spLocks noChangeArrowheads="1"/>
          </p:cNvSpPr>
          <p:nvPr/>
        </p:nvSpPr>
        <p:spPr bwMode="auto">
          <a:xfrm flipH="1">
            <a:off x="742950" y="3429000"/>
            <a:ext cx="1941910" cy="300038"/>
          </a:xfrm>
          <a:prstGeom prst="rect">
            <a:avLst/>
          </a:prstGeom>
          <a:noFill/>
          <a:ln>
            <a:noFill/>
          </a:ln>
        </p:spPr>
        <p:txBody>
          <a:bodyPr lIns="68573" tIns="34287" rIns="68573" bIns="34287">
            <a:spAutoFit/>
          </a:bodyPr>
          <a:lstStyle>
            <a:lvl1pPr eaLnBrk="0" hangingPunct="0">
              <a:defRPr>
                <a:solidFill>
                  <a:schemeClr val="tx1"/>
                </a:solidFill>
                <a:latin typeface="Arial" panose="020B0604020202020204" pitchFamily="34" charset="0"/>
                <a:ea typeface="宋体" charset="-122"/>
              </a:defRPr>
            </a:lvl1pPr>
            <a:lvl2pPr marL="742950" indent="-285750" eaLnBrk="0" hangingPunct="0">
              <a:defRPr>
                <a:solidFill>
                  <a:schemeClr val="tx1"/>
                </a:solidFill>
                <a:latin typeface="Arial" panose="020B0604020202020204" pitchFamily="34" charset="0"/>
                <a:ea typeface="宋体" charset="-122"/>
              </a:defRPr>
            </a:lvl2pPr>
            <a:lvl3pPr marL="1143000" indent="-228600" eaLnBrk="0" hangingPunct="0">
              <a:defRPr>
                <a:solidFill>
                  <a:schemeClr val="tx1"/>
                </a:solidFill>
                <a:latin typeface="Arial" panose="020B0604020202020204" pitchFamily="34" charset="0"/>
                <a:ea typeface="宋体" charset="-122"/>
              </a:defRPr>
            </a:lvl3pPr>
            <a:lvl4pPr marL="1600200" indent="-228600" eaLnBrk="0" hangingPunct="0">
              <a:defRPr>
                <a:solidFill>
                  <a:schemeClr val="tx1"/>
                </a:solidFill>
                <a:latin typeface="Arial" panose="020B0604020202020204" pitchFamily="34" charset="0"/>
                <a:ea typeface="宋体" charset="-122"/>
              </a:defRPr>
            </a:lvl4pPr>
            <a:lvl5pPr marL="2057400" indent="-228600" eaLnBrk="0" hangingPunct="0">
              <a:defRPr>
                <a:solidFill>
                  <a:schemeClr val="tx1"/>
                </a:solidFill>
                <a:latin typeface="Arial" panose="020B0604020202020204" pitchFamily="34" charset="0"/>
                <a:ea typeface="宋体"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charset="-122"/>
              </a:defRPr>
            </a:lvl9pPr>
          </a:lstStyle>
          <a:p>
            <a:pPr marL="0" marR="0" lvl="0" indent="0" algn="ctr" defTabSz="685165" rtl="0" eaLnBrk="0" fontAlgn="auto" latinLnBrk="0" hangingPunct="0">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rPr>
              <a:t>点击输入内容</a:t>
            </a:r>
            <a:endParaRPr kumimoji="0" lang="en-US" altLang="ko-KR" sz="1500" b="0" i="0" u="none" strike="noStrike" kern="0" cap="none" spc="0" normalizeH="0" baseline="0" noProof="0" dirty="0">
              <a:ln>
                <a:noFill/>
              </a:ln>
              <a:solidFill>
                <a:prstClr val="black">
                  <a:lumMod val="50000"/>
                  <a:lumOff val="50000"/>
                </a:prstClr>
              </a:solidFill>
              <a:effectLst/>
              <a:uLnTx/>
              <a:uFillTx/>
              <a:latin typeface="微软雅黑" pitchFamily="34" charset="-122"/>
              <a:ea typeface="微软雅黑" pitchFamily="34" charset="-122"/>
              <a:cs typeface="+mn-cs"/>
            </a:endParaRPr>
          </a:p>
        </p:txBody>
      </p:sp>
      <p:sp>
        <p:nvSpPr>
          <p:cNvPr id="66" name="矩形 17"/>
          <p:cNvSpPr>
            <a:spLocks noChangeArrowheads="1"/>
          </p:cNvSpPr>
          <p:nvPr/>
        </p:nvSpPr>
        <p:spPr bwMode="auto">
          <a:xfrm>
            <a:off x="1014413" y="3718323"/>
            <a:ext cx="1394222" cy="841250"/>
          </a:xfrm>
          <a:prstGeom prst="rect">
            <a:avLst/>
          </a:prstGeom>
          <a:noFill/>
          <a:ln>
            <a:noFill/>
          </a:ln>
        </p:spPr>
        <p:txBody>
          <a:bodyPr lIns="68573" tIns="34287" rIns="68573" bIns="34287">
            <a:spAutoFit/>
          </a:bodyPr>
          <a:lstStyle/>
          <a:p>
            <a:pPr marL="0" marR="0" lvl="0" indent="0" algn="l" defTabSz="685165" rtl="0" eaLnBrk="1" fontAlgn="auto" latinLnBrk="0" hangingPunct="1">
              <a:lnSpc>
                <a:spcPct val="114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a:t>
            </a:r>
            <a:endParaRPr kumimoji="0" lang="zh-CN" altLang="en-US" sz="1100" b="0" i="0" u="none" strike="noStrike" kern="1200" cap="none" spc="0" normalizeH="0" baseline="0" noProof="0" dirty="0">
              <a:ln>
                <a:noFill/>
              </a:ln>
              <a:solidFill>
                <a:prstClr val="black">
                  <a:lumMod val="65000"/>
                  <a:lumOff val="35000"/>
                </a:prstClr>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4" fill="hold" nodeType="withEffect">
                                  <p:stCondLst>
                                    <p:cond delay="45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par>
                                <p:cTn id="14" presetID="22" presetClass="entr" presetSubtype="1" fill="hold" nodeType="withEffect">
                                  <p:stCondLst>
                                    <p:cond delay="700"/>
                                  </p:stCondLst>
                                  <p:childTnLst>
                                    <p:set>
                                      <p:cBhvr>
                                        <p:cTn id="15" dur="1" fill="hold">
                                          <p:stCondLst>
                                            <p:cond delay="0"/>
                                          </p:stCondLst>
                                        </p:cTn>
                                        <p:tgtEl>
                                          <p:spTgt spid="52"/>
                                        </p:tgtEl>
                                        <p:attrNameLst>
                                          <p:attrName>style.visibility</p:attrName>
                                        </p:attrNameLst>
                                      </p:cBhvr>
                                      <p:to>
                                        <p:strVal val="visible"/>
                                      </p:to>
                                    </p:set>
                                    <p:animEffect transition="in" filter="wipe(up)">
                                      <p:cBhvr>
                                        <p:cTn id="16" dur="500"/>
                                        <p:tgtEl>
                                          <p:spTgt spid="52"/>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56"/>
                                        </p:tgtEl>
                                        <p:attrNameLst>
                                          <p:attrName>style.visibility</p:attrName>
                                        </p:attrNameLst>
                                      </p:cBhvr>
                                      <p:to>
                                        <p:strVal val="visible"/>
                                      </p:to>
                                    </p:set>
                                    <p:animEffect transition="in" filter="wipe(right)">
                                      <p:cBhvr>
                                        <p:cTn id="19" dur="500"/>
                                        <p:tgtEl>
                                          <p:spTgt spid="56"/>
                                        </p:tgtEl>
                                      </p:cBhvr>
                                    </p:animEffect>
                                  </p:childTnLst>
                                </p:cTn>
                              </p:par>
                              <p:par>
                                <p:cTn id="20" presetID="22" presetClass="entr" presetSubtype="1" fill="hold" nodeType="withEffect">
                                  <p:stCondLst>
                                    <p:cond delay="70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right)">
                                      <p:cBhvr>
                                        <p:cTn id="36" dur="500"/>
                                        <p:tgtEl>
                                          <p:spTgt spid="61"/>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right)">
                                      <p:cBhvr>
                                        <p:cTn id="39" dur="500"/>
                                        <p:tgtEl>
                                          <p:spTgt spid="62"/>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right)">
                                      <p:cBhvr>
                                        <p:cTn id="42" dur="500"/>
                                        <p:tgtEl>
                                          <p:spTgt spid="65"/>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right)">
                                      <p:cBhvr>
                                        <p:cTn id="45" dur="500"/>
                                        <p:tgtEl>
                                          <p:spTgt spid="6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left)">
                                      <p:cBhvr>
                                        <p:cTn id="48" dur="500"/>
                                        <p:tgtEl>
                                          <p:spTgt spid="6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left)">
                                      <p:cBhvr>
                                        <p:cTn id="5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50" grpId="0" animBg="1"/>
      <p:bldP spid="51" grpId="0"/>
      <p:bldP spid="56" grpId="0" animBg="1"/>
      <p:bldP spid="57" grpId="0"/>
      <p:bldP spid="61" grpId="0"/>
      <p:bldP spid="62" grpId="0"/>
      <p:bldP spid="63" grpId="0"/>
      <p:bldP spid="64" grpId="0"/>
      <p:bldP spid="65"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
          <p:cNvGrpSpPr/>
          <p:nvPr/>
        </p:nvGrpSpPr>
        <p:grpSpPr bwMode="auto">
          <a:xfrm>
            <a:off x="5291138" y="2437656"/>
            <a:ext cx="1014412" cy="1654175"/>
            <a:chOff x="0" y="0"/>
            <a:chExt cx="639" cy="1043"/>
          </a:xfrm>
        </p:grpSpPr>
        <p:sp>
          <p:nvSpPr>
            <p:cNvPr id="32" name="Freeform 4"/>
            <p:cNvSpPr/>
            <p:nvPr/>
          </p:nvSpPr>
          <p:spPr bwMode="auto">
            <a:xfrm>
              <a:off x="0" y="105"/>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969696"/>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3" name="Oval 5"/>
            <p:cNvSpPr>
              <a:spLocks noChangeArrowheads="1"/>
            </p:cNvSpPr>
            <p:nvPr/>
          </p:nvSpPr>
          <p:spPr bwMode="auto">
            <a:xfrm>
              <a:off x="17" y="0"/>
              <a:ext cx="310" cy="306"/>
            </a:xfrm>
            <a:prstGeom prst="ellipse">
              <a:avLst/>
            </a:prstGeom>
            <a:solidFill>
              <a:srgbClr val="969696"/>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34" name="Group 6"/>
          <p:cNvGrpSpPr/>
          <p:nvPr/>
        </p:nvGrpSpPr>
        <p:grpSpPr bwMode="auto">
          <a:xfrm>
            <a:off x="2787650" y="2437656"/>
            <a:ext cx="1014413" cy="1654175"/>
            <a:chOff x="0" y="0"/>
            <a:chExt cx="639" cy="1043"/>
          </a:xfrm>
        </p:grpSpPr>
        <p:sp>
          <p:nvSpPr>
            <p:cNvPr id="35" name="Freeform 7"/>
            <p:cNvSpPr/>
            <p:nvPr/>
          </p:nvSpPr>
          <p:spPr bwMode="auto">
            <a:xfrm>
              <a:off x="0" y="105"/>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solidFill>
              <a:srgbClr val="969696"/>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6" name="Oval 8"/>
            <p:cNvSpPr>
              <a:spLocks noChangeArrowheads="1"/>
            </p:cNvSpPr>
            <p:nvPr/>
          </p:nvSpPr>
          <p:spPr bwMode="auto">
            <a:xfrm>
              <a:off x="316" y="0"/>
              <a:ext cx="306" cy="306"/>
            </a:xfrm>
            <a:prstGeom prst="ellipse">
              <a:avLst/>
            </a:prstGeom>
            <a:solidFill>
              <a:srgbClr val="969696"/>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37" name="Group 9"/>
          <p:cNvGrpSpPr/>
          <p:nvPr/>
        </p:nvGrpSpPr>
        <p:grpSpPr bwMode="auto">
          <a:xfrm>
            <a:off x="3205163" y="2567831"/>
            <a:ext cx="1073150" cy="1697038"/>
            <a:chOff x="0" y="0"/>
            <a:chExt cx="676" cy="1070"/>
          </a:xfrm>
        </p:grpSpPr>
        <p:sp>
          <p:nvSpPr>
            <p:cNvPr id="38" name="Oval 10"/>
            <p:cNvSpPr>
              <a:spLocks noChangeArrowheads="1"/>
            </p:cNvSpPr>
            <p:nvPr/>
          </p:nvSpPr>
          <p:spPr bwMode="auto">
            <a:xfrm>
              <a:off x="343" y="0"/>
              <a:ext cx="313" cy="316"/>
            </a:xfrm>
            <a:prstGeom prst="ellipse">
              <a:avLst/>
            </a:prstGeom>
            <a:solidFill>
              <a:schemeClr val="bg1">
                <a:lumMod val="50000"/>
              </a:schemeClr>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39" name="Freeform 11"/>
            <p:cNvSpPr/>
            <p:nvPr/>
          </p:nvSpPr>
          <p:spPr bwMode="auto">
            <a:xfrm>
              <a:off x="0" y="250"/>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solidFill>
              <a:schemeClr val="bg1">
                <a:lumMod val="50000"/>
              </a:schemeClr>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40" name="Group 12"/>
          <p:cNvGrpSpPr/>
          <p:nvPr/>
        </p:nvGrpSpPr>
        <p:grpSpPr bwMode="auto">
          <a:xfrm>
            <a:off x="4787900" y="2540844"/>
            <a:ext cx="1066800" cy="1697037"/>
            <a:chOff x="0" y="0"/>
            <a:chExt cx="672" cy="1070"/>
          </a:xfrm>
        </p:grpSpPr>
        <p:sp>
          <p:nvSpPr>
            <p:cNvPr id="41" name="Oval 13"/>
            <p:cNvSpPr>
              <a:spLocks noChangeArrowheads="1"/>
            </p:cNvSpPr>
            <p:nvPr/>
          </p:nvSpPr>
          <p:spPr bwMode="auto">
            <a:xfrm>
              <a:off x="17" y="0"/>
              <a:ext cx="316" cy="316"/>
            </a:xfrm>
            <a:prstGeom prst="ellipse">
              <a:avLst/>
            </a:prstGeom>
            <a:solidFill>
              <a:schemeClr val="bg1">
                <a:lumMod val="50000"/>
              </a:schemeClr>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2" name="Freeform 14"/>
            <p:cNvSpPr/>
            <p:nvPr/>
          </p:nvSpPr>
          <p:spPr bwMode="auto">
            <a:xfrm>
              <a:off x="0" y="250"/>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chemeClr val="bg1">
                <a:lumMod val="50000"/>
              </a:schemeClr>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grpSp>
        <p:nvGrpSpPr>
          <p:cNvPr id="43" name="Group 15"/>
          <p:cNvGrpSpPr/>
          <p:nvPr/>
        </p:nvGrpSpPr>
        <p:grpSpPr bwMode="auto">
          <a:xfrm>
            <a:off x="4225925" y="2520206"/>
            <a:ext cx="647700" cy="1962150"/>
            <a:chOff x="0" y="0"/>
            <a:chExt cx="408" cy="1238"/>
          </a:xfrm>
        </p:grpSpPr>
        <p:sp>
          <p:nvSpPr>
            <p:cNvPr id="44" name="Oval 16"/>
            <p:cNvSpPr>
              <a:spLocks noChangeArrowheads="1"/>
            </p:cNvSpPr>
            <p:nvPr/>
          </p:nvSpPr>
          <p:spPr bwMode="auto">
            <a:xfrm>
              <a:off x="19" y="0"/>
              <a:ext cx="366" cy="366"/>
            </a:xfrm>
            <a:prstGeom prst="ellipse">
              <a:avLst/>
            </a:prstGeom>
            <a:solidFill>
              <a:srgbClr val="0070C0"/>
            </a:solidFill>
            <a:ln w="12700"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5" name="Freeform 17"/>
            <p:cNvSpPr/>
            <p:nvPr/>
          </p:nvSpPr>
          <p:spPr bwMode="auto">
            <a:xfrm>
              <a:off x="0" y="389"/>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solidFill>
              <a:srgbClr val="0070C0"/>
            </a:solidFill>
            <a:ln w="12700" cap="flat" cmpd="sng">
              <a:solidFill>
                <a:srgbClr val="FFFFFF"/>
              </a:solid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grpSp>
      <p:sp>
        <p:nvSpPr>
          <p:cNvPr id="46" name="Rectangle 18"/>
          <p:cNvSpPr>
            <a:spLocks noChangeArrowheads="1"/>
          </p:cNvSpPr>
          <p:nvPr/>
        </p:nvSpPr>
        <p:spPr bwMode="auto">
          <a:xfrm>
            <a:off x="4476750" y="2639269"/>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1</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7" name="Rectangle 19"/>
          <p:cNvSpPr>
            <a:spLocks noChangeArrowheads="1"/>
          </p:cNvSpPr>
          <p:nvPr/>
        </p:nvSpPr>
        <p:spPr bwMode="auto">
          <a:xfrm>
            <a:off x="3925888" y="2639269"/>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2</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8" name="Rectangle 20"/>
          <p:cNvSpPr>
            <a:spLocks noChangeArrowheads="1"/>
          </p:cNvSpPr>
          <p:nvPr/>
        </p:nvSpPr>
        <p:spPr bwMode="auto">
          <a:xfrm>
            <a:off x="3452813" y="2507506"/>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4</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49" name="Rectangle 21"/>
          <p:cNvSpPr>
            <a:spLocks noChangeArrowheads="1"/>
          </p:cNvSpPr>
          <p:nvPr/>
        </p:nvSpPr>
        <p:spPr bwMode="auto">
          <a:xfrm>
            <a:off x="5486400" y="2507506"/>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5</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0" name="Rectangle 22"/>
          <p:cNvSpPr>
            <a:spLocks noChangeArrowheads="1"/>
          </p:cNvSpPr>
          <p:nvPr/>
        </p:nvSpPr>
        <p:spPr bwMode="auto">
          <a:xfrm>
            <a:off x="5029200" y="2639269"/>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微软雅黑" pitchFamily="34" charset="-122"/>
                <a:ea typeface="微软雅黑" pitchFamily="34" charset="-122"/>
                <a:cs typeface="+mn-cs"/>
              </a:rPr>
              <a:t>3</a:t>
            </a:r>
            <a:endParaRPr kumimoji="0" lang="en-US" altLang="zh-CN"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51" name="Text Box 38"/>
          <p:cNvSpPr txBox="1">
            <a:spLocks noChangeArrowheads="1"/>
          </p:cNvSpPr>
          <p:nvPr/>
        </p:nvSpPr>
        <p:spPr bwMode="auto">
          <a:xfrm>
            <a:off x="6196952" y="1707406"/>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5.</a:t>
            </a:r>
            <a:r>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p:txBody>
      </p:sp>
      <p:sp>
        <p:nvSpPr>
          <p:cNvPr id="52" name="Text Box 38"/>
          <p:cNvSpPr txBox="1">
            <a:spLocks noChangeArrowheads="1"/>
          </p:cNvSpPr>
          <p:nvPr/>
        </p:nvSpPr>
        <p:spPr bwMode="auto">
          <a:xfrm>
            <a:off x="6196952" y="3086944"/>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3.</a:t>
            </a:r>
            <a:r>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p:txBody>
      </p:sp>
      <p:sp>
        <p:nvSpPr>
          <p:cNvPr id="53" name="Text Box 38"/>
          <p:cNvSpPr txBox="1">
            <a:spLocks noChangeArrowheads="1"/>
          </p:cNvSpPr>
          <p:nvPr/>
        </p:nvSpPr>
        <p:spPr bwMode="auto">
          <a:xfrm>
            <a:off x="414338" y="1707406"/>
            <a:ext cx="254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4.</a:t>
            </a: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p:txBody>
      </p:sp>
      <p:sp>
        <p:nvSpPr>
          <p:cNvPr id="54" name="Text Box 38"/>
          <p:cNvSpPr txBox="1">
            <a:spLocks noChangeArrowheads="1"/>
          </p:cNvSpPr>
          <p:nvPr/>
        </p:nvSpPr>
        <p:spPr bwMode="auto">
          <a:xfrm>
            <a:off x="402577" y="3086944"/>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2.</a:t>
            </a:r>
            <a:r>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p:txBody>
      </p:sp>
      <p:sp>
        <p:nvSpPr>
          <p:cNvPr id="55" name="Text Box 38"/>
          <p:cNvSpPr txBox="1">
            <a:spLocks noChangeArrowheads="1"/>
          </p:cNvSpPr>
          <p:nvPr/>
        </p:nvSpPr>
        <p:spPr bwMode="auto">
          <a:xfrm>
            <a:off x="3271189" y="1275606"/>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charset="-122"/>
              </a:defRPr>
            </a:lvl1pPr>
            <a:lvl2pPr marL="742950" indent="-285750">
              <a:defRPr>
                <a:solidFill>
                  <a:schemeClr val="tx1"/>
                </a:solidFill>
                <a:latin typeface="Arial" panose="020B0604020202020204" pitchFamily="34" charset="0"/>
                <a:ea typeface="宋体" charset="-122"/>
              </a:defRPr>
            </a:lvl2pPr>
            <a:lvl3pPr marL="1143000" indent="-228600">
              <a:defRPr>
                <a:solidFill>
                  <a:schemeClr val="tx1"/>
                </a:solidFill>
                <a:latin typeface="Arial" panose="020B0604020202020204" pitchFamily="34" charset="0"/>
                <a:ea typeface="宋体" charset="-122"/>
              </a:defRPr>
            </a:lvl3pPr>
            <a:lvl4pPr marL="1600200" indent="-228600">
              <a:defRPr>
                <a:solidFill>
                  <a:schemeClr val="tx1"/>
                </a:solidFill>
                <a:latin typeface="Arial" panose="020B0604020202020204" pitchFamily="34" charset="0"/>
                <a:ea typeface="宋体" charset="-122"/>
              </a:defRPr>
            </a:lvl4pPr>
            <a:lvl5pPr marL="2057400" indent="-228600">
              <a:defRPr>
                <a:solidFill>
                  <a:schemeClr val="tx1"/>
                </a:solidFill>
                <a:latin typeface="Arial" panose="020B0604020202020204" pitchFamily="34" charset="0"/>
                <a:ea typeface="宋体"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charset="-122"/>
              </a:defRPr>
            </a:lvl9p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1.</a:t>
            </a:r>
            <a:r>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单击添加标题文本</a:t>
            </a: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rPr>
              <a:t>单击添加文本 单击添加文本 单击添加文本</a:t>
            </a:r>
            <a:endParaRPr kumimoji="0" lang="zh-CN" altLang="en-US" sz="10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55"/>
                                        </p:tgtEl>
                                        <p:attrNameLst>
                                          <p:attrName>style.visibility</p:attrName>
                                        </p:attrNameLst>
                                      </p:cBhvr>
                                      <p:to>
                                        <p:strVal val="visible"/>
                                      </p:to>
                                    </p:set>
                                    <p:animEffect transition="in" filter="slide(fromBottom)">
                                      <p:cBhvr>
                                        <p:cTn id="16" dur="500"/>
                                        <p:tgtEl>
                                          <p:spTgt spid="55"/>
                                        </p:tgtEl>
                                      </p:cBhvr>
                                    </p:animEffect>
                                  </p:childTnLst>
                                </p:cTn>
                              </p:par>
                              <p:par>
                                <p:cTn id="17" presetID="47" presetClass="entr" presetSubtype="0" fill="hold" nodeType="withEffect">
                                  <p:stCondLst>
                                    <p:cond delay="1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anim calcmode="lin" valueType="num">
                                      <p:cBhvr>
                                        <p:cTn id="20" dur="500" fill="hold"/>
                                        <p:tgtEl>
                                          <p:spTgt spid="37"/>
                                        </p:tgtEl>
                                        <p:attrNameLst>
                                          <p:attrName>ppt_x</p:attrName>
                                        </p:attrNameLst>
                                      </p:cBhvr>
                                      <p:tavLst>
                                        <p:tav tm="0">
                                          <p:val>
                                            <p:strVal val="#ppt_x"/>
                                          </p:val>
                                        </p:tav>
                                        <p:tav tm="100000">
                                          <p:val>
                                            <p:strVal val="#ppt_x"/>
                                          </p:val>
                                        </p:tav>
                                      </p:tavLst>
                                    </p:anim>
                                    <p:anim calcmode="lin" valueType="num">
                                      <p:cBhvr>
                                        <p:cTn id="21" dur="500" fill="hold"/>
                                        <p:tgtEl>
                                          <p:spTgt spid="37"/>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60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childTnLst>
                                </p:cTn>
                              </p:par>
                              <p:par>
                                <p:cTn id="26" presetID="12" presetClass="entr" presetSubtype="2" fill="hold" grpId="0" nodeType="withEffect">
                                  <p:stCondLst>
                                    <p:cond delay="600"/>
                                  </p:stCondLst>
                                  <p:childTnLst>
                                    <p:set>
                                      <p:cBhvr>
                                        <p:cTn id="27" dur="1" fill="hold">
                                          <p:stCondLst>
                                            <p:cond delay="0"/>
                                          </p:stCondLst>
                                        </p:cTn>
                                        <p:tgtEl>
                                          <p:spTgt spid="54"/>
                                        </p:tgtEl>
                                        <p:attrNameLst>
                                          <p:attrName>style.visibility</p:attrName>
                                        </p:attrNameLst>
                                      </p:cBhvr>
                                      <p:to>
                                        <p:strVal val="visible"/>
                                      </p:to>
                                    </p:set>
                                    <p:animEffect transition="in" filter="slide(fromRight)">
                                      <p:cBhvr>
                                        <p:cTn id="28" dur="500"/>
                                        <p:tgtEl>
                                          <p:spTgt spid="54"/>
                                        </p:tgtEl>
                                      </p:cBhvr>
                                    </p:animEffect>
                                  </p:childTnLst>
                                </p:cTn>
                              </p:par>
                              <p:par>
                                <p:cTn id="29" presetID="47" presetClass="entr" presetSubtype="0" fill="hold" nodeType="withEffect">
                                  <p:stCondLst>
                                    <p:cond delay="2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par>
                                <p:cTn id="34" presetID="23" presetClass="entr" presetSubtype="16" fill="hold" grpId="0" nodeType="withEffect">
                                  <p:stCondLst>
                                    <p:cond delay="70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ntr" presetSubtype="8" fill="hold" grpId="0" nodeType="withEffect">
                                  <p:stCondLst>
                                    <p:cond delay="700"/>
                                  </p:stCondLst>
                                  <p:childTnLst>
                                    <p:set>
                                      <p:cBhvr>
                                        <p:cTn id="39" dur="1" fill="hold">
                                          <p:stCondLst>
                                            <p:cond delay="0"/>
                                          </p:stCondLst>
                                        </p:cTn>
                                        <p:tgtEl>
                                          <p:spTgt spid="52"/>
                                        </p:tgtEl>
                                        <p:attrNameLst>
                                          <p:attrName>style.visibility</p:attrName>
                                        </p:attrNameLst>
                                      </p:cBhvr>
                                      <p:to>
                                        <p:strVal val="visible"/>
                                      </p:to>
                                    </p:set>
                                    <p:animEffect transition="in" filter="slide(fromLeft)">
                                      <p:cBhvr>
                                        <p:cTn id="40" dur="500"/>
                                        <p:tgtEl>
                                          <p:spTgt spid="52"/>
                                        </p:tgtEl>
                                      </p:cBhvr>
                                    </p:animEffect>
                                  </p:childTnLst>
                                </p:cTn>
                              </p:par>
                              <p:par>
                                <p:cTn id="41" presetID="47" presetClass="entr" presetSubtype="0" fill="hold" nodeType="withEffect">
                                  <p:stCondLst>
                                    <p:cond delay="3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anim calcmode="lin" valueType="num">
                                      <p:cBhvr>
                                        <p:cTn id="44" dur="500" fill="hold"/>
                                        <p:tgtEl>
                                          <p:spTgt spid="31"/>
                                        </p:tgtEl>
                                        <p:attrNameLst>
                                          <p:attrName>ppt_x</p:attrName>
                                        </p:attrNameLst>
                                      </p:cBhvr>
                                      <p:tavLst>
                                        <p:tav tm="0">
                                          <p:val>
                                            <p:strVal val="#ppt_x"/>
                                          </p:val>
                                        </p:tav>
                                        <p:tav tm="100000">
                                          <p:val>
                                            <p:strVal val="#ppt_x"/>
                                          </p:val>
                                        </p:tav>
                                      </p:tavLst>
                                    </p:anim>
                                    <p:anim calcmode="lin" valueType="num">
                                      <p:cBhvr>
                                        <p:cTn id="45" dur="500" fill="hold"/>
                                        <p:tgtEl>
                                          <p:spTgt spid="31"/>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80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childTnLst>
                                </p:cTn>
                              </p:par>
                              <p:par>
                                <p:cTn id="50" presetID="12" presetClass="entr" presetSubtype="2" fill="hold" grpId="0" nodeType="withEffect">
                                  <p:stCondLst>
                                    <p:cond delay="800"/>
                                  </p:stCondLst>
                                  <p:childTnLst>
                                    <p:set>
                                      <p:cBhvr>
                                        <p:cTn id="51" dur="1" fill="hold">
                                          <p:stCondLst>
                                            <p:cond delay="0"/>
                                          </p:stCondLst>
                                        </p:cTn>
                                        <p:tgtEl>
                                          <p:spTgt spid="53"/>
                                        </p:tgtEl>
                                        <p:attrNameLst>
                                          <p:attrName>style.visibility</p:attrName>
                                        </p:attrNameLst>
                                      </p:cBhvr>
                                      <p:to>
                                        <p:strVal val="visible"/>
                                      </p:to>
                                    </p:set>
                                    <p:animEffect transition="in" filter="slide(fromRight)">
                                      <p:cBhvr>
                                        <p:cTn id="52" dur="500"/>
                                        <p:tgtEl>
                                          <p:spTgt spid="53"/>
                                        </p:tgtEl>
                                      </p:cBhvr>
                                    </p:animEffect>
                                  </p:childTnLst>
                                </p:cTn>
                              </p:par>
                              <p:par>
                                <p:cTn id="53" presetID="47" presetClass="entr" presetSubtype="0" fill="hold" nodeType="withEffect">
                                  <p:stCondLst>
                                    <p:cond delay="4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anim calcmode="lin" valueType="num">
                                      <p:cBhvr>
                                        <p:cTn id="56" dur="500" fill="hold"/>
                                        <p:tgtEl>
                                          <p:spTgt spid="34"/>
                                        </p:tgtEl>
                                        <p:attrNameLst>
                                          <p:attrName>ppt_x</p:attrName>
                                        </p:attrNameLst>
                                      </p:cBhvr>
                                      <p:tavLst>
                                        <p:tav tm="0">
                                          <p:val>
                                            <p:strVal val="#ppt_x"/>
                                          </p:val>
                                        </p:tav>
                                        <p:tav tm="100000">
                                          <p:val>
                                            <p:strVal val="#ppt_x"/>
                                          </p:val>
                                        </p:tav>
                                      </p:tavLst>
                                    </p:anim>
                                    <p:anim calcmode="lin" valueType="num">
                                      <p:cBhvr>
                                        <p:cTn id="57" dur="500" fill="hold"/>
                                        <p:tgtEl>
                                          <p:spTgt spid="34"/>
                                        </p:tgtEl>
                                        <p:attrNameLst>
                                          <p:attrName>ppt_y</p:attrName>
                                        </p:attrNameLst>
                                      </p:cBhvr>
                                      <p:tavLst>
                                        <p:tav tm="0">
                                          <p:val>
                                            <p:strVal val="#ppt_y-.1"/>
                                          </p:val>
                                        </p:tav>
                                        <p:tav tm="100000">
                                          <p:val>
                                            <p:strVal val="#ppt_y"/>
                                          </p:val>
                                        </p:tav>
                                      </p:tavLst>
                                    </p:anim>
                                  </p:childTnLst>
                                </p:cTn>
                              </p:par>
                              <p:par>
                                <p:cTn id="58" presetID="23" presetClass="entr" presetSubtype="16" fill="hold" grpId="0" nodeType="withEffect">
                                  <p:stCondLst>
                                    <p:cond delay="90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childTnLst>
                                </p:cTn>
                              </p:par>
                              <p:par>
                                <p:cTn id="62" presetID="12" presetClass="entr" presetSubtype="8" fill="hold" grpId="0" nodeType="withEffect">
                                  <p:stCondLst>
                                    <p:cond delay="900"/>
                                  </p:stCondLst>
                                  <p:childTnLst>
                                    <p:set>
                                      <p:cBhvr>
                                        <p:cTn id="63" dur="1" fill="hold">
                                          <p:stCondLst>
                                            <p:cond delay="0"/>
                                          </p:stCondLst>
                                        </p:cTn>
                                        <p:tgtEl>
                                          <p:spTgt spid="51"/>
                                        </p:tgtEl>
                                        <p:attrNameLst>
                                          <p:attrName>style.visibility</p:attrName>
                                        </p:attrNameLst>
                                      </p:cBhvr>
                                      <p:to>
                                        <p:strVal val="visible"/>
                                      </p:to>
                                    </p:set>
                                    <p:animEffect transition="in" filter="slide(from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54" grpId="0" autoUpdateAnimBg="0"/>
      <p:bldP spid="5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接连接符 95"/>
          <p:cNvCxnSpPr/>
          <p:nvPr/>
        </p:nvCxnSpPr>
        <p:spPr>
          <a:xfrm>
            <a:off x="5177321" y="1249386"/>
            <a:ext cx="0" cy="317005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7" name="组合 96"/>
          <p:cNvGrpSpPr/>
          <p:nvPr/>
        </p:nvGrpSpPr>
        <p:grpSpPr>
          <a:xfrm>
            <a:off x="2661815" y="1436447"/>
            <a:ext cx="2158684" cy="295466"/>
            <a:chOff x="3249264" y="1751685"/>
            <a:chExt cx="2994025" cy="393953"/>
          </a:xfrm>
        </p:grpSpPr>
        <p:grpSp>
          <p:nvGrpSpPr>
            <p:cNvPr id="98" name="组合 97"/>
            <p:cNvGrpSpPr/>
            <p:nvPr/>
          </p:nvGrpSpPr>
          <p:grpSpPr>
            <a:xfrm>
              <a:off x="3249264" y="1776444"/>
              <a:ext cx="2994025" cy="314202"/>
              <a:chOff x="2940050" y="2132898"/>
              <a:chExt cx="2994025" cy="314202"/>
            </a:xfrm>
          </p:grpSpPr>
          <p:sp>
            <p:nvSpPr>
              <p:cNvPr id="100" name="圆角矩形 99"/>
              <p:cNvSpPr/>
              <p:nvPr/>
            </p:nvSpPr>
            <p:spPr>
              <a:xfrm>
                <a:off x="2940050" y="2132898"/>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101" name="圆角矩形 100"/>
              <p:cNvSpPr/>
              <p:nvPr/>
            </p:nvSpPr>
            <p:spPr>
              <a:xfrm>
                <a:off x="2940050" y="2132898"/>
                <a:ext cx="21082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微软雅黑" pitchFamily="34" charset="-122"/>
                  <a:cs typeface="Arial" panose="020B0604020202020204" pitchFamily="34" charset="0"/>
                </a:endParaRPr>
              </a:p>
            </p:txBody>
          </p:sp>
        </p:grpSp>
        <p:sp>
          <p:nvSpPr>
            <p:cNvPr id="99" name="文本框 268"/>
            <p:cNvSpPr txBox="1"/>
            <p:nvPr/>
          </p:nvSpPr>
          <p:spPr>
            <a:xfrm>
              <a:off x="5335261" y="1751685"/>
              <a:ext cx="673754" cy="393953"/>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70%</a:t>
              </a:r>
              <a:endParaRPr kumimoji="0" lang="zh-CN" altLang="en-US" sz="1100" b="0"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02" name="组合 101"/>
          <p:cNvGrpSpPr/>
          <p:nvPr/>
        </p:nvGrpSpPr>
        <p:grpSpPr>
          <a:xfrm>
            <a:off x="2661815" y="1744748"/>
            <a:ext cx="2158684" cy="295466"/>
            <a:chOff x="3249264" y="2162753"/>
            <a:chExt cx="2994025" cy="393954"/>
          </a:xfrm>
        </p:grpSpPr>
        <p:grpSp>
          <p:nvGrpSpPr>
            <p:cNvPr id="103" name="组合 102"/>
            <p:cNvGrpSpPr/>
            <p:nvPr/>
          </p:nvGrpSpPr>
          <p:grpSpPr>
            <a:xfrm>
              <a:off x="3249264" y="2178703"/>
              <a:ext cx="2994025" cy="314618"/>
              <a:chOff x="2940050" y="2519659"/>
              <a:chExt cx="2994025" cy="314618"/>
            </a:xfrm>
          </p:grpSpPr>
          <p:sp>
            <p:nvSpPr>
              <p:cNvPr id="105" name="圆角矩形 104"/>
              <p:cNvSpPr/>
              <p:nvPr/>
            </p:nvSpPr>
            <p:spPr>
              <a:xfrm>
                <a:off x="2940050" y="252007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微软雅黑" pitchFamily="34" charset="-122"/>
                  <a:cs typeface="Arial" panose="020B0604020202020204" pitchFamily="34" charset="0"/>
                </a:endParaRPr>
              </a:p>
            </p:txBody>
          </p:sp>
          <p:sp>
            <p:nvSpPr>
              <p:cNvPr id="106" name="圆角矩形 105"/>
              <p:cNvSpPr/>
              <p:nvPr/>
            </p:nvSpPr>
            <p:spPr>
              <a:xfrm>
                <a:off x="2940051" y="2519659"/>
                <a:ext cx="8890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微软雅黑" pitchFamily="34" charset="-122"/>
                  <a:cs typeface="Arial" panose="020B0604020202020204" pitchFamily="34" charset="0"/>
                </a:endParaRPr>
              </a:p>
            </p:txBody>
          </p:sp>
        </p:grpSp>
        <p:sp>
          <p:nvSpPr>
            <p:cNvPr id="104" name="文本框 273"/>
            <p:cNvSpPr txBox="1"/>
            <p:nvPr/>
          </p:nvSpPr>
          <p:spPr>
            <a:xfrm>
              <a:off x="4118871" y="2162753"/>
              <a:ext cx="673754" cy="393954"/>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rPr>
                <a:t>30%</a:t>
              </a:r>
              <a:endParaRPr kumimoji="0" lang="zh-CN" altLang="en-US" sz="1100" b="0" i="0" u="none" strike="noStrike" kern="1200" cap="none" spc="0" normalizeH="0" baseline="-3000" noProof="0" dirty="0">
                <a:ln>
                  <a:noFill/>
                </a:ln>
                <a:solidFill>
                  <a:prstClr val="black">
                    <a:lumMod val="65000"/>
                    <a:lumOff val="35000"/>
                  </a:prstClr>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07" name="组合 106"/>
          <p:cNvGrpSpPr/>
          <p:nvPr/>
        </p:nvGrpSpPr>
        <p:grpSpPr>
          <a:xfrm>
            <a:off x="2658069" y="3072388"/>
            <a:ext cx="2171326" cy="295466"/>
            <a:chOff x="3244272" y="3932941"/>
            <a:chExt cx="3011560" cy="393953"/>
          </a:xfrm>
        </p:grpSpPr>
        <p:sp>
          <p:nvSpPr>
            <p:cNvPr id="108" name="圆角矩形 107"/>
            <p:cNvSpPr/>
            <p:nvPr/>
          </p:nvSpPr>
          <p:spPr>
            <a:xfrm>
              <a:off x="3261807" y="3971332"/>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09" name="圆角矩形 108"/>
            <p:cNvSpPr/>
            <p:nvPr/>
          </p:nvSpPr>
          <p:spPr>
            <a:xfrm>
              <a:off x="3244272" y="3971332"/>
              <a:ext cx="1201953" cy="31420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10" name="文本框 279"/>
            <p:cNvSpPr txBox="1"/>
            <p:nvPr/>
          </p:nvSpPr>
          <p:spPr>
            <a:xfrm>
              <a:off x="4418923" y="3932941"/>
              <a:ext cx="907694" cy="393953"/>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333333"/>
                  </a:solidFill>
                  <a:effectLst/>
                  <a:uLnTx/>
                  <a:uFillTx/>
                  <a:latin typeface="Arial" panose="020B0604020202020204" pitchFamily="34" charset="0"/>
                  <a:ea typeface="微软雅黑" pitchFamily="34" charset="-122"/>
                  <a:cs typeface="Arial" panose="020B0604020202020204" pitchFamily="34" charset="0"/>
                </a:rPr>
                <a:t>40%</a:t>
              </a:r>
              <a:endParaRPr kumimoji="0" lang="zh-CN" altLang="en-US" sz="1100" b="0" i="0" u="none" strike="noStrike" kern="1200" cap="none" spc="0" normalizeH="0" baseline="-3000" noProof="0" dirty="0">
                <a:ln>
                  <a:noFill/>
                </a:ln>
                <a:solidFill>
                  <a:srgbClr val="333333"/>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11" name="组合 110"/>
          <p:cNvGrpSpPr/>
          <p:nvPr/>
        </p:nvGrpSpPr>
        <p:grpSpPr>
          <a:xfrm>
            <a:off x="2658072" y="3366412"/>
            <a:ext cx="2169151" cy="295466"/>
            <a:chOff x="3244272" y="4324968"/>
            <a:chExt cx="3008542" cy="393953"/>
          </a:xfrm>
        </p:grpSpPr>
        <p:sp>
          <p:nvSpPr>
            <p:cNvPr id="112" name="圆角矩形 111"/>
            <p:cNvSpPr/>
            <p:nvPr/>
          </p:nvSpPr>
          <p:spPr>
            <a:xfrm>
              <a:off x="3258789" y="436261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13" name="圆角矩形 112"/>
            <p:cNvSpPr/>
            <p:nvPr/>
          </p:nvSpPr>
          <p:spPr>
            <a:xfrm>
              <a:off x="3244272" y="4362651"/>
              <a:ext cx="2108200" cy="31420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14" name="文本框 283"/>
            <p:cNvSpPr txBox="1"/>
            <p:nvPr/>
          </p:nvSpPr>
          <p:spPr>
            <a:xfrm>
              <a:off x="5326614" y="4324968"/>
              <a:ext cx="673754" cy="393953"/>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333333"/>
                  </a:solidFill>
                  <a:effectLst/>
                  <a:uLnTx/>
                  <a:uFillTx/>
                  <a:latin typeface="Arial" panose="020B0604020202020204" pitchFamily="34" charset="0"/>
                  <a:ea typeface="微软雅黑" pitchFamily="34" charset="-122"/>
                  <a:cs typeface="Arial" panose="020B0604020202020204" pitchFamily="34" charset="0"/>
                </a:rPr>
                <a:t>60%</a:t>
              </a:r>
              <a:endParaRPr kumimoji="0" lang="zh-CN" altLang="en-US" sz="1100" b="0" i="0" u="none" strike="noStrike" kern="1200" cap="none" spc="0" normalizeH="0" baseline="-3000" noProof="0" dirty="0">
                <a:ln>
                  <a:noFill/>
                </a:ln>
                <a:solidFill>
                  <a:srgbClr val="333333"/>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15" name="组合 114"/>
          <p:cNvGrpSpPr/>
          <p:nvPr/>
        </p:nvGrpSpPr>
        <p:grpSpPr>
          <a:xfrm>
            <a:off x="1187624" y="1208442"/>
            <a:ext cx="1619052" cy="1647000"/>
            <a:chOff x="471707" y="1675770"/>
            <a:chExt cx="2158455" cy="2196000"/>
          </a:xfrm>
          <a:solidFill>
            <a:schemeClr val="accent1"/>
          </a:solidFill>
        </p:grpSpPr>
        <p:grpSp>
          <p:nvGrpSpPr>
            <p:cNvPr id="116" name="组合 115"/>
            <p:cNvGrpSpPr>
              <a:grpSpLocks noChangeAspect="1"/>
            </p:cNvGrpSpPr>
            <p:nvPr/>
          </p:nvGrpSpPr>
          <p:grpSpPr>
            <a:xfrm>
              <a:off x="471707" y="1675770"/>
              <a:ext cx="2158455" cy="2196000"/>
              <a:chOff x="5397500" y="5734050"/>
              <a:chExt cx="365125" cy="371476"/>
            </a:xfrm>
            <a:grpFill/>
          </p:grpSpPr>
          <p:sp>
            <p:nvSpPr>
              <p:cNvPr id="120"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21"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22"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17" name="组合 116"/>
            <p:cNvGrpSpPr>
              <a:grpSpLocks noChangeAspect="1"/>
            </p:cNvGrpSpPr>
            <p:nvPr/>
          </p:nvGrpSpPr>
          <p:grpSpPr>
            <a:xfrm>
              <a:off x="1735995" y="2108076"/>
              <a:ext cx="462003" cy="468000"/>
              <a:chOff x="2665061" y="4979202"/>
              <a:chExt cx="284308" cy="288000"/>
            </a:xfrm>
            <a:grpFill/>
          </p:grpSpPr>
          <p:sp>
            <p:nvSpPr>
              <p:cNvPr id="118"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sp>
            <p:nvSpPr>
              <p:cNvPr id="119" name="Freeform 933"/>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0070C0"/>
                  </a:solidFill>
                  <a:effectLst/>
                  <a:uLnTx/>
                  <a:uFillTx/>
                  <a:latin typeface="Arial" panose="020B0604020202020204" pitchFamily="34" charset="0"/>
                  <a:ea typeface="微软雅黑" pitchFamily="34" charset="-122"/>
                  <a:cs typeface="Arial" panose="020B0604020202020204" pitchFamily="34" charset="0"/>
                </a:endParaRPr>
              </a:p>
            </p:txBody>
          </p:sp>
        </p:grpSp>
      </p:grpSp>
      <p:grpSp>
        <p:nvGrpSpPr>
          <p:cNvPr id="123" name="组合 122"/>
          <p:cNvGrpSpPr/>
          <p:nvPr/>
        </p:nvGrpSpPr>
        <p:grpSpPr>
          <a:xfrm>
            <a:off x="1195181" y="2868966"/>
            <a:ext cx="1619052" cy="1647000"/>
            <a:chOff x="478903" y="4355475"/>
            <a:chExt cx="2158455" cy="2196000"/>
          </a:xfrm>
          <a:solidFill>
            <a:schemeClr val="tx1">
              <a:lumMod val="75000"/>
              <a:lumOff val="25000"/>
            </a:schemeClr>
          </a:solidFill>
        </p:grpSpPr>
        <p:grpSp>
          <p:nvGrpSpPr>
            <p:cNvPr id="124" name="组合 123"/>
            <p:cNvGrpSpPr>
              <a:grpSpLocks noChangeAspect="1"/>
            </p:cNvGrpSpPr>
            <p:nvPr/>
          </p:nvGrpSpPr>
          <p:grpSpPr>
            <a:xfrm>
              <a:off x="1795203" y="4733013"/>
              <a:ext cx="366333" cy="576000"/>
              <a:chOff x="2257888" y="5547128"/>
              <a:chExt cx="137373" cy="216000"/>
            </a:xfrm>
            <a:grpFill/>
          </p:grpSpPr>
          <p:sp>
            <p:nvSpPr>
              <p:cNvPr id="129" name="Freeform 69"/>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130" name="Freeform 70"/>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grpSp>
        <p:grpSp>
          <p:nvGrpSpPr>
            <p:cNvPr id="125" name="组合 124"/>
            <p:cNvGrpSpPr>
              <a:grpSpLocks noChangeAspect="1"/>
            </p:cNvGrpSpPr>
            <p:nvPr/>
          </p:nvGrpSpPr>
          <p:grpSpPr>
            <a:xfrm>
              <a:off x="478903" y="4355475"/>
              <a:ext cx="2158455" cy="2196000"/>
              <a:chOff x="5397500" y="5734050"/>
              <a:chExt cx="365125" cy="371476"/>
            </a:xfrm>
            <a:grpFill/>
          </p:grpSpPr>
          <p:sp>
            <p:nvSpPr>
              <p:cNvPr id="126"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127"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sp>
            <p:nvSpPr>
              <p:cNvPr id="128"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endParaRPr>
              </a:p>
            </p:txBody>
          </p:sp>
        </p:grpSp>
      </p:grpSp>
      <p:sp>
        <p:nvSpPr>
          <p:cNvPr id="131" name="矩形 130"/>
          <p:cNvSpPr/>
          <p:nvPr/>
        </p:nvSpPr>
        <p:spPr>
          <a:xfrm>
            <a:off x="5501826" y="1233082"/>
            <a:ext cx="1010519" cy="330854"/>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endParaRPr>
          </a:p>
        </p:txBody>
      </p:sp>
      <p:sp>
        <p:nvSpPr>
          <p:cNvPr id="132" name="矩形 47"/>
          <p:cNvSpPr>
            <a:spLocks noChangeArrowheads="1"/>
          </p:cNvSpPr>
          <p:nvPr/>
        </p:nvSpPr>
        <p:spPr bwMode="auto">
          <a:xfrm>
            <a:off x="5501827" y="1524306"/>
            <a:ext cx="2716517" cy="67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endParaRPr>
          </a:p>
        </p:txBody>
      </p:sp>
      <p:sp>
        <p:nvSpPr>
          <p:cNvPr id="133" name="矩形 132"/>
          <p:cNvSpPr/>
          <p:nvPr/>
        </p:nvSpPr>
        <p:spPr>
          <a:xfrm>
            <a:off x="5501826" y="2376026"/>
            <a:ext cx="1010519" cy="330854"/>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endParaRPr>
          </a:p>
        </p:txBody>
      </p:sp>
      <p:sp>
        <p:nvSpPr>
          <p:cNvPr id="134" name="矩形 47"/>
          <p:cNvSpPr>
            <a:spLocks noChangeArrowheads="1"/>
          </p:cNvSpPr>
          <p:nvPr/>
        </p:nvSpPr>
        <p:spPr bwMode="auto">
          <a:xfrm>
            <a:off x="5501827" y="2667249"/>
            <a:ext cx="2716517" cy="67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在此录入上述图表的综合描述说明，在此录入上述图表的综合描述说明，在此录入上述图表的综合描述说明。</a:t>
            </a:r>
            <a:endPar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endParaRPr>
          </a:p>
        </p:txBody>
      </p:sp>
      <p:sp>
        <p:nvSpPr>
          <p:cNvPr id="135" name="矩形 134"/>
          <p:cNvSpPr/>
          <p:nvPr/>
        </p:nvSpPr>
        <p:spPr>
          <a:xfrm>
            <a:off x="5501826" y="3518969"/>
            <a:ext cx="1010519" cy="330854"/>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rPr>
              <a:t>添加标题</a:t>
            </a:r>
            <a:endParaRPr kumimoji="0" lang="en-US" altLang="zh-CN" sz="1700" b="1"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endParaRPr>
          </a:p>
        </p:txBody>
      </p:sp>
      <p:sp>
        <p:nvSpPr>
          <p:cNvPr id="136" name="矩形 47"/>
          <p:cNvSpPr>
            <a:spLocks noChangeArrowheads="1"/>
          </p:cNvSpPr>
          <p:nvPr/>
        </p:nvSpPr>
        <p:spPr bwMode="auto">
          <a:xfrm>
            <a:off x="5501827" y="3810191"/>
            <a:ext cx="2716517" cy="67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rPr>
              <a:t>在此录入上述图表的综合描述说明，在此录入上述图表的综合描述说明，在此录入上述图表的描述说明。</a:t>
            </a:r>
            <a:endParaRPr kumimoji="0" lang="zh-CN" altLang="en-US" sz="1100" b="0" i="0" u="none" strike="noStrike" kern="1200" cap="none" spc="0" normalizeH="0" baseline="0" noProof="0" dirty="0">
              <a:ln>
                <a:noFill/>
              </a:ln>
              <a:solidFill>
                <a:srgbClr val="333333"/>
              </a:solidFill>
              <a:effectLst/>
              <a:uLnTx/>
              <a:uFillTx/>
              <a:latin typeface="微软雅黑" pitchFamily="34" charset="-122"/>
              <a:ea typeface="微软雅黑" pitchFamily="34" charset="-122"/>
              <a:cs typeface="+mn-cs"/>
              <a:sym typeface="微软雅黑" pitchFamily="34" charset="-122"/>
            </a:endParaRPr>
          </a:p>
        </p:txBody>
      </p:sp>
      <p:sp>
        <p:nvSpPr>
          <p:cNvPr id="137" name="矩形 136"/>
          <p:cNvSpPr/>
          <p:nvPr/>
        </p:nvSpPr>
        <p:spPr>
          <a:xfrm>
            <a:off x="2731449" y="1135194"/>
            <a:ext cx="908046" cy="300076"/>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endParaRPr>
          </a:p>
        </p:txBody>
      </p:sp>
      <p:sp>
        <p:nvSpPr>
          <p:cNvPr id="138" name="矩形 47"/>
          <p:cNvSpPr>
            <a:spLocks noChangeArrowheads="1"/>
          </p:cNvSpPr>
          <p:nvPr/>
        </p:nvSpPr>
        <p:spPr bwMode="auto">
          <a:xfrm>
            <a:off x="2719625" y="2021749"/>
            <a:ext cx="2109772" cy="4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900" b="0"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sym typeface="微软雅黑" pitchFamily="34" charset="-122"/>
            </a:endParaRPr>
          </a:p>
        </p:txBody>
      </p:sp>
      <p:sp>
        <p:nvSpPr>
          <p:cNvPr id="139" name="矩形 138"/>
          <p:cNvSpPr/>
          <p:nvPr/>
        </p:nvSpPr>
        <p:spPr>
          <a:xfrm>
            <a:off x="2731449" y="2789231"/>
            <a:ext cx="908046" cy="300076"/>
          </a:xfrm>
          <a:prstGeom prst="rect">
            <a:avLst/>
          </a:prstGeom>
        </p:spPr>
        <p:txBody>
          <a:bodyPr wrap="none" lIns="68573" tIns="34287" rIns="68573" bIns="34287">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rPr>
              <a:t>添加标题</a:t>
            </a:r>
            <a:endParaRPr kumimoji="0" lang="en-US" altLang="zh-CN" sz="1500" b="1"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endParaRPr>
          </a:p>
        </p:txBody>
      </p:sp>
      <p:sp>
        <p:nvSpPr>
          <p:cNvPr id="140" name="矩形 47"/>
          <p:cNvSpPr>
            <a:spLocks noChangeArrowheads="1"/>
          </p:cNvSpPr>
          <p:nvPr/>
        </p:nvSpPr>
        <p:spPr bwMode="auto">
          <a:xfrm>
            <a:off x="2719625" y="3663962"/>
            <a:ext cx="2109772" cy="4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panose="020B0604020202020204" pitchFamily="34"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panose="020B0604020202020204" pitchFamily="34"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900" b="0"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sym typeface="微软雅黑" pitchFamily="34" charset="-122"/>
              </a:rPr>
              <a:t>在此录入上述图表的描述说明，在此录入上述图表的描述说明。</a:t>
            </a:r>
            <a:endParaRPr kumimoji="0" lang="zh-CN" altLang="en-US" sz="900" b="0"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sym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350" fill="hold"/>
                                        <p:tgtEl>
                                          <p:spTgt spid="115"/>
                                        </p:tgtEl>
                                        <p:attrNameLst>
                                          <p:attrName>ppt_w</p:attrName>
                                        </p:attrNameLst>
                                      </p:cBhvr>
                                      <p:tavLst>
                                        <p:tav tm="0">
                                          <p:val>
                                            <p:fltVal val="0"/>
                                          </p:val>
                                        </p:tav>
                                        <p:tav tm="100000">
                                          <p:val>
                                            <p:strVal val="#ppt_w"/>
                                          </p:val>
                                        </p:tav>
                                      </p:tavLst>
                                    </p:anim>
                                    <p:anim calcmode="lin" valueType="num">
                                      <p:cBhvr>
                                        <p:cTn id="8" dur="350" fill="hold"/>
                                        <p:tgtEl>
                                          <p:spTgt spid="115"/>
                                        </p:tgtEl>
                                        <p:attrNameLst>
                                          <p:attrName>ppt_h</p:attrName>
                                        </p:attrNameLst>
                                      </p:cBhvr>
                                      <p:tavLst>
                                        <p:tav tm="0">
                                          <p:val>
                                            <p:fltVal val="0"/>
                                          </p:val>
                                        </p:tav>
                                        <p:tav tm="100000">
                                          <p:val>
                                            <p:strVal val="#ppt_h"/>
                                          </p:val>
                                        </p:tav>
                                      </p:tavLst>
                                    </p:anim>
                                    <p:animEffect transition="in" filter="fade">
                                      <p:cBhvr>
                                        <p:cTn id="9" dur="350"/>
                                        <p:tgtEl>
                                          <p:spTgt spid="1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left)">
                                      <p:cBhvr>
                                        <p:cTn id="13" dur="500"/>
                                        <p:tgtEl>
                                          <p:spTgt spid="9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left)">
                                      <p:cBhvr>
                                        <p:cTn id="17" dur="500"/>
                                        <p:tgtEl>
                                          <p:spTgt spid="102"/>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wipe(down)">
                                      <p:cBhvr>
                                        <p:cTn id="21" dur="500"/>
                                        <p:tgtEl>
                                          <p:spTgt spid="13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wipe(up)">
                                      <p:cBhvr>
                                        <p:cTn id="24" dur="500"/>
                                        <p:tgtEl>
                                          <p:spTgt spid="138"/>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23"/>
                                        </p:tgtEl>
                                        <p:attrNameLst>
                                          <p:attrName>style.visibility</p:attrName>
                                        </p:attrNameLst>
                                      </p:cBhvr>
                                      <p:to>
                                        <p:strVal val="visible"/>
                                      </p:to>
                                    </p:set>
                                    <p:anim calcmode="lin" valueType="num">
                                      <p:cBhvr>
                                        <p:cTn id="28" dur="350" fill="hold"/>
                                        <p:tgtEl>
                                          <p:spTgt spid="123"/>
                                        </p:tgtEl>
                                        <p:attrNameLst>
                                          <p:attrName>ppt_w</p:attrName>
                                        </p:attrNameLst>
                                      </p:cBhvr>
                                      <p:tavLst>
                                        <p:tav tm="0">
                                          <p:val>
                                            <p:fltVal val="0"/>
                                          </p:val>
                                        </p:tav>
                                        <p:tav tm="100000">
                                          <p:val>
                                            <p:strVal val="#ppt_w"/>
                                          </p:val>
                                        </p:tav>
                                      </p:tavLst>
                                    </p:anim>
                                    <p:anim calcmode="lin" valueType="num">
                                      <p:cBhvr>
                                        <p:cTn id="29" dur="350" fill="hold"/>
                                        <p:tgtEl>
                                          <p:spTgt spid="123"/>
                                        </p:tgtEl>
                                        <p:attrNameLst>
                                          <p:attrName>ppt_h</p:attrName>
                                        </p:attrNameLst>
                                      </p:cBhvr>
                                      <p:tavLst>
                                        <p:tav tm="0">
                                          <p:val>
                                            <p:fltVal val="0"/>
                                          </p:val>
                                        </p:tav>
                                        <p:tav tm="100000">
                                          <p:val>
                                            <p:strVal val="#ppt_h"/>
                                          </p:val>
                                        </p:tav>
                                      </p:tavLst>
                                    </p:anim>
                                    <p:animEffect transition="in" filter="fade">
                                      <p:cBhvr>
                                        <p:cTn id="30" dur="350"/>
                                        <p:tgtEl>
                                          <p:spTgt spid="123"/>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wipe(left)">
                                      <p:cBhvr>
                                        <p:cTn id="34" dur="500"/>
                                        <p:tgtEl>
                                          <p:spTgt spid="107"/>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wipe(left)">
                                      <p:cBhvr>
                                        <p:cTn id="38" dur="500"/>
                                        <p:tgtEl>
                                          <p:spTgt spid="111"/>
                                        </p:tgtEl>
                                      </p:cBhvr>
                                    </p:animEffect>
                                  </p:childTnLst>
                                </p:cTn>
                              </p:par>
                            </p:childTnLst>
                          </p:cTn>
                        </p:par>
                        <p:par>
                          <p:cTn id="39" fill="hold">
                            <p:stCondLst>
                              <p:cond delay="3500"/>
                            </p:stCondLst>
                            <p:childTnLst>
                              <p:par>
                                <p:cTn id="40" presetID="22" presetClass="entr" presetSubtype="4" fill="hold" grpId="0" nodeType="afterEffect">
                                  <p:stCondLst>
                                    <p:cond delay="0"/>
                                  </p:stCondLst>
                                  <p:childTnLst>
                                    <p:set>
                                      <p:cBhvr>
                                        <p:cTn id="41" dur="1" fill="hold">
                                          <p:stCondLst>
                                            <p:cond delay="0"/>
                                          </p:stCondLst>
                                        </p:cTn>
                                        <p:tgtEl>
                                          <p:spTgt spid="139"/>
                                        </p:tgtEl>
                                        <p:attrNameLst>
                                          <p:attrName>style.visibility</p:attrName>
                                        </p:attrNameLst>
                                      </p:cBhvr>
                                      <p:to>
                                        <p:strVal val="visible"/>
                                      </p:to>
                                    </p:set>
                                    <p:animEffect transition="in" filter="wipe(down)">
                                      <p:cBhvr>
                                        <p:cTn id="42" dur="500"/>
                                        <p:tgtEl>
                                          <p:spTgt spid="13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40"/>
                                        </p:tgtEl>
                                        <p:attrNameLst>
                                          <p:attrName>style.visibility</p:attrName>
                                        </p:attrNameLst>
                                      </p:cBhvr>
                                      <p:to>
                                        <p:strVal val="visible"/>
                                      </p:to>
                                    </p:set>
                                    <p:animEffect transition="in" filter="wipe(up)">
                                      <p:cBhvr>
                                        <p:cTn id="45" dur="500"/>
                                        <p:tgtEl>
                                          <p:spTgt spid="140"/>
                                        </p:tgtEl>
                                      </p:cBhvr>
                                    </p:animEffect>
                                  </p:childTnLst>
                                </p:cTn>
                              </p:par>
                            </p:childTnLst>
                          </p:cTn>
                        </p:par>
                        <p:par>
                          <p:cTn id="46" fill="hold">
                            <p:stCondLst>
                              <p:cond delay="4000"/>
                            </p:stCondLst>
                            <p:childTnLst>
                              <p:par>
                                <p:cTn id="47" presetID="16" presetClass="entr" presetSubtype="26" fill="hold" nodeType="after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barn(inHorizontal)">
                                      <p:cBhvr>
                                        <p:cTn id="49" dur="250"/>
                                        <p:tgtEl>
                                          <p:spTgt spid="96"/>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500"/>
                                        <p:tgtEl>
                                          <p:spTgt spid="1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2"/>
                                        </p:tgtEl>
                                        <p:attrNameLst>
                                          <p:attrName>style.visibility</p:attrName>
                                        </p:attrNameLst>
                                      </p:cBhvr>
                                      <p:to>
                                        <p:strVal val="visible"/>
                                      </p:to>
                                    </p:set>
                                    <p:animEffect transition="in" filter="fade">
                                      <p:cBhvr>
                                        <p:cTn id="56" dur="500"/>
                                        <p:tgtEl>
                                          <p:spTgt spid="132"/>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33"/>
                                        </p:tgtEl>
                                        <p:attrNameLst>
                                          <p:attrName>style.visibility</p:attrName>
                                        </p:attrNameLst>
                                      </p:cBhvr>
                                      <p:to>
                                        <p:strVal val="visible"/>
                                      </p:to>
                                    </p:set>
                                    <p:animEffect transition="in" filter="fade">
                                      <p:cBhvr>
                                        <p:cTn id="60" dur="500"/>
                                        <p:tgtEl>
                                          <p:spTgt spid="1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4"/>
                                        </p:tgtEl>
                                        <p:attrNameLst>
                                          <p:attrName>style.visibility</p:attrName>
                                        </p:attrNameLst>
                                      </p:cBhvr>
                                      <p:to>
                                        <p:strVal val="visible"/>
                                      </p:to>
                                    </p:set>
                                    <p:animEffect transition="in" filter="fade">
                                      <p:cBhvr>
                                        <p:cTn id="63" dur="500"/>
                                        <p:tgtEl>
                                          <p:spTgt spid="134"/>
                                        </p:tgtEl>
                                      </p:cBhvr>
                                    </p:animEffect>
                                  </p:childTnLst>
                                </p:cTn>
                              </p:par>
                            </p:childTnLst>
                          </p:cTn>
                        </p:par>
                        <p:par>
                          <p:cTn id="64" fill="hold">
                            <p:stCondLst>
                              <p:cond delay="5500"/>
                            </p:stCondLst>
                            <p:childTnLst>
                              <p:par>
                                <p:cTn id="65" presetID="10" presetClass="entr" presetSubtype="0" fill="hold" grpId="0" nodeType="afterEffect">
                                  <p:stCondLst>
                                    <p:cond delay="0"/>
                                  </p:stCondLst>
                                  <p:childTnLst>
                                    <p:set>
                                      <p:cBhvr>
                                        <p:cTn id="66" dur="1" fill="hold">
                                          <p:stCondLst>
                                            <p:cond delay="0"/>
                                          </p:stCondLst>
                                        </p:cTn>
                                        <p:tgtEl>
                                          <p:spTgt spid="135"/>
                                        </p:tgtEl>
                                        <p:attrNameLst>
                                          <p:attrName>style.visibility</p:attrName>
                                        </p:attrNameLst>
                                      </p:cBhvr>
                                      <p:to>
                                        <p:strVal val="visible"/>
                                      </p:to>
                                    </p:set>
                                    <p:animEffect transition="in" filter="fade">
                                      <p:cBhvr>
                                        <p:cTn id="67" dur="500"/>
                                        <p:tgtEl>
                                          <p:spTgt spid="1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6"/>
                                        </p:tgtEl>
                                        <p:attrNameLst>
                                          <p:attrName>style.visibility</p:attrName>
                                        </p:attrNameLst>
                                      </p:cBhvr>
                                      <p:to>
                                        <p:strVal val="visible"/>
                                      </p:to>
                                    </p:set>
                                    <p:animEffect transition="in" filter="fade">
                                      <p:cBhvr>
                                        <p:cTn id="70"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133" grpId="0"/>
      <p:bldP spid="134" grpId="0"/>
      <p:bldP spid="135" grpId="0"/>
      <p:bldP spid="136" grpId="0"/>
      <p:bldP spid="137" grpId="0"/>
      <p:bldP spid="138" grpId="0"/>
      <p:bldP spid="139" grpId="0"/>
      <p:bldP spid="1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t="38800" b="26200"/>
          <a:stretch>
            <a:fillRect/>
          </a:stretch>
        </p:blipFill>
        <p:spPr>
          <a:xfrm>
            <a:off x="0" y="-3796"/>
            <a:ext cx="9144000" cy="1800200"/>
          </a:xfrm>
          <a:prstGeom prst="rect">
            <a:avLst/>
          </a:prstGeom>
        </p:spPr>
      </p:pic>
      <p:sp>
        <p:nvSpPr>
          <p:cNvPr id="47" name="椭圆 46"/>
          <p:cNvSpPr/>
          <p:nvPr/>
        </p:nvSpPr>
        <p:spPr>
          <a:xfrm>
            <a:off x="1187575" y="1356400"/>
            <a:ext cx="1924475" cy="1924475"/>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prstClr val="white"/>
              </a:solidFill>
              <a:effectLst/>
              <a:uLnTx/>
              <a:uFillTx/>
              <a:latin typeface="等线"/>
              <a:ea typeface="微软雅黑"/>
              <a:cs typeface="+mn-cs"/>
            </a:endParaRPr>
          </a:p>
        </p:txBody>
      </p:sp>
      <p:sp>
        <p:nvSpPr>
          <p:cNvPr id="49" name="TextBox 4"/>
          <p:cNvSpPr txBox="1"/>
          <p:nvPr/>
        </p:nvSpPr>
        <p:spPr>
          <a:xfrm>
            <a:off x="1440276" y="1695982"/>
            <a:ext cx="1335151" cy="1323439"/>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smtClean="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rPr>
              <a:t>02</a:t>
            </a:r>
            <a:endParaRPr kumimoji="0" lang="zh-CN" altLang="en-US" sz="8000" b="0" i="0" u="none" strike="noStrike" kern="1200" cap="none" spc="0" normalizeH="0" baseline="0" noProof="0" dirty="0">
              <a:ln>
                <a:noFill/>
              </a:ln>
              <a:solidFill>
                <a:srgbClr val="00B0F0"/>
              </a:solidFill>
              <a:effectLst>
                <a:innerShdw blurRad="63500" dist="50800" dir="18900000">
                  <a:prstClr val="black">
                    <a:alpha val="30000"/>
                  </a:prstClr>
                </a:innerShdw>
              </a:effectLst>
              <a:uLnTx/>
              <a:uFillTx/>
              <a:latin typeface="Impact" panose="020B0806030902050204" pitchFamily="34" charset="0"/>
              <a:ea typeface="微软雅黑"/>
              <a:cs typeface="+mn-cs"/>
            </a:endParaRPr>
          </a:p>
        </p:txBody>
      </p:sp>
      <p:sp>
        <p:nvSpPr>
          <p:cNvPr id="61" name="TextBox 6"/>
          <p:cNvSpPr txBox="1">
            <a:spLocks noChangeArrowheads="1"/>
          </p:cNvSpPr>
          <p:nvPr/>
        </p:nvSpPr>
        <p:spPr bwMode="auto">
          <a:xfrm>
            <a:off x="3422576" y="2769190"/>
            <a:ext cx="26547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smtClean="0">
                <a:ln>
                  <a:noFill/>
                </a:ln>
                <a:effectLst/>
                <a:uLnTx/>
                <a:uFillTx/>
                <a:latin typeface="微软雅黑"/>
                <a:ea typeface="微软雅黑"/>
                <a:cs typeface="+mn-cs"/>
              </a:rPr>
              <a:t>第二部分</a:t>
            </a:r>
            <a:endParaRPr kumimoji="0" lang="zh-CN" altLang="en-US" sz="4400" b="1" i="0" u="none" strike="noStrike" kern="1200" cap="none" spc="0" normalizeH="0" baseline="0" noProof="0" dirty="0">
              <a:ln>
                <a:noFill/>
              </a:ln>
              <a:effectLst/>
              <a:uLnTx/>
              <a:uFillTx/>
              <a:latin typeface="微软雅黑"/>
              <a:ea typeface="微软雅黑"/>
              <a:cs typeface="+mn-cs"/>
            </a:endParaRPr>
          </a:p>
        </p:txBody>
      </p:sp>
      <p:sp>
        <p:nvSpPr>
          <p:cNvPr id="65" name="TextBox 48"/>
          <p:cNvSpPr txBox="1"/>
          <p:nvPr/>
        </p:nvSpPr>
        <p:spPr>
          <a:xfrm>
            <a:off x="3364751" y="3507854"/>
            <a:ext cx="486543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smtClean="0">
                <a:ln>
                  <a:noFill/>
                </a:ln>
                <a:effectLst/>
                <a:uLnTx/>
                <a:uFillTx/>
                <a:latin typeface="微软雅黑"/>
                <a:ea typeface="微软雅黑"/>
                <a:cs typeface="+mn-cs"/>
              </a:rPr>
              <a:t>单击此处添加文字标题</a:t>
            </a:r>
            <a:endParaRPr kumimoji="0" lang="zh-CN" altLang="en-US" sz="3600" b="1" i="0" u="none" strike="noStrike" kern="1200" cap="none" spc="0" normalizeH="0" baseline="0" noProof="0" dirty="0">
              <a:ln>
                <a:noFill/>
              </a:ln>
              <a:effectLst/>
              <a:uLnTx/>
              <a:uFillTx/>
              <a:latin typeface="微软雅黑"/>
              <a:ea typeface="微软雅黑"/>
              <a:cs typeface="+mn-cs"/>
            </a:endParaRPr>
          </a:p>
        </p:txBody>
      </p:sp>
      <p:grpSp>
        <p:nvGrpSpPr>
          <p:cNvPr id="22" name="组合 21"/>
          <p:cNvGrpSpPr/>
          <p:nvPr/>
        </p:nvGrpSpPr>
        <p:grpSpPr>
          <a:xfrm flipH="1">
            <a:off x="991183" y="903053"/>
            <a:ext cx="898186" cy="906694"/>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等线"/>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a:ea typeface="微软雅黑"/>
                <a:cs typeface="+mn-cs"/>
              </a:endParaRPr>
            </a:p>
          </p:txBody>
        </p:sp>
      </p:grpSp>
      <p:sp>
        <p:nvSpPr>
          <p:cNvPr id="44" name="文本框 43"/>
          <p:cNvSpPr txBox="1"/>
          <p:nvPr/>
        </p:nvSpPr>
        <p:spPr>
          <a:xfrm>
            <a:off x="961241" y="1174895"/>
            <a:ext cx="954107"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smtClean="0">
                <a:ln>
                  <a:noFill/>
                </a:ln>
                <a:solidFill>
                  <a:srgbClr val="0070C0"/>
                </a:solidFill>
                <a:effectLst/>
                <a:uLnTx/>
                <a:uFillTx/>
                <a:latin typeface="等线"/>
                <a:ea typeface="微软雅黑"/>
                <a:cs typeface="+mn-cs"/>
              </a:rPr>
              <a:t>过渡页</a:t>
            </a:r>
            <a:endParaRPr kumimoji="0" lang="en-US" altLang="zh-CN" sz="2000" b="1" i="0" u="none" strike="noStrike" kern="1200" cap="none" spc="0" normalizeH="0" baseline="0" noProof="0" dirty="0" smtClean="0">
              <a:ln>
                <a:noFill/>
              </a:ln>
              <a:solidFill>
                <a:srgbClr val="0070C0"/>
              </a:solidFill>
              <a:effectLst/>
              <a:uLnTx/>
              <a:uFillTx/>
              <a:latin typeface="等线"/>
              <a:ea typeface="微软雅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fill="hold"/>
                                        <p:tgtEl>
                                          <p:spTgt spid="47"/>
                                        </p:tgtEl>
                                        <p:attrNameLst>
                                          <p:attrName>ppt_x</p:attrName>
                                        </p:attrNameLst>
                                      </p:cBhvr>
                                      <p:tavLst>
                                        <p:tav tm="0">
                                          <p:val>
                                            <p:strVal val="#ppt_x"/>
                                          </p:val>
                                        </p:tav>
                                        <p:tav tm="100000">
                                          <p:val>
                                            <p:strVal val="#ppt_x"/>
                                          </p:val>
                                        </p:tav>
                                      </p:tavLst>
                                    </p:anim>
                                    <p:anim calcmode="lin" valueType="num">
                                      <p:cBhvr additive="base">
                                        <p:cTn id="18" dur="10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anim calcmode="lin" valueType="num">
                                      <p:cBhvr>
                                        <p:cTn id="32" dur="1000" fill="hold"/>
                                        <p:tgtEl>
                                          <p:spTgt spid="65"/>
                                        </p:tgtEl>
                                        <p:attrNameLst>
                                          <p:attrName>ppt_x</p:attrName>
                                        </p:attrNameLst>
                                      </p:cBhvr>
                                      <p:tavLst>
                                        <p:tav tm="0">
                                          <p:val>
                                            <p:strVal val="#ppt_x"/>
                                          </p:val>
                                        </p:tav>
                                        <p:tav tm="100000">
                                          <p:val>
                                            <p:strVal val="#ppt_x"/>
                                          </p:val>
                                        </p:tav>
                                      </p:tavLst>
                                    </p:anim>
                                    <p:anim calcmode="lin" valueType="num">
                                      <p:cBhvr>
                                        <p:cTn id="3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61" grpId="0"/>
      <p:bldP spid="65" grpId="0"/>
      <p:bldP spid="44"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DocSecurity>0</DocSecurity>
  <HyperlinksChanged>false</HyperlinksChanged>
  <Lines>0</Lines>
  <LinksUpToDate>false</LinksUpToDate>
  <Pages>28</Pages>
  <Paragraphs>459</Paragraphs>
  <Words>4365</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pengzhao</dc:creator>
  <cp:lastModifiedBy>Administrator</cp:lastModifiedBy>
  <dc:title>PowerPoint 演示文稿</dc:title>
  <dcterms:modified xsi:type="dcterms:W3CDTF">2019-01-12T09:50:10Z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