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28.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61" r:id="rId14"/>
  </p:sldMasterIdLst>
  <p:notesMasterIdLst>
    <p:notesMasterId r:id="rId16"/>
  </p:notesMasterIdLst>
  <p:sldIdLst>
    <p:sldId id="310" r:id="rId18"/>
    <p:sldId id="311" r:id="rId20"/>
    <p:sldId id="312" r:id="rId22"/>
    <p:sldId id="313" r:id="rId24"/>
    <p:sldId id="314" r:id="rId26"/>
    <p:sldId id="315" r:id="rId28"/>
    <p:sldId id="316" r:id="rId30"/>
    <p:sldId id="317" r:id="rId32"/>
    <p:sldId id="318" r:id="rId34"/>
    <p:sldId id="319" r:id="rId36"/>
    <p:sldId id="320" r:id="rId38"/>
    <p:sldId id="321" r:id="rId40"/>
    <p:sldId id="322" r:id="rId42"/>
    <p:sldId id="323" r:id="rId44"/>
    <p:sldId id="324" r:id="rId46"/>
    <p:sldId id="325" r:id="rId48"/>
    <p:sldId id="326" r:id="rId50"/>
    <p:sldId id="327" r:id="rId52"/>
    <p:sldId id="328" r:id="rId54"/>
    <p:sldId id="329" r:id="rId56"/>
    <p:sldId id="330" r:id="rId58"/>
    <p:sldId id="331" r:id="rId60"/>
    <p:sldId id="332" r:id="rId62"/>
    <p:sldId id="333" r:id="rId64"/>
    <p:sldId id="334" r:id="rId66"/>
    <p:sldId id="335" r:id="rId68"/>
    <p:sldId id="336" r:id="rId70"/>
    <p:sldId id="337" r:id="rId72"/>
  </p:sldIdLst>
  <p:sldSz cx="9144000" cy="51435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1619" userDrawn="1">
          <p15:clr>
            <a:srgbClr val="A4A3A4"/>
          </p15:clr>
        </p15:guide>
        <p15:guide id="1"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FF66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p:restoredLeft sz="14237" autoAdjust="0"/>
    <p:restoredTop sz="94660"/>
  </p:normalViewPr>
  <p:slideViewPr>
    <p:cSldViewPr snapToGrid="1" snapToObjects="1">
      <p:cViewPr varScale="1">
        <p:scale>
          <a:sx n="145" d="100"/>
          <a:sy n="145" d="100"/>
        </p:scale>
        <p:origin x="1044" y="138"/>
      </p:cViewPr>
      <p:guideLst>
        <p:guide orient="horz" pos="1619"/>
        <p:guide pos="2879"/>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14" Type="http://schemas.openxmlformats.org/officeDocument/2006/relationships/slideMaster" Target="slideMasters/slideMaster1.xml"></Relationship><Relationship Id="rId15" Type="http://schemas.openxmlformats.org/officeDocument/2006/relationships/theme" Target="theme/theme1.xml"></Relationship><Relationship Id="rId16" Type="http://schemas.openxmlformats.org/officeDocument/2006/relationships/notesMaster" Target="notesMasters/notesMaster1.xml"></Relationship><Relationship Id="rId18" Type="http://schemas.openxmlformats.org/officeDocument/2006/relationships/slide" Target="slides/slide1.xml"></Relationship><Relationship Id="rId20" Type="http://schemas.openxmlformats.org/officeDocument/2006/relationships/slide" Target="slides/slide2.xml"></Relationship><Relationship Id="rId22" Type="http://schemas.openxmlformats.org/officeDocument/2006/relationships/slide" Target="slides/slide3.xml"></Relationship><Relationship Id="rId24" Type="http://schemas.openxmlformats.org/officeDocument/2006/relationships/slide" Target="slides/slide4.xml"></Relationship><Relationship Id="rId26" Type="http://schemas.openxmlformats.org/officeDocument/2006/relationships/slide" Target="slides/slide5.xml"></Relationship><Relationship Id="rId28" Type="http://schemas.openxmlformats.org/officeDocument/2006/relationships/slide" Target="slides/slide6.xml"></Relationship><Relationship Id="rId30" Type="http://schemas.openxmlformats.org/officeDocument/2006/relationships/slide" Target="slides/slide7.xml"></Relationship><Relationship Id="rId32" Type="http://schemas.openxmlformats.org/officeDocument/2006/relationships/slide" Target="slides/slide8.xml"></Relationship><Relationship Id="rId34" Type="http://schemas.openxmlformats.org/officeDocument/2006/relationships/slide" Target="slides/slide9.xml"></Relationship><Relationship Id="rId36" Type="http://schemas.openxmlformats.org/officeDocument/2006/relationships/slide" Target="slides/slide10.xml"></Relationship><Relationship Id="rId38" Type="http://schemas.openxmlformats.org/officeDocument/2006/relationships/slide" Target="slides/slide11.xml"></Relationship><Relationship Id="rId40" Type="http://schemas.openxmlformats.org/officeDocument/2006/relationships/slide" Target="slides/slide12.xml"></Relationship><Relationship Id="rId42" Type="http://schemas.openxmlformats.org/officeDocument/2006/relationships/slide" Target="slides/slide13.xml"></Relationship><Relationship Id="rId44" Type="http://schemas.openxmlformats.org/officeDocument/2006/relationships/slide" Target="slides/slide14.xml"></Relationship><Relationship Id="rId46" Type="http://schemas.openxmlformats.org/officeDocument/2006/relationships/slide" Target="slides/slide15.xml"></Relationship><Relationship Id="rId48" Type="http://schemas.openxmlformats.org/officeDocument/2006/relationships/slide" Target="slides/slide16.xml"></Relationship><Relationship Id="rId50" Type="http://schemas.openxmlformats.org/officeDocument/2006/relationships/slide" Target="slides/slide17.xml"></Relationship><Relationship Id="rId52" Type="http://schemas.openxmlformats.org/officeDocument/2006/relationships/slide" Target="slides/slide18.xml"></Relationship><Relationship Id="rId54" Type="http://schemas.openxmlformats.org/officeDocument/2006/relationships/slide" Target="slides/slide19.xml"></Relationship><Relationship Id="rId56" Type="http://schemas.openxmlformats.org/officeDocument/2006/relationships/slide" Target="slides/slide20.xml"></Relationship><Relationship Id="rId58" Type="http://schemas.openxmlformats.org/officeDocument/2006/relationships/slide" Target="slides/slide21.xml"></Relationship><Relationship Id="rId60" Type="http://schemas.openxmlformats.org/officeDocument/2006/relationships/slide" Target="slides/slide22.xml"></Relationship><Relationship Id="rId62" Type="http://schemas.openxmlformats.org/officeDocument/2006/relationships/slide" Target="slides/slide23.xml"></Relationship><Relationship Id="rId64" Type="http://schemas.openxmlformats.org/officeDocument/2006/relationships/slide" Target="slides/slide24.xml"></Relationship><Relationship Id="rId66" Type="http://schemas.openxmlformats.org/officeDocument/2006/relationships/slide" Target="slides/slide25.xml"></Relationship><Relationship Id="rId68" Type="http://schemas.openxmlformats.org/officeDocument/2006/relationships/slide" Target="slides/slide26.xml"></Relationship><Relationship Id="rId70" Type="http://schemas.openxmlformats.org/officeDocument/2006/relationships/slide" Target="slides/slide27.xml"></Relationship><Relationship Id="rId72" Type="http://schemas.openxmlformats.org/officeDocument/2006/relationships/slide" Target="slides/slide28.xml"></Relationship><Relationship Id="rId74" Type="http://schemas.openxmlformats.org/officeDocument/2006/relationships/viewProps" Target="viewProps.xml"></Relationship><Relationship Id="rId75"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6E5E7-8D24-4DC8-A263-F036A9FA208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4228DE-AECE-4BF7-95E7-1ECE9CE424DE}"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47D974-7705-4BA5-9EFE-C41D0618D91A}" type="slidenum">
              <a:rPr lang="zh-CN" altLang="en-US"/>
            </a:fld>
            <a:endParaRPr lang="en-US" sz="1200">
              <a:latin typeface="Arial" panose="020B0604020202020204" pitchFamily="34" charset="0"/>
              <a:ea typeface="宋体" panose="02010600030101010101" pitchFamily="2" charset="-122"/>
            </a:endParaRPr>
          </a:p>
        </p:txBody>
      </p:sp>
      <p:sp>
        <p:nvSpPr>
          <p:cNvPr id="51202" name="Rectangle 2"/>
          <p:cNvSpPr>
            <a:spLocks noGrp="1" noRot="1" noChangeAspect="1" noChangeArrowheads="1" noTextEdit="1"/>
          </p:cNvSpPr>
          <p:nvPr>
            <p:ph type="sldImg"/>
          </p:nvPr>
        </p:nvSpPr>
        <p:spPr/>
      </p:sp>
      <p:sp>
        <p:nvSpPr>
          <p:cNvPr id="51203"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8C83316-EFC8-455E-921E-9BE235A5101F}" type="slidenum">
              <a:rPr lang="zh-CN" altLang="en-US"/>
            </a:fld>
            <a:endParaRPr lang="en-US" sz="1200">
              <a:latin typeface="Arial" panose="020B0604020202020204" pitchFamily="34" charset="0"/>
              <a:ea typeface="宋体" panose="02010600030101010101" pitchFamily="2" charset="-122"/>
            </a:endParaRPr>
          </a:p>
        </p:txBody>
      </p:sp>
      <p:sp>
        <p:nvSpPr>
          <p:cNvPr id="61442" name="Rectangle 2"/>
          <p:cNvSpPr>
            <a:spLocks noGrp="1" noRot="1" noChangeAspect="1" noChangeArrowheads="1" noTextEdit="1"/>
          </p:cNvSpPr>
          <p:nvPr>
            <p:ph type="sldImg"/>
          </p:nvPr>
        </p:nvSpPr>
        <p:spPr/>
      </p:sp>
      <p:sp>
        <p:nvSpPr>
          <p:cNvPr id="61443"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E1FBD1C-7258-4CA1-BB7B-12C0587A1DD0}" type="slidenum">
              <a:rPr lang="zh-CN" altLang="en-US"/>
            </a:fld>
            <a:endParaRPr lang="en-US" sz="1200">
              <a:latin typeface="Arial" panose="020B0604020202020204" pitchFamily="34" charset="0"/>
              <a:ea typeface="宋体" panose="02010600030101010101" pitchFamily="2" charset="-122"/>
            </a:endParaRPr>
          </a:p>
        </p:txBody>
      </p:sp>
      <p:sp>
        <p:nvSpPr>
          <p:cNvPr id="63490" name="Rectangle 2"/>
          <p:cNvSpPr>
            <a:spLocks noGrp="1" noRot="1" noChangeAspect="1" noChangeArrowheads="1" noTextEdit="1"/>
          </p:cNvSpPr>
          <p:nvPr>
            <p:ph type="sldImg"/>
          </p:nvPr>
        </p:nvSpPr>
        <p:spPr/>
      </p:sp>
      <p:sp>
        <p:nvSpPr>
          <p:cNvPr id="63491"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8322360-3EE6-401C-8980-CB253CD9C30B}" type="slidenum">
              <a:rPr lang="zh-CN" altLang="en-US"/>
            </a:fld>
            <a:endParaRPr lang="en-US" sz="1200">
              <a:latin typeface="Arial" panose="020B0604020202020204" pitchFamily="34" charset="0"/>
              <a:ea typeface="宋体" panose="02010600030101010101" pitchFamily="2" charset="-122"/>
            </a:endParaRPr>
          </a:p>
        </p:txBody>
      </p:sp>
      <p:sp>
        <p:nvSpPr>
          <p:cNvPr id="53250" name="Rectangle 2"/>
          <p:cNvSpPr>
            <a:spLocks noGrp="1" noRot="1" noChangeAspect="1" noChangeArrowheads="1" noTextEdit="1"/>
          </p:cNvSpPr>
          <p:nvPr>
            <p:ph type="sldImg"/>
          </p:nvPr>
        </p:nvSpPr>
        <p:spPr/>
      </p:sp>
      <p:sp>
        <p:nvSpPr>
          <p:cNvPr id="53251"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6F63B493-DC6C-4FBE-87B5-AC2E333FD69D}" type="slidenum">
              <a:rPr lang="zh-CN" altLang="en-US"/>
            </a:fld>
            <a:endParaRPr lang="en-US" sz="1200">
              <a:latin typeface="Arial" panose="020B0604020202020204" pitchFamily="34" charset="0"/>
              <a:ea typeface="宋体" panose="02010600030101010101" pitchFamily="2" charset="-122"/>
            </a:endParaRPr>
          </a:p>
        </p:txBody>
      </p:sp>
      <p:sp>
        <p:nvSpPr>
          <p:cNvPr id="55298" name="Rectangle 2"/>
          <p:cNvSpPr>
            <a:spLocks noGrp="1" noRot="1" noChangeAspect="1" noChangeArrowheads="1" noTextEdit="1"/>
          </p:cNvSpPr>
          <p:nvPr>
            <p:ph type="sldImg"/>
          </p:nvPr>
        </p:nvSpPr>
        <p:spPr/>
      </p:sp>
      <p:sp>
        <p:nvSpPr>
          <p:cNvPr id="55299"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BDE965C-0422-4B81-A40C-C3691895383B}" type="slidenum">
              <a:rPr lang="zh-CN" altLang="en-US"/>
            </a:fld>
            <a:endParaRPr lang="en-US" sz="1200">
              <a:latin typeface="Arial" panose="020B0604020202020204" pitchFamily="34" charset="0"/>
              <a:ea typeface="宋体" panose="02010600030101010101" pitchFamily="2" charset="-122"/>
            </a:endParaRPr>
          </a:p>
        </p:txBody>
      </p:sp>
      <p:sp>
        <p:nvSpPr>
          <p:cNvPr id="64514" name="Rectangle 2"/>
          <p:cNvSpPr>
            <a:spLocks noGrp="1" noRot="1" noChangeAspect="1" noChangeArrowheads="1" noTextEdit="1"/>
          </p:cNvSpPr>
          <p:nvPr>
            <p:ph type="sldImg"/>
          </p:nvPr>
        </p:nvSpPr>
        <p:spPr/>
      </p:sp>
      <p:sp>
        <p:nvSpPr>
          <p:cNvPr id="64515"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82394F3-6A8B-4345-B1C9-FFF975A5B742}" type="slidenum">
              <a:rPr lang="zh-CN" altLang="en-US"/>
            </a:fld>
            <a:endParaRPr lang="en-US" sz="1200">
              <a:latin typeface="Arial" panose="020B0604020202020204" pitchFamily="34" charset="0"/>
              <a:ea typeface="宋体" panose="02010600030101010101" pitchFamily="2" charset="-122"/>
            </a:endParaRPr>
          </a:p>
        </p:txBody>
      </p:sp>
      <p:sp>
        <p:nvSpPr>
          <p:cNvPr id="65538" name="Rectangle 2"/>
          <p:cNvSpPr>
            <a:spLocks noGrp="1" noRot="1" noChangeAspect="1" noChangeArrowheads="1" noTextEdit="1"/>
          </p:cNvSpPr>
          <p:nvPr>
            <p:ph type="sldImg"/>
          </p:nvPr>
        </p:nvSpPr>
        <p:spPr/>
      </p:sp>
      <p:sp>
        <p:nvSpPr>
          <p:cNvPr id="65539"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D5A3FCE0-D281-4499-81EC-FFEB8A0C5598}" type="slidenum">
              <a:rPr lang="zh-CN" altLang="en-US"/>
            </a:fld>
            <a:endParaRPr lang="en-US" sz="1200">
              <a:latin typeface="Arial" panose="020B0604020202020204" pitchFamily="34" charset="0"/>
              <a:ea typeface="宋体" panose="02010600030101010101" pitchFamily="2" charset="-122"/>
            </a:endParaRPr>
          </a:p>
        </p:txBody>
      </p:sp>
      <p:sp>
        <p:nvSpPr>
          <p:cNvPr id="66562" name="Rectangle 2"/>
          <p:cNvSpPr>
            <a:spLocks noGrp="1" noRot="1" noChangeAspect="1" noChangeArrowheads="1" noTextEdit="1"/>
          </p:cNvSpPr>
          <p:nvPr>
            <p:ph type="sldImg"/>
          </p:nvPr>
        </p:nvSpPr>
        <p:spPr/>
      </p:sp>
      <p:sp>
        <p:nvSpPr>
          <p:cNvPr id="66563"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E97388E4-B3A6-4961-AE09-84B59F8E8952}" type="slidenum">
              <a:rPr lang="zh-CN" altLang="en-US"/>
            </a:fld>
            <a:endParaRPr lang="en-US" sz="1200">
              <a:latin typeface="Arial" panose="020B0604020202020204" pitchFamily="34" charset="0"/>
              <a:ea typeface="宋体" panose="02010600030101010101" pitchFamily="2" charset="-122"/>
            </a:endParaRPr>
          </a:p>
        </p:txBody>
      </p:sp>
      <p:sp>
        <p:nvSpPr>
          <p:cNvPr id="68610" name="Rectangle 2"/>
          <p:cNvSpPr>
            <a:spLocks noGrp="1" noRot="1" noChangeAspect="1" noChangeArrowheads="1" noTextEdit="1"/>
          </p:cNvSpPr>
          <p:nvPr>
            <p:ph type="sldImg"/>
          </p:nvPr>
        </p:nvSpPr>
        <p:spPr/>
      </p:sp>
      <p:sp>
        <p:nvSpPr>
          <p:cNvPr id="68611"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943ECA08-236C-4A2A-8A84-50DCBA398F0E}" type="slidenum">
              <a:rPr lang="zh-CN" altLang="en-US"/>
            </a:fld>
            <a:endParaRPr lang="en-US" sz="1200">
              <a:latin typeface="Arial" panose="020B0604020202020204" pitchFamily="34" charset="0"/>
              <a:ea typeface="宋体" panose="02010600030101010101" pitchFamily="2" charset="-122"/>
            </a:endParaRPr>
          </a:p>
        </p:txBody>
      </p:sp>
      <p:sp>
        <p:nvSpPr>
          <p:cNvPr id="62466" name="Rectangle 2"/>
          <p:cNvSpPr>
            <a:spLocks noGrp="1" noRot="1" noChangeAspect="1" noChangeArrowheads="1" noTextEdit="1"/>
          </p:cNvSpPr>
          <p:nvPr>
            <p:ph type="sldImg"/>
          </p:nvPr>
        </p:nvSpPr>
        <p:spPr/>
      </p:sp>
      <p:sp>
        <p:nvSpPr>
          <p:cNvPr id="62467"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CF65ED2A-E05B-4428-B471-502FD9142CE2}" type="slidenum">
              <a:rPr lang="zh-CN" altLang="en-US"/>
            </a:fld>
            <a:endParaRPr lang="en-US" sz="1200">
              <a:latin typeface="Arial" panose="020B0604020202020204" pitchFamily="34" charset="0"/>
              <a:ea typeface="宋体" panose="02010600030101010101" pitchFamily="2" charset="-122"/>
            </a:endParaRPr>
          </a:p>
        </p:txBody>
      </p:sp>
      <p:sp>
        <p:nvSpPr>
          <p:cNvPr id="52226" name="Rectangle 2"/>
          <p:cNvSpPr>
            <a:spLocks noGrp="1" noRot="1" noChangeAspect="1" noChangeArrowheads="1" noTextEdit="1"/>
          </p:cNvSpPr>
          <p:nvPr>
            <p:ph type="sldImg"/>
          </p:nvPr>
        </p:nvSpPr>
        <p:spPr/>
      </p:sp>
      <p:sp>
        <p:nvSpPr>
          <p:cNvPr id="52227"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0293FC3-E471-4E52-B6FC-4B210F80EFFB}" type="slidenum">
              <a:rPr lang="zh-CN" altLang="en-US"/>
            </a:fld>
            <a:endParaRPr lang="en-US" sz="1200">
              <a:latin typeface="Arial" panose="020B0604020202020204" pitchFamily="34" charset="0"/>
              <a:ea typeface="宋体" panose="02010600030101010101" pitchFamily="2" charset="-122"/>
            </a:endParaRPr>
          </a:p>
        </p:txBody>
      </p:sp>
      <p:sp>
        <p:nvSpPr>
          <p:cNvPr id="58370" name="Rectangle 2"/>
          <p:cNvSpPr>
            <a:spLocks noGrp="1" noRot="1" noChangeAspect="1" noChangeArrowheads="1" noTextEdit="1"/>
          </p:cNvSpPr>
          <p:nvPr>
            <p:ph type="sldImg"/>
          </p:nvPr>
        </p:nvSpPr>
        <p:spPr/>
      </p:sp>
      <p:sp>
        <p:nvSpPr>
          <p:cNvPr id="58371"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7C0711BC-D929-46C7-BC0B-A9A817FD754A}" type="slidenum">
              <a:rPr lang="zh-CN" altLang="en-US"/>
            </a:fld>
            <a:endParaRPr lang="en-US" sz="1200">
              <a:latin typeface="Arial" panose="020B0604020202020204" pitchFamily="34" charset="0"/>
              <a:ea typeface="宋体" panose="02010600030101010101" pitchFamily="2" charset="-122"/>
            </a:endParaRPr>
          </a:p>
        </p:txBody>
      </p:sp>
      <p:sp>
        <p:nvSpPr>
          <p:cNvPr id="71682" name="Rectangle 2"/>
          <p:cNvSpPr>
            <a:spLocks noGrp="1" noRot="1" noChangeAspect="1" noChangeArrowheads="1" noTextEdit="1"/>
          </p:cNvSpPr>
          <p:nvPr>
            <p:ph type="sldImg"/>
          </p:nvPr>
        </p:nvSpPr>
        <p:spPr/>
      </p:sp>
      <p:sp>
        <p:nvSpPr>
          <p:cNvPr id="71683"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2476EE2-5CBB-4DF8-B05A-C277C6DD0630}" type="slidenum">
              <a:rPr lang="zh-CN" altLang="en-US"/>
            </a:fld>
            <a:endParaRPr lang="en-US" sz="1200">
              <a:latin typeface="Arial" panose="020B0604020202020204" pitchFamily="34" charset="0"/>
              <a:ea typeface="宋体" panose="02010600030101010101" pitchFamily="2" charset="-122"/>
            </a:endParaRPr>
          </a:p>
        </p:txBody>
      </p:sp>
      <p:sp>
        <p:nvSpPr>
          <p:cNvPr id="72706" name="Rectangle 2"/>
          <p:cNvSpPr>
            <a:spLocks noGrp="1" noRot="1" noChangeAspect="1" noChangeArrowheads="1" noTextEdit="1"/>
          </p:cNvSpPr>
          <p:nvPr>
            <p:ph type="sldImg"/>
          </p:nvPr>
        </p:nvSpPr>
        <p:spPr/>
      </p:sp>
      <p:sp>
        <p:nvSpPr>
          <p:cNvPr id="72707"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121E5A78-20AF-4AC4-8AC7-003B33E95D23}" type="slidenum">
              <a:rPr lang="zh-CN" altLang="en-US"/>
            </a:fld>
            <a:endParaRPr lang="en-US" sz="1200">
              <a:latin typeface="Arial" panose="020B0604020202020204" pitchFamily="34" charset="0"/>
              <a:ea typeface="宋体" panose="02010600030101010101" pitchFamily="2" charset="-122"/>
            </a:endParaRPr>
          </a:p>
        </p:txBody>
      </p:sp>
      <p:sp>
        <p:nvSpPr>
          <p:cNvPr id="73730" name="Rectangle 2"/>
          <p:cNvSpPr>
            <a:spLocks noGrp="1" noRot="1" noChangeAspect="1" noChangeArrowheads="1" noTextEdit="1"/>
          </p:cNvSpPr>
          <p:nvPr>
            <p:ph type="sldImg"/>
          </p:nvPr>
        </p:nvSpPr>
        <p:spPr/>
      </p:sp>
      <p:sp>
        <p:nvSpPr>
          <p:cNvPr id="73731"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5F8717A6-9077-41FC-B95E-4BFC4780DD2C}" type="slidenum">
              <a:rPr lang="zh-CN" altLang="en-US"/>
            </a:fld>
            <a:endParaRPr lang="en-US" sz="1200">
              <a:latin typeface="Arial" panose="020B0604020202020204" pitchFamily="34" charset="0"/>
              <a:ea typeface="宋体" panose="02010600030101010101" pitchFamily="2" charset="-122"/>
            </a:endParaRPr>
          </a:p>
        </p:txBody>
      </p:sp>
      <p:sp>
        <p:nvSpPr>
          <p:cNvPr id="74754" name="Rectangle 2"/>
          <p:cNvSpPr>
            <a:spLocks noGrp="1" noRot="1" noChangeAspect="1" noChangeArrowheads="1" noTextEdit="1"/>
          </p:cNvSpPr>
          <p:nvPr>
            <p:ph type="sldImg"/>
          </p:nvPr>
        </p:nvSpPr>
        <p:spPr/>
      </p:sp>
      <p:sp>
        <p:nvSpPr>
          <p:cNvPr id="74755"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AA3737C8-4C38-4D86-BF26-226B81069F8A}" type="slidenum">
              <a:rPr lang="zh-CN" altLang="en-US"/>
            </a:fld>
            <a:endParaRPr lang="en-US" sz="1200">
              <a:latin typeface="Arial" panose="020B0604020202020204" pitchFamily="34" charset="0"/>
              <a:ea typeface="宋体" panose="02010600030101010101" pitchFamily="2" charset="-122"/>
            </a:endParaRPr>
          </a:p>
        </p:txBody>
      </p:sp>
      <p:sp>
        <p:nvSpPr>
          <p:cNvPr id="75778" name="Rectangle 2"/>
          <p:cNvSpPr>
            <a:spLocks noGrp="1" noRot="1" noChangeAspect="1" noChangeArrowheads="1" noTextEdit="1"/>
          </p:cNvSpPr>
          <p:nvPr>
            <p:ph type="sldImg"/>
          </p:nvPr>
        </p:nvSpPr>
        <p:spPr/>
      </p:sp>
      <p:sp>
        <p:nvSpPr>
          <p:cNvPr id="75779"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FD47D974-7705-4BA5-9EFE-C41D0618D91A}" type="slidenum">
              <a:rPr lang="zh-CN" altLang="en-US"/>
            </a:fld>
            <a:endParaRPr lang="en-US" sz="1200">
              <a:latin typeface="Arial" panose="020B0604020202020204" pitchFamily="34" charset="0"/>
              <a:ea typeface="宋体" panose="02010600030101010101" pitchFamily="2" charset="-122"/>
            </a:endParaRPr>
          </a:p>
        </p:txBody>
      </p:sp>
      <p:sp>
        <p:nvSpPr>
          <p:cNvPr id="51202" name="Rectangle 2"/>
          <p:cNvSpPr>
            <a:spLocks noGrp="1" noRot="1" noChangeAspect="1" noChangeArrowheads="1" noTextEdit="1"/>
          </p:cNvSpPr>
          <p:nvPr>
            <p:ph type="sldImg"/>
          </p:nvPr>
        </p:nvSpPr>
        <p:spPr/>
      </p:sp>
      <p:sp>
        <p:nvSpPr>
          <p:cNvPr id="51203"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920BA24-898C-4B15-A6A9-6B1635AA8430}" type="slidenum">
              <a:rPr lang="zh-CN" altLang="en-US"/>
            </a:fld>
            <a:endParaRPr lang="en-US" sz="1200">
              <a:latin typeface="Arial" panose="020B0604020202020204" pitchFamily="34" charset="0"/>
              <a:ea typeface="宋体" panose="02010600030101010101" pitchFamily="2" charset="-122"/>
            </a:endParaRPr>
          </a:p>
        </p:txBody>
      </p:sp>
      <p:sp>
        <p:nvSpPr>
          <p:cNvPr id="54274" name="Rectangle 2"/>
          <p:cNvSpPr>
            <a:spLocks noGrp="1" noRot="1" noChangeAspect="1" noChangeArrowheads="1" noTextEdit="1"/>
          </p:cNvSpPr>
          <p:nvPr>
            <p:ph type="sldImg"/>
          </p:nvPr>
        </p:nvSpPr>
        <p:spPr/>
      </p:sp>
      <p:sp>
        <p:nvSpPr>
          <p:cNvPr id="54275"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01C400BC-FB8E-4FE7-AFF2-BBEBD04F4932}" type="slidenum">
              <a:rPr lang="zh-CN" altLang="en-US"/>
            </a:fld>
            <a:endParaRPr lang="en-US" sz="1200">
              <a:latin typeface="Arial" panose="020B0604020202020204" pitchFamily="34" charset="0"/>
              <a:ea typeface="宋体" panose="02010600030101010101" pitchFamily="2" charset="-122"/>
            </a:endParaRPr>
          </a:p>
        </p:txBody>
      </p:sp>
      <p:sp>
        <p:nvSpPr>
          <p:cNvPr id="56322" name="Rectangle 2"/>
          <p:cNvSpPr>
            <a:spLocks noGrp="1" noRot="1" noChangeAspect="1" noChangeArrowheads="1" noTextEdit="1"/>
          </p:cNvSpPr>
          <p:nvPr>
            <p:ph type="sldImg"/>
          </p:nvPr>
        </p:nvSpPr>
        <p:spPr/>
      </p:sp>
      <p:sp>
        <p:nvSpPr>
          <p:cNvPr id="56323"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B45A1FBE-C6FA-4F46-A3E7-385BDDC485B5}" type="slidenum">
              <a:rPr lang="zh-CN" altLang="en-US"/>
            </a:fld>
            <a:endParaRPr lang="en-US" sz="1200">
              <a:latin typeface="Arial" panose="020B0604020202020204" pitchFamily="34" charset="0"/>
              <a:ea typeface="宋体" panose="02010600030101010101" pitchFamily="2" charset="-122"/>
            </a:endParaRPr>
          </a:p>
        </p:txBody>
      </p:sp>
      <p:sp>
        <p:nvSpPr>
          <p:cNvPr id="57346" name="Rectangle 2"/>
          <p:cNvSpPr>
            <a:spLocks noGrp="1" noRot="1" noChangeAspect="1" noChangeArrowheads="1" noTextEdit="1"/>
          </p:cNvSpPr>
          <p:nvPr>
            <p:ph type="sldImg"/>
          </p:nvPr>
        </p:nvSpPr>
        <p:spPr/>
      </p:sp>
      <p:sp>
        <p:nvSpPr>
          <p:cNvPr id="57347"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347D3013-813E-4731-BCF4-AAED7C0272CD}" type="slidenum">
              <a:rPr lang="zh-CN" altLang="en-US"/>
            </a:fld>
            <a:endParaRPr lang="en-US" sz="1200">
              <a:latin typeface="Arial" panose="020B0604020202020204" pitchFamily="34" charset="0"/>
              <a:ea typeface="宋体" panose="02010600030101010101" pitchFamily="2" charset="-122"/>
            </a:endParaRPr>
          </a:p>
        </p:txBody>
      </p:sp>
      <p:sp>
        <p:nvSpPr>
          <p:cNvPr id="59394" name="Rectangle 2"/>
          <p:cNvSpPr>
            <a:spLocks noGrp="1" noRot="1" noChangeAspect="1" noChangeArrowheads="1" noTextEdit="1"/>
          </p:cNvSpPr>
          <p:nvPr>
            <p:ph type="sldImg"/>
          </p:nvPr>
        </p:nvSpPr>
        <p:spPr/>
      </p:sp>
      <p:sp>
        <p:nvSpPr>
          <p:cNvPr id="59395"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fld id="{857445A3-5BE1-4A38-8661-37B185F23BDB}" type="slidenum">
              <a:rPr lang="zh-CN" altLang="en-US"/>
            </a:fld>
            <a:endParaRPr lang="en-US" sz="1200">
              <a:latin typeface="Arial" panose="020B0604020202020204" pitchFamily="34" charset="0"/>
              <a:ea typeface="宋体" panose="02010600030101010101" pitchFamily="2" charset="-122"/>
            </a:endParaRPr>
          </a:p>
        </p:txBody>
      </p:sp>
      <p:sp>
        <p:nvSpPr>
          <p:cNvPr id="69634" name="Rectangle 2"/>
          <p:cNvSpPr>
            <a:spLocks noGrp="1" noRot="1" noChangeAspect="1" noChangeArrowheads="1" noTextEdit="1"/>
          </p:cNvSpPr>
          <p:nvPr>
            <p:ph type="sldImg"/>
          </p:nvPr>
        </p:nvSpPr>
        <p:spPr/>
      </p:sp>
      <p:sp>
        <p:nvSpPr>
          <p:cNvPr id="69635" name="Rectangle 3"/>
          <p:cNvSpPr>
            <a:spLocks noGrp="1" noChangeArrowheads="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4228DE-AECE-4BF7-95E7-1ECE9CE424D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4554"/>
            <a:ext cx="7886700" cy="993468"/>
          </a:xfrm>
          <a:prstGeom prst="rect">
            <a:avLst/>
          </a:prstGeom>
        </p:spPr>
        <p:txBody>
          <a:bodyPr/>
          <a:lstStyle/>
          <a:p>
            <a:r>
              <a:rPr lang="zh-CN" altLang="en-US" smtClean="0"/>
              <a:t>单击此处编辑母版标题样式</a:t>
            </a:r>
            <a:endParaRPr lang="zh-CN" altLang="en-US"/>
          </a:p>
        </p:txBody>
      </p:sp>
    </p:spTree>
  </p:cSld>
  <p:clrMapOvr>
    <a:masterClrMapping/>
  </p:clrMapOvr>
  <p:transition spd="slow" advClick="0" advTm="500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5940B41-5773-4E03-A6D1-0270E038B88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D7E677-A181-4DAD-99BC-E9A30BF2E09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5940B41-5773-4E03-A6D1-0270E038B88E}"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D7E677-A181-4DAD-99BC-E9A30BF2E09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8" Type="http://schemas.openxmlformats.org/officeDocument/2006/relationships/notesSlide" Target="../notesSlides/notesSlide1.xml"></Relationship><Relationship Id="rId7" Type="http://schemas.openxmlformats.org/officeDocument/2006/relationships/slideLayout" Target="../slideLayouts/slideLayout12.xml"></Relationship><Relationship Id="rId6" Type="http://schemas.openxmlformats.org/officeDocument/2006/relationships/image" Target="../media/image4.png"></Relationship><Relationship Id="rId5" Type="http://schemas.microsoft.com/office/2007/relationships/media" Target="../media/media1.mp3"></Relationship><Relationship Id="rId4" Type="http://schemas.openxmlformats.org/officeDocument/2006/relationships/audio" Target="../media/media1.mp3"></Relationship><Relationship Id="rId3" Type="http://schemas.openxmlformats.org/officeDocument/2006/relationships/image" Target="../media/image3.png"></Relationship><Relationship Id="rId2" Type="http://schemas.openxmlformats.org/officeDocument/2006/relationships/image" Target="../media/image2.png"></Relationship><Relationship Id="rId1" Type="http://schemas.openxmlformats.org/officeDocument/2006/relationships/image" Target="../media/image1.png"></Relationship></Relationships>
</file>

<file path=ppt/slides/_rels/slide10.xml.rels><?xml version="1.0" encoding="UTF-8"?>
<Relationships xmlns="http://schemas.openxmlformats.org/package/2006/relationships"><Relationship Id="rId4" Type="http://schemas.openxmlformats.org/officeDocument/2006/relationships/notesSlide" Target="../notesSlides/notesSlide10.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11.xml.rels><?xml version="1.0" encoding="UTF-8"?>
<Relationships xmlns="http://schemas.openxmlformats.org/package/2006/relationships"><Relationship Id="rId4" Type="http://schemas.openxmlformats.org/officeDocument/2006/relationships/notesSlide" Target="../notesSlides/notesSlide11.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12.xml.rels><?xml version="1.0" encoding="UTF-8"?>
<Relationships xmlns="http://schemas.openxmlformats.org/package/2006/relationships"><Relationship Id="rId4" Type="http://schemas.openxmlformats.org/officeDocument/2006/relationships/notesSlide" Target="../notesSlides/notesSlide12.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13.xml.rels><?xml version="1.0" encoding="UTF-8"?>
<Relationships xmlns="http://schemas.openxmlformats.org/package/2006/relationships"><Relationship Id="rId4" Type="http://schemas.openxmlformats.org/officeDocument/2006/relationships/notesSlide" Target="../notesSlides/notesSlide13.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14.xml.rels><?xml version="1.0" encoding="UTF-8"?>
<Relationships xmlns="http://schemas.openxmlformats.org/package/2006/relationships"><Relationship Id="rId4" Type="http://schemas.openxmlformats.org/officeDocument/2006/relationships/notesSlide" Target="../notesSlides/notesSlide14.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15.xml.rels><?xml version="1.0" encoding="UTF-8"?>
<Relationships xmlns="http://schemas.openxmlformats.org/package/2006/relationships"><Relationship Id="rId5" Type="http://schemas.openxmlformats.org/officeDocument/2006/relationships/notesSlide" Target="../notesSlides/notesSlide15.xml"></Relationship><Relationship Id="rId4" Type="http://schemas.openxmlformats.org/officeDocument/2006/relationships/slideLayout" Target="../slideLayouts/slideLayout12.xml"></Relationship><Relationship Id="rId3" Type="http://schemas.openxmlformats.org/officeDocument/2006/relationships/image" Target="../media/image6.png"></Relationship><Relationship Id="rId2" Type="http://schemas.openxmlformats.org/officeDocument/2006/relationships/image" Target="../media/image2.png"></Relationship><Relationship Id="rId1" Type="http://schemas.openxmlformats.org/officeDocument/2006/relationships/image" Target="../media/image1.png"></Relationship></Relationships>
</file>

<file path=ppt/slides/_rels/slide16.xml.rels><?xml version="1.0" encoding="UTF-8"?>
<Relationships xmlns="http://schemas.openxmlformats.org/package/2006/relationships"><Relationship Id="rId4" Type="http://schemas.openxmlformats.org/officeDocument/2006/relationships/notesSlide" Target="../notesSlides/notesSlide16.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17.xml.rels><?xml version="1.0" encoding="UTF-8"?>
<Relationships xmlns="http://schemas.openxmlformats.org/package/2006/relationships"><Relationship Id="rId4" Type="http://schemas.openxmlformats.org/officeDocument/2006/relationships/notesSlide" Target="../notesSlides/notesSlide17.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18.xml.rels><?xml version="1.0" encoding="UTF-8"?>
<Relationships xmlns="http://schemas.openxmlformats.org/package/2006/relationships"><Relationship Id="rId4" Type="http://schemas.openxmlformats.org/officeDocument/2006/relationships/notesSlide" Target="../notesSlides/notesSlide18.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19.xml.rels><?xml version="1.0" encoding="UTF-8"?>
<Relationships xmlns="http://schemas.openxmlformats.org/package/2006/relationships"><Relationship Id="rId4" Type="http://schemas.openxmlformats.org/officeDocument/2006/relationships/notesSlide" Target="../notesSlides/notesSlide19.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2.xml.rels><?xml version="1.0" encoding="UTF-8"?>
<Relationships xmlns="http://schemas.openxmlformats.org/package/2006/relationships"><Relationship Id="rId4" Type="http://schemas.openxmlformats.org/officeDocument/2006/relationships/notesSlide" Target="../notesSlides/notesSlide2.xml"></Relationship><Relationship Id="rId3" Type="http://schemas.openxmlformats.org/officeDocument/2006/relationships/slideLayout" Target="../slideLayouts/slideLayout12.xml"></Relationship><Relationship Id="rId2" Type="http://schemas.openxmlformats.org/officeDocument/2006/relationships/image" Target="../media/image5.jpeg"></Relationship><Relationship Id="rId1" Type="http://schemas.openxmlformats.org/officeDocument/2006/relationships/image" Target="../media/image1.png"></Relationship></Relationships>
</file>

<file path=ppt/slides/_rels/slide20.xml.rels><?xml version="1.0" encoding="UTF-8"?>
<Relationships xmlns="http://schemas.openxmlformats.org/package/2006/relationships"><Relationship Id="rId4" Type="http://schemas.openxmlformats.org/officeDocument/2006/relationships/notesSlide" Target="../notesSlides/notesSlide20.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21.xml.rels><?xml version="1.0" encoding="UTF-8"?>
<Relationships xmlns="http://schemas.openxmlformats.org/package/2006/relationships"><Relationship Id="rId5" Type="http://schemas.openxmlformats.org/officeDocument/2006/relationships/notesSlide" Target="../notesSlides/notesSlide21.xml"></Relationship><Relationship Id="rId4" Type="http://schemas.openxmlformats.org/officeDocument/2006/relationships/slideLayout" Target="../slideLayouts/slideLayout12.xml"></Relationship><Relationship Id="rId3" Type="http://schemas.openxmlformats.org/officeDocument/2006/relationships/image" Target="../media/image6.png"></Relationship><Relationship Id="rId2" Type="http://schemas.openxmlformats.org/officeDocument/2006/relationships/image" Target="../media/image2.png"></Relationship><Relationship Id="rId1" Type="http://schemas.openxmlformats.org/officeDocument/2006/relationships/image" Target="../media/image1.png"></Relationship></Relationships>
</file>

<file path=ppt/slides/_rels/slide22.xml.rels><?xml version="1.0" encoding="UTF-8"?>
<Relationships xmlns="http://schemas.openxmlformats.org/package/2006/relationships"><Relationship Id="rId4" Type="http://schemas.openxmlformats.org/officeDocument/2006/relationships/notesSlide" Target="../notesSlides/notesSlide22.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23.xml.rels><?xml version="1.0" encoding="UTF-8"?>
<Relationships xmlns="http://schemas.openxmlformats.org/package/2006/relationships"><Relationship Id="rId4" Type="http://schemas.openxmlformats.org/officeDocument/2006/relationships/notesSlide" Target="../notesSlides/notesSlide23.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24.xml.rels><?xml version="1.0" encoding="UTF-8"?>
<Relationships xmlns="http://schemas.openxmlformats.org/package/2006/relationships"><Relationship Id="rId4" Type="http://schemas.openxmlformats.org/officeDocument/2006/relationships/notesSlide" Target="../notesSlides/notesSlide24.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25.xml.rels><?xml version="1.0" encoding="UTF-8"?>
<Relationships xmlns="http://schemas.openxmlformats.org/package/2006/relationships"><Relationship Id="rId4" Type="http://schemas.openxmlformats.org/officeDocument/2006/relationships/notesSlide" Target="../notesSlides/notesSlide25.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26.xml.rels><?xml version="1.0" encoding="UTF-8"?>
<Relationships xmlns="http://schemas.openxmlformats.org/package/2006/relationships"><Relationship Id="rId4" Type="http://schemas.openxmlformats.org/officeDocument/2006/relationships/notesSlide" Target="../notesSlides/notesSlide26.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27.xml.rels><?xml version="1.0" encoding="UTF-8"?>
<Relationships xmlns="http://schemas.openxmlformats.org/package/2006/relationships"><Relationship Id="rId5" Type="http://schemas.openxmlformats.org/officeDocument/2006/relationships/notesSlide" Target="../notesSlides/notesSlide27.xml"></Relationship><Relationship Id="rId4" Type="http://schemas.openxmlformats.org/officeDocument/2006/relationships/slideLayout" Target="../slideLayouts/slideLayout12.xml"></Relationship><Relationship Id="rId3" Type="http://schemas.openxmlformats.org/officeDocument/2006/relationships/image" Target="../media/image3.png"></Relationship><Relationship Id="rId2" Type="http://schemas.openxmlformats.org/officeDocument/2006/relationships/image" Target="../media/image2.png"></Relationship><Relationship Id="rId1" Type="http://schemas.openxmlformats.org/officeDocument/2006/relationships/image" Target="../media/image1.png"></Relationship></Relationships>
</file>

<file path=ppt/slides/_rels/slide28.xml.rels><?xml version="1.0" encoding="UTF-8"?>
<Relationships xmlns="http://schemas.openxmlformats.org/package/2006/relationships"><Relationship Id="rId3" Type="http://schemas.openxmlformats.org/officeDocument/2006/relationships/notesSlide" Target="../notesSlides/notesSlide28.xml"></Relationship><Relationship Id="rId4" Type="http://schemas.openxmlformats.org/officeDocument/2006/relationships/image" Target="../media/fImage2734823541.jpeg"></Relationship><Relationship Id="rId5" Type="http://schemas.openxmlformats.org/officeDocument/2006/relationships/slideLayout" Target="../slideLayouts/slideLayout7.xml"></Relationship></Relationships>
</file>

<file path=ppt/slides/_rels/slide3.xml.rels><?xml version="1.0" encoding="UTF-8"?>
<Relationships xmlns="http://schemas.openxmlformats.org/package/2006/relationships"><Relationship Id="rId5" Type="http://schemas.openxmlformats.org/officeDocument/2006/relationships/notesSlide" Target="../notesSlides/notesSlide3.xml"></Relationship><Relationship Id="rId4" Type="http://schemas.openxmlformats.org/officeDocument/2006/relationships/slideLayout" Target="../slideLayouts/slideLayout12.xml"></Relationship><Relationship Id="rId3" Type="http://schemas.openxmlformats.org/officeDocument/2006/relationships/image" Target="../media/image6.png"></Relationship><Relationship Id="rId2" Type="http://schemas.openxmlformats.org/officeDocument/2006/relationships/image" Target="../media/image2.png"></Relationship><Relationship Id="rId1" Type="http://schemas.openxmlformats.org/officeDocument/2006/relationships/image" Target="../media/image1.png"></Relationship></Relationships>
</file>

<file path=ppt/slides/_rels/slide4.xml.rels><?xml version="1.0" encoding="UTF-8"?>
<Relationships xmlns="http://schemas.openxmlformats.org/package/2006/relationships"><Relationship Id="rId4" Type="http://schemas.openxmlformats.org/officeDocument/2006/relationships/notesSlide" Target="../notesSlides/notesSlide4.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5.xml.rels><?xml version="1.0" encoding="UTF-8"?>
<Relationships xmlns="http://schemas.openxmlformats.org/package/2006/relationships"><Relationship Id="rId4" Type="http://schemas.openxmlformats.org/officeDocument/2006/relationships/notesSlide" Target="../notesSlides/notesSlide5.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6.xml.rels><?xml version="1.0" encoding="UTF-8"?>
<Relationships xmlns="http://schemas.openxmlformats.org/package/2006/relationships"><Relationship Id="rId4" Type="http://schemas.openxmlformats.org/officeDocument/2006/relationships/notesSlide" Target="../notesSlides/notesSlide6.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7.xml.rels><?xml version="1.0" encoding="UTF-8"?>
<Relationships xmlns="http://schemas.openxmlformats.org/package/2006/relationships"><Relationship Id="rId4" Type="http://schemas.openxmlformats.org/officeDocument/2006/relationships/notesSlide" Target="../notesSlides/notesSlide7.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8.xml.rels><?xml version="1.0" encoding="UTF-8"?>
<Relationships xmlns="http://schemas.openxmlformats.org/package/2006/relationships"><Relationship Id="rId4" Type="http://schemas.openxmlformats.org/officeDocument/2006/relationships/notesSlide" Target="../notesSlides/notesSlide8.xml"></Relationship><Relationship Id="rId3" Type="http://schemas.openxmlformats.org/officeDocument/2006/relationships/slideLayout" Target="../slideLayouts/slideLayout12.xml"></Relationship><Relationship Id="rId2" Type="http://schemas.openxmlformats.org/officeDocument/2006/relationships/image" Target="../media/image7.png"></Relationship><Relationship Id="rId1" Type="http://schemas.openxmlformats.org/officeDocument/2006/relationships/image" Target="../media/image1.png"></Relationship></Relationships>
</file>

<file path=ppt/slides/_rels/slide9.xml.rels><?xml version="1.0" encoding="UTF-8"?>
<Relationships xmlns="http://schemas.openxmlformats.org/package/2006/relationships"><Relationship Id="rId5" Type="http://schemas.openxmlformats.org/officeDocument/2006/relationships/notesSlide" Target="../notesSlides/notesSlide9.xml"></Relationship><Relationship Id="rId4" Type="http://schemas.openxmlformats.org/officeDocument/2006/relationships/slideLayout" Target="../slideLayouts/slideLayout12.xml"></Relationship><Relationship Id="rId3" Type="http://schemas.openxmlformats.org/officeDocument/2006/relationships/image" Target="../media/image6.png"></Relationship><Relationship Id="rId2" Type="http://schemas.openxmlformats.org/officeDocument/2006/relationships/image" Target="../media/image2.png"></Relationship><Relationship Id="rId1" Type="http://schemas.openxmlformats.org/officeDocument/2006/relationships/image" Target="../media/image1.png"></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5" name="Picture 35"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92" name="矩形 91"/>
          <p:cNvSpPr>
            <a:spLocks noChangeArrowheads="1"/>
          </p:cNvSpPr>
          <p:nvPr/>
        </p:nvSpPr>
        <p:spPr bwMode="auto">
          <a:xfrm>
            <a:off x="2874237" y="1680083"/>
            <a:ext cx="4876882"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3600" b="1" dirty="0">
                <a:solidFill>
                  <a:srgbClr val="FF6699"/>
                </a:solidFill>
                <a:latin typeface="Franklin Gothic Medium" panose="020B0603020102020204" pitchFamily="34" charset="0"/>
              </a:rPr>
              <a:t>护士护理</a:t>
            </a:r>
            <a:r>
              <a:rPr lang="en-US" altLang="zh-CN" sz="3600" b="1" dirty="0">
                <a:solidFill>
                  <a:srgbClr val="FF6699"/>
                </a:solidFill>
                <a:latin typeface="Franklin Gothic Medium" panose="020B0603020102020204" pitchFamily="34" charset="0"/>
              </a:rPr>
              <a:t>PPT</a:t>
            </a:r>
            <a:r>
              <a:rPr lang="zh-CN" altLang="en-US" sz="3600" b="1" dirty="0">
                <a:solidFill>
                  <a:srgbClr val="FF6699"/>
                </a:solidFill>
                <a:latin typeface="Franklin Gothic Medium" panose="020B0603020102020204" pitchFamily="34" charset="0"/>
              </a:rPr>
              <a:t>模板</a:t>
            </a:r>
            <a:endParaRPr lang="zh-CN" altLang="en-US" sz="3600" b="1" dirty="0">
              <a:solidFill>
                <a:srgbClr val="FF6699"/>
              </a:solidFill>
              <a:latin typeface="Franklin Gothic Medium" panose="020B0603020102020204" pitchFamily="34" charset="0"/>
            </a:endParaRPr>
          </a:p>
        </p:txBody>
      </p:sp>
      <p:sp>
        <p:nvSpPr>
          <p:cNvPr id="93" name="TextBox 92"/>
          <p:cNvSpPr txBox="1">
            <a:spLocks noChangeArrowheads="1"/>
          </p:cNvSpPr>
          <p:nvPr/>
        </p:nvSpPr>
        <p:spPr bwMode="auto">
          <a:xfrm>
            <a:off x="2569868"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医院</a:t>
            </a:r>
            <a:endParaRPr lang="zh-CN" altLang="en-US" sz="1200" b="1">
              <a:solidFill>
                <a:srgbClr val="F8F8F8"/>
              </a:solidFill>
              <a:latin typeface="Verdana" panose="020B0604030504040204" pitchFamily="34" charset="0"/>
            </a:endParaRPr>
          </a:p>
        </p:txBody>
      </p:sp>
      <p:sp>
        <p:nvSpPr>
          <p:cNvPr id="2" name="TextBox 92"/>
          <p:cNvSpPr txBox="1">
            <a:spLocks noChangeArrowheads="1"/>
          </p:cNvSpPr>
          <p:nvPr/>
        </p:nvSpPr>
        <p:spPr bwMode="auto">
          <a:xfrm>
            <a:off x="3458594"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护士</a:t>
            </a:r>
            <a:endParaRPr lang="zh-CN" altLang="en-US" sz="1200" b="1">
              <a:solidFill>
                <a:srgbClr val="F8F8F8"/>
              </a:solidFill>
              <a:latin typeface="Verdana" panose="020B0604030504040204" pitchFamily="34" charset="0"/>
            </a:endParaRPr>
          </a:p>
        </p:txBody>
      </p:sp>
      <p:sp>
        <p:nvSpPr>
          <p:cNvPr id="3" name="TextBox 92"/>
          <p:cNvSpPr txBox="1">
            <a:spLocks noChangeArrowheads="1"/>
          </p:cNvSpPr>
          <p:nvPr/>
        </p:nvSpPr>
        <p:spPr bwMode="auto">
          <a:xfrm>
            <a:off x="4337798"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护理</a:t>
            </a:r>
            <a:endParaRPr lang="zh-CN" altLang="en-US" sz="1200" b="1">
              <a:solidFill>
                <a:srgbClr val="F8F8F8"/>
              </a:solidFill>
              <a:latin typeface="Verdana" panose="020B0604030504040204" pitchFamily="34" charset="0"/>
            </a:endParaRPr>
          </a:p>
        </p:txBody>
      </p:sp>
      <p:sp>
        <p:nvSpPr>
          <p:cNvPr id="4" name="TextBox 92"/>
          <p:cNvSpPr txBox="1">
            <a:spLocks noChangeArrowheads="1"/>
          </p:cNvSpPr>
          <p:nvPr/>
        </p:nvSpPr>
        <p:spPr bwMode="auto">
          <a:xfrm>
            <a:off x="5210653"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护工</a:t>
            </a:r>
            <a:endParaRPr lang="zh-CN" altLang="en-US" sz="1200" b="1">
              <a:solidFill>
                <a:srgbClr val="F8F8F8"/>
              </a:solidFill>
              <a:latin typeface="Verdana" panose="020B0604030504040204" pitchFamily="34" charset="0"/>
            </a:endParaRPr>
          </a:p>
        </p:txBody>
      </p:sp>
      <p:sp>
        <p:nvSpPr>
          <p:cNvPr id="5" name="TextBox 92"/>
          <p:cNvSpPr txBox="1">
            <a:spLocks noChangeArrowheads="1"/>
          </p:cNvSpPr>
          <p:nvPr/>
        </p:nvSpPr>
        <p:spPr bwMode="auto">
          <a:xfrm>
            <a:off x="6081922"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通用模板</a:t>
            </a:r>
            <a:endParaRPr lang="zh-CN" altLang="en-US" sz="1200" b="1">
              <a:solidFill>
                <a:srgbClr val="F8F8F8"/>
              </a:solidFill>
              <a:latin typeface="Verdana" panose="020B0604030504040204" pitchFamily="34" charset="0"/>
            </a:endParaRPr>
          </a:p>
        </p:txBody>
      </p:sp>
      <p:pic>
        <p:nvPicPr>
          <p:cNvPr id="5161" name="Picture 41" descr="003"/>
          <p:cNvPicPr>
            <a:picLocks noChangeAspect="1" noChangeArrowheads="1"/>
          </p:cNvPicPr>
          <p:nvPr/>
        </p:nvPicPr>
        <p:blipFill>
          <a:blip r:embed="rId2">
            <a:extLst>
              <a:ext uri="{28A0092B-C50C-407E-A947-70E740481C1C}">
                <a14:useLocalDpi xmlns:a14="http://schemas.microsoft.com/office/drawing/2010/main" val="0"/>
              </a:ext>
            </a:extLst>
          </a:blip>
          <a:srcRect l="37865" t="35010" r="5339" b="33759"/>
          <a:stretch>
            <a:fillRect/>
          </a:stretch>
        </p:blipFill>
        <p:spPr bwMode="auto">
          <a:xfrm>
            <a:off x="5372426" y="-100543"/>
            <a:ext cx="3781845" cy="242177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2" y="773775"/>
            <a:ext cx="2939347" cy="4369725"/>
          </a:xfrm>
          <a:prstGeom prst="rect">
            <a:avLst/>
          </a:prstGeom>
        </p:spPr>
      </p:pic>
      <p:pic>
        <p:nvPicPr>
          <p:cNvPr id="6" name="Maroon 5 - Sugar">
            <a:hlinkClick r:id="" action="ppaction://media"/>
          </p:cNvPr>
          <p:cNvPicPr>
            <a:picLocks noChangeAspect="1"/>
          </p:cNvPicPr>
          <p:nvPr>
            <a:audioFile r:link="rId4"/>
            <p:extLst>
              <p:ext uri="{DAA4B4D4-6D71-4841-9C94-3DE7FCFB9230}">
                <p14:media xmlns:p14="http://schemas.microsoft.com/office/powerpoint/2010/main" r:embed="rId5"/>
              </p:ext>
            </p:extLst>
          </p:nvPr>
        </p:nvPicPr>
        <p:blipFill>
          <a:blip r:embed="rId6"/>
          <a:stretch>
            <a:fillRect/>
          </a:stretch>
        </p:blipFill>
        <p:spPr>
          <a:xfrm>
            <a:off x="-1018540" y="1063331"/>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5161"/>
                                        </p:tgtEl>
                                        <p:attrNameLst>
                                          <p:attrName>style.visibility</p:attrName>
                                        </p:attrNameLst>
                                      </p:cBhvr>
                                      <p:to>
                                        <p:strVal val="visible"/>
                                      </p:to>
                                    </p:set>
                                    <p:animEffect transition="in" filter="fade">
                                      <p:cBhvr>
                                        <p:cTn id="17" dur="1000"/>
                                        <p:tgtEl>
                                          <p:spTgt spid="5161"/>
                                        </p:tgtEl>
                                      </p:cBhvr>
                                    </p:animEffect>
                                    <p:anim calcmode="lin" valueType="num">
                                      <p:cBhvr>
                                        <p:cTn id="18" dur="1000" fill="hold"/>
                                        <p:tgtEl>
                                          <p:spTgt spid="5161"/>
                                        </p:tgtEl>
                                        <p:attrNameLst>
                                          <p:attrName>ppt_x</p:attrName>
                                        </p:attrNameLst>
                                      </p:cBhvr>
                                      <p:tavLst>
                                        <p:tav tm="0">
                                          <p:val>
                                            <p:strVal val="#ppt_x"/>
                                          </p:val>
                                        </p:tav>
                                        <p:tav tm="100000">
                                          <p:val>
                                            <p:strVal val="#ppt_x"/>
                                          </p:val>
                                        </p:tav>
                                      </p:tavLst>
                                    </p:anim>
                                    <p:anim calcmode="lin" valueType="num">
                                      <p:cBhvr>
                                        <p:cTn id="19" dur="1000" fill="hold"/>
                                        <p:tgtEl>
                                          <p:spTgt spid="5161"/>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iterate type="lt">
                                    <p:tmPct val="0"/>
                                  </p:iterate>
                                  <p:childTnLst>
                                    <p:set>
                                      <p:cBhvr>
                                        <p:cTn id="22" dur="1" fill="hold">
                                          <p:stCondLst>
                                            <p:cond delay="0"/>
                                          </p:stCondLst>
                                        </p:cTn>
                                        <p:tgtEl>
                                          <p:spTgt spid="92"/>
                                        </p:tgtEl>
                                        <p:attrNameLst>
                                          <p:attrName>style.visibility</p:attrName>
                                        </p:attrNameLst>
                                      </p:cBhvr>
                                      <p:to>
                                        <p:strVal val="visible"/>
                                      </p:to>
                                    </p:set>
                                    <p:animEffect transition="in" filter="fade">
                                      <p:cBhvr>
                                        <p:cTn id="23" dur="1000"/>
                                        <p:tgtEl>
                                          <p:spTgt spid="92"/>
                                        </p:tgtEl>
                                      </p:cBhvr>
                                    </p:animEffect>
                                    <p:anim calcmode="lin" valueType="num">
                                      <p:cBhvr>
                                        <p:cTn id="24" dur="1000" fill="hold"/>
                                        <p:tgtEl>
                                          <p:spTgt spid="92"/>
                                        </p:tgtEl>
                                        <p:attrNameLst>
                                          <p:attrName>ppt_x</p:attrName>
                                        </p:attrNameLst>
                                      </p:cBhvr>
                                      <p:tavLst>
                                        <p:tav tm="0">
                                          <p:val>
                                            <p:strVal val="#ppt_x"/>
                                          </p:val>
                                        </p:tav>
                                        <p:tav tm="100000">
                                          <p:val>
                                            <p:strVal val="#ppt_x"/>
                                          </p:val>
                                        </p:tav>
                                      </p:tavLst>
                                    </p:anim>
                                    <p:anim calcmode="lin" valueType="num">
                                      <p:cBhvr>
                                        <p:cTn id="25" dur="1000" fill="hold"/>
                                        <p:tgtEl>
                                          <p:spTgt spid="9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93"/>
                                        </p:tgtEl>
                                        <p:attrNameLst>
                                          <p:attrName>style.visibility</p:attrName>
                                        </p:attrNameLst>
                                      </p:cBhvr>
                                      <p:to>
                                        <p:strVal val="visible"/>
                                      </p:to>
                                    </p:set>
                                    <p:anim calcmode="lin" valueType="num">
                                      <p:cBhvr additive="base">
                                        <p:cTn id="29" dur="500" fill="hold"/>
                                        <p:tgtEl>
                                          <p:spTgt spid="93"/>
                                        </p:tgtEl>
                                        <p:attrNameLst>
                                          <p:attrName>ppt_x</p:attrName>
                                        </p:attrNameLst>
                                      </p:cBhvr>
                                      <p:tavLst>
                                        <p:tav tm="0">
                                          <p:val>
                                            <p:strVal val="0-#ppt_w/2"/>
                                          </p:val>
                                        </p:tav>
                                        <p:tav tm="100000">
                                          <p:val>
                                            <p:strVal val="#ppt_x"/>
                                          </p:val>
                                        </p:tav>
                                      </p:tavLst>
                                    </p:anim>
                                    <p:anim calcmode="lin" valueType="num">
                                      <p:cBhvr additive="base">
                                        <p:cTn id="30" dur="500" fill="hold"/>
                                        <p:tgtEl>
                                          <p:spTgt spid="93"/>
                                        </p:tgtEl>
                                        <p:attrNameLst>
                                          <p:attrName>ppt_y</p:attrName>
                                        </p:attrNameLst>
                                      </p:cBhvr>
                                      <p:tavLst>
                                        <p:tav tm="0">
                                          <p:val>
                                            <p:strVal val="#ppt_y"/>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ppt_x"/>
                                          </p:val>
                                        </p:tav>
                                        <p:tav tm="100000">
                                          <p:val>
                                            <p:strVal val="#ppt_x"/>
                                          </p:val>
                                        </p:tav>
                                      </p:tavLst>
                                    </p:anim>
                                    <p:anim calcmode="lin" valueType="num">
                                      <p:cBhvr additive="base">
                                        <p:cTn id="34" dur="500" fill="hold"/>
                                        <p:tgtEl>
                                          <p:spTgt spid="2"/>
                                        </p:tgtEl>
                                        <p:attrNameLst>
                                          <p:attrName>ppt_y</p:attrName>
                                        </p:attrNameLst>
                                      </p:cBhvr>
                                      <p:tavLst>
                                        <p:tav tm="0">
                                          <p:val>
                                            <p:strVal val="1+#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0-#ppt_h/2"/>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1+#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0-#ppt_w/2"/>
                                          </p:val>
                                        </p:tav>
                                        <p:tav tm="100000">
                                          <p:val>
                                            <p:strVal val="#ppt_x"/>
                                          </p:val>
                                        </p:tav>
                                      </p:tavLst>
                                    </p:anim>
                                    <p:anim calcmode="lin" valueType="num">
                                      <p:cBhvr additive="base">
                                        <p:cTn id="4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7" repeatCount="indefinite" fill="remove" display="0">
                  <p:stCondLst>
                    <p:cond delay="indefinite"/>
                  </p:stCondLst>
                  <p:endCondLst>
                    <p:cond evt="onStopAudio" delay="0">
                      <p:tgtEl>
                        <p:sldTgt/>
                      </p:tgtEl>
                    </p:cond>
                  </p:endCondLst>
                </p:cTn>
                <p:tgtEl>
                  <p:spTgt spid="6"/>
                </p:tgtEl>
              </p:cMediaNode>
            </p:audio>
          </p:childTnLst>
        </p:cTn>
      </p:par>
    </p:tnLst>
    <p:bldLst>
      <p:bldP spid="92" grpId="0"/>
      <p:bldP spid="93" grpId="0" animBg="1"/>
      <p:bldP spid="2" grpId="0" animBg="1"/>
      <p:bldP spid="3" grpId="0" animBg="1"/>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17411" name="平行四边形 5"/>
          <p:cNvSpPr>
            <a:spLocks noChangeArrowheads="1"/>
          </p:cNvSpPr>
          <p:nvPr/>
        </p:nvSpPr>
        <p:spPr bwMode="auto">
          <a:xfrm flipH="1">
            <a:off x="1639205" y="2374167"/>
            <a:ext cx="2204358" cy="1442593"/>
          </a:xfrm>
          <a:prstGeom prst="parallelogram">
            <a:avLst>
              <a:gd name="adj" fmla="val 87297"/>
            </a:avLst>
          </a:prstGeom>
          <a:solidFill>
            <a:srgbClr val="C0C0C0"/>
          </a:solidFill>
          <a:ln>
            <a:noFill/>
          </a:ln>
          <a:extLst>
            <a:ext uri="{91240B29-F687-4F45-9708-019B960494DF}">
              <a14:hiddenLine xmlns:a14="http://schemas.microsoft.com/office/drawing/2010/main" w="3175">
                <a:solidFill>
                  <a:srgbClr val="D7D7D7"/>
                </a:solidFill>
                <a:bevel/>
              </a14:hiddenLine>
            </a:ext>
          </a:extLst>
        </p:spPr>
        <p:txBody>
          <a:bodyPr anchor="ctr"/>
          <a:lstStyle/>
          <a:p>
            <a:pPr eaLnBrk="1" fontAlgn="base" hangingPunct="1">
              <a:lnSpc>
                <a:spcPct val="120000"/>
              </a:lnSpc>
            </a:pPr>
            <a:endParaRPr lang="zh-CN" altLang="en-US" sz="2000">
              <a:solidFill>
                <a:srgbClr val="4D4D4D"/>
              </a:solidFill>
              <a:ea typeface="微软雅黑" panose="020B0503020204020204" pitchFamily="34" charset="-122"/>
              <a:sym typeface="Verdana" panose="020B0604030504040204" pitchFamily="34" charset="0"/>
            </a:endParaRPr>
          </a:p>
        </p:txBody>
      </p:sp>
      <p:sp>
        <p:nvSpPr>
          <p:cNvPr id="17412" name="平行四边形 7"/>
          <p:cNvSpPr>
            <a:spLocks noChangeArrowheads="1"/>
          </p:cNvSpPr>
          <p:nvPr/>
        </p:nvSpPr>
        <p:spPr bwMode="auto">
          <a:xfrm flipH="1">
            <a:off x="4648176" y="2361471"/>
            <a:ext cx="2204358" cy="1442593"/>
          </a:xfrm>
          <a:prstGeom prst="parallelogram">
            <a:avLst>
              <a:gd name="adj" fmla="val 87297"/>
            </a:avLst>
          </a:prstGeom>
          <a:solidFill>
            <a:srgbClr val="C0C0C0"/>
          </a:solidFill>
          <a:ln>
            <a:noFill/>
          </a:ln>
          <a:extLst>
            <a:ext uri="{91240B29-F687-4F45-9708-019B960494DF}">
              <a14:hiddenLine xmlns:a14="http://schemas.microsoft.com/office/drawing/2010/main" w="3175">
                <a:solidFill>
                  <a:srgbClr val="D7D7D7"/>
                </a:solidFill>
                <a:bevel/>
              </a14:hiddenLine>
            </a:ext>
          </a:extLst>
        </p:spPr>
        <p:txBody>
          <a:bodyPr anchor="ctr"/>
          <a:lstStyle/>
          <a:p>
            <a:pPr eaLnBrk="1" fontAlgn="base" hangingPunct="1">
              <a:lnSpc>
                <a:spcPct val="120000"/>
              </a:lnSpc>
            </a:pPr>
            <a:endParaRPr lang="zh-CN" altLang="en-US" sz="2000">
              <a:solidFill>
                <a:srgbClr val="4D4D4D"/>
              </a:solidFill>
              <a:ea typeface="微软雅黑" panose="020B0503020204020204" pitchFamily="34" charset="-122"/>
              <a:sym typeface="Verdana" panose="020B0604030504040204" pitchFamily="34" charset="0"/>
            </a:endParaRPr>
          </a:p>
        </p:txBody>
      </p:sp>
      <p:sp>
        <p:nvSpPr>
          <p:cNvPr id="17413" name="TextBox 61"/>
          <p:cNvSpPr>
            <a:spLocks noChangeArrowheads="1"/>
          </p:cNvSpPr>
          <p:nvPr/>
        </p:nvSpPr>
        <p:spPr bwMode="auto">
          <a:xfrm>
            <a:off x="1588421" y="208215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7D7D7D"/>
                </a:solidFill>
                <a:sym typeface="微软雅黑" panose="020B0503020204020204" pitchFamily="34" charset="-122"/>
              </a:rPr>
              <a:t>此处输入文本</a:t>
            </a:r>
            <a:endParaRPr lang="zh-CN" altLang="en-US"/>
          </a:p>
        </p:txBody>
      </p:sp>
      <p:sp>
        <p:nvSpPr>
          <p:cNvPr id="17414" name="平行四边形 6"/>
          <p:cNvSpPr>
            <a:spLocks noChangeArrowheads="1"/>
          </p:cNvSpPr>
          <p:nvPr/>
        </p:nvSpPr>
        <p:spPr bwMode="auto">
          <a:xfrm flipH="1">
            <a:off x="3150039" y="2361471"/>
            <a:ext cx="2202770" cy="1442593"/>
          </a:xfrm>
          <a:prstGeom prst="parallelogram">
            <a:avLst>
              <a:gd name="adj" fmla="val 87262"/>
            </a:avLst>
          </a:prstGeom>
          <a:solidFill>
            <a:srgbClr val="C0C0C0"/>
          </a:solidFill>
          <a:ln>
            <a:noFill/>
          </a:ln>
          <a:extLst>
            <a:ext uri="{91240B29-F687-4F45-9708-019B960494DF}">
              <a14:hiddenLine xmlns:a14="http://schemas.microsoft.com/office/drawing/2010/main" w="3175">
                <a:solidFill>
                  <a:srgbClr val="D7D7D7"/>
                </a:solidFill>
                <a:bevel/>
              </a14:hiddenLine>
            </a:ext>
          </a:extLst>
        </p:spPr>
        <p:txBody>
          <a:bodyPr anchor="ctr"/>
          <a:lstStyle/>
          <a:p>
            <a:pPr eaLnBrk="1" fontAlgn="base" hangingPunct="1">
              <a:lnSpc>
                <a:spcPct val="120000"/>
              </a:lnSpc>
            </a:pPr>
            <a:endParaRPr lang="zh-CN" altLang="en-US" sz="2000">
              <a:solidFill>
                <a:srgbClr val="4D4D4D"/>
              </a:solidFill>
              <a:ea typeface="微软雅黑" panose="020B0503020204020204" pitchFamily="34" charset="-122"/>
              <a:sym typeface="Verdana" panose="020B0604030504040204" pitchFamily="34" charset="0"/>
            </a:endParaRPr>
          </a:p>
        </p:txBody>
      </p:sp>
      <p:sp>
        <p:nvSpPr>
          <p:cNvPr id="17415" name="平行四边形 2"/>
          <p:cNvSpPr>
            <a:spLocks noChangeArrowheads="1"/>
          </p:cNvSpPr>
          <p:nvPr/>
        </p:nvSpPr>
        <p:spPr bwMode="auto">
          <a:xfrm>
            <a:off x="1407502" y="2361471"/>
            <a:ext cx="1188671" cy="1442593"/>
          </a:xfrm>
          <a:prstGeom prst="parallelogram">
            <a:avLst>
              <a:gd name="adj" fmla="val 20417"/>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16" name="平行四边形 3"/>
          <p:cNvSpPr>
            <a:spLocks noChangeArrowheads="1"/>
          </p:cNvSpPr>
          <p:nvPr/>
        </p:nvSpPr>
        <p:spPr bwMode="auto">
          <a:xfrm>
            <a:off x="2907227" y="2361471"/>
            <a:ext cx="1187084" cy="1506073"/>
          </a:xfrm>
          <a:prstGeom prst="parallelogram">
            <a:avLst>
              <a:gd name="adj" fmla="val 20417"/>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17" name="TextBox 61"/>
          <p:cNvSpPr>
            <a:spLocks noChangeArrowheads="1"/>
          </p:cNvSpPr>
          <p:nvPr/>
        </p:nvSpPr>
        <p:spPr bwMode="auto">
          <a:xfrm>
            <a:off x="3083384" y="208215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7D7D7D"/>
                </a:solidFill>
                <a:sym typeface="微软雅黑" panose="020B0503020204020204" pitchFamily="34" charset="-122"/>
              </a:rPr>
              <a:t>此处输入文本</a:t>
            </a:r>
            <a:endParaRPr lang="zh-CN" altLang="en-US"/>
          </a:p>
        </p:txBody>
      </p:sp>
      <p:sp>
        <p:nvSpPr>
          <p:cNvPr id="17418" name="平行四边形 4"/>
          <p:cNvSpPr>
            <a:spLocks noChangeArrowheads="1"/>
          </p:cNvSpPr>
          <p:nvPr/>
        </p:nvSpPr>
        <p:spPr bwMode="auto">
          <a:xfrm>
            <a:off x="4405365" y="2361471"/>
            <a:ext cx="1188670" cy="1506073"/>
          </a:xfrm>
          <a:prstGeom prst="parallelogram">
            <a:avLst>
              <a:gd name="adj" fmla="val 20417"/>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419" name="TextBox 61"/>
          <p:cNvSpPr>
            <a:spLocks noChangeArrowheads="1"/>
          </p:cNvSpPr>
          <p:nvPr/>
        </p:nvSpPr>
        <p:spPr bwMode="auto">
          <a:xfrm>
            <a:off x="4564065" y="2082157"/>
            <a:ext cx="1261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7D7D7D"/>
                </a:solidFill>
                <a:sym typeface="微软雅黑" panose="020B0503020204020204" pitchFamily="34" charset="-122"/>
              </a:rPr>
              <a:t>此处输入文本</a:t>
            </a:r>
            <a:endParaRPr lang="zh-CN" altLang="en-US"/>
          </a:p>
        </p:txBody>
      </p:sp>
      <p:sp>
        <p:nvSpPr>
          <p:cNvPr id="17420" name="矩形 17"/>
          <p:cNvSpPr>
            <a:spLocks noChangeArrowheads="1"/>
          </p:cNvSpPr>
          <p:nvPr/>
        </p:nvSpPr>
        <p:spPr bwMode="auto">
          <a:xfrm>
            <a:off x="5903503" y="915705"/>
            <a:ext cx="1552096" cy="2950251"/>
          </a:xfrm>
          <a:custGeom>
            <a:avLst/>
            <a:gdLst>
              <a:gd name="T0" fmla="*/ 0 w 1809407"/>
              <a:gd name="T1" fmla="*/ 0 h 3440675"/>
              <a:gd name="T2" fmla="*/ 1809407 w 1809407"/>
              <a:gd name="T3" fmla="*/ 3440675 h 3440675"/>
            </a:gdLst>
            <a:ahLst/>
            <a:cxnLst/>
            <a:rect l="T0" t="T1" r="T2" b="T3"/>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15" name="文本框 14"/>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7415"/>
                                        </p:tgtEl>
                                        <p:attrNameLst>
                                          <p:attrName>style.visibility</p:attrName>
                                        </p:attrNameLst>
                                      </p:cBhvr>
                                      <p:to>
                                        <p:strVal val="visible"/>
                                      </p:to>
                                    </p:set>
                                    <p:animEffect>
                                      <p:cBhvr>
                                        <p:cTn id="7" dur="500"/>
                                        <p:tgtEl>
                                          <p:spTgt spid="17415"/>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p:cBhvr>
                                        <p:cTn id="11" dur="500"/>
                                        <p:tgtEl>
                                          <p:spTgt spid="17411"/>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7416"/>
                                        </p:tgtEl>
                                        <p:attrNameLst>
                                          <p:attrName>style.visibility</p:attrName>
                                        </p:attrNameLst>
                                      </p:cBhvr>
                                      <p:to>
                                        <p:strVal val="visible"/>
                                      </p:to>
                                    </p:set>
                                    <p:animEffect>
                                      <p:cBhvr>
                                        <p:cTn id="15" dur="500"/>
                                        <p:tgtEl>
                                          <p:spTgt spid="1741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7414"/>
                                        </p:tgtEl>
                                        <p:attrNameLst>
                                          <p:attrName>style.visibility</p:attrName>
                                        </p:attrNameLst>
                                      </p:cBhvr>
                                      <p:to>
                                        <p:strVal val="visible"/>
                                      </p:to>
                                    </p:set>
                                    <p:animEffect>
                                      <p:cBhvr>
                                        <p:cTn id="19" dur="500"/>
                                        <p:tgtEl>
                                          <p:spTgt spid="1741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7418"/>
                                        </p:tgtEl>
                                        <p:attrNameLst>
                                          <p:attrName>style.visibility</p:attrName>
                                        </p:attrNameLst>
                                      </p:cBhvr>
                                      <p:to>
                                        <p:strVal val="visible"/>
                                      </p:to>
                                    </p:set>
                                    <p:animEffect>
                                      <p:cBhvr>
                                        <p:cTn id="23" dur="500"/>
                                        <p:tgtEl>
                                          <p:spTgt spid="17418"/>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17412"/>
                                        </p:tgtEl>
                                        <p:attrNameLst>
                                          <p:attrName>style.visibility</p:attrName>
                                        </p:attrNameLst>
                                      </p:cBhvr>
                                      <p:to>
                                        <p:strVal val="visible"/>
                                      </p:to>
                                    </p:set>
                                    <p:animEffect>
                                      <p:cBhvr>
                                        <p:cTn id="27" dur="500"/>
                                        <p:tgtEl>
                                          <p:spTgt spid="17412"/>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7420"/>
                                        </p:tgtEl>
                                        <p:attrNameLst>
                                          <p:attrName>style.visibility</p:attrName>
                                        </p:attrNameLst>
                                      </p:cBhvr>
                                      <p:to>
                                        <p:strVal val="visible"/>
                                      </p:to>
                                    </p:set>
                                    <p:animEffect>
                                      <p:cBhvr>
                                        <p:cTn id="31" dur="500"/>
                                        <p:tgtEl>
                                          <p:spTgt spid="17420"/>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17413"/>
                                        </p:tgtEl>
                                        <p:attrNameLst>
                                          <p:attrName>style.visibility</p:attrName>
                                        </p:attrNameLst>
                                      </p:cBhvr>
                                      <p:to>
                                        <p:strVal val="visible"/>
                                      </p:to>
                                    </p:set>
                                    <p:animEffect>
                                      <p:cBhvr>
                                        <p:cTn id="35" dur="500"/>
                                        <p:tgtEl>
                                          <p:spTgt spid="17413"/>
                                        </p:tgtEl>
                                      </p:cBhvr>
                                    </p:animEffect>
                                  </p:childTnLst>
                                </p:cTn>
                              </p:par>
                              <p:par>
                                <p:cTn id="36" presetID="12" presetClass="entr" presetSubtype="4" fill="hold" grpId="0" nodeType="withEffect">
                                  <p:stCondLst>
                                    <p:cond delay="0"/>
                                  </p:stCondLst>
                                  <p:childTnLst>
                                    <p:set>
                                      <p:cBhvr>
                                        <p:cTn id="37" dur="1" fill="hold">
                                          <p:stCondLst>
                                            <p:cond delay="0"/>
                                          </p:stCondLst>
                                        </p:cTn>
                                        <p:tgtEl>
                                          <p:spTgt spid="17417"/>
                                        </p:tgtEl>
                                        <p:attrNameLst>
                                          <p:attrName>style.visibility</p:attrName>
                                        </p:attrNameLst>
                                      </p:cBhvr>
                                      <p:to>
                                        <p:strVal val="visible"/>
                                      </p:to>
                                    </p:set>
                                    <p:animEffect>
                                      <p:cBhvr>
                                        <p:cTn id="38" dur="500"/>
                                        <p:tgtEl>
                                          <p:spTgt spid="17417"/>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17419"/>
                                        </p:tgtEl>
                                        <p:attrNameLst>
                                          <p:attrName>style.visibility</p:attrName>
                                        </p:attrNameLst>
                                      </p:cBhvr>
                                      <p:to>
                                        <p:strVal val="visible"/>
                                      </p:to>
                                    </p:set>
                                    <p:animEffect>
                                      <p:cBhvr>
                                        <p:cTn id="41" dur="500"/>
                                        <p:tgtEl>
                                          <p:spTgt spid="174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ldLvl="0" autoUpdateAnimBg="0"/>
      <p:bldP spid="17415" grpId="0" bldLvl="0" animBg="1" autoUpdateAnimBg="0"/>
      <p:bldP spid="17416" grpId="0" bldLvl="0" animBg="1" autoUpdateAnimBg="0"/>
      <p:bldP spid="17417" grpId="0" bldLvl="0" autoUpdateAnimBg="0"/>
      <p:bldP spid="17418" grpId="0" bldLvl="0" animBg="1" autoUpdateAnimBg="0"/>
      <p:bldP spid="17419" grpId="0" bldLvl="0" autoUpdateAnimBg="0"/>
      <p:bldP spid="17420" grpId="0" bldLvl="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19458" name="Freeform 5"/>
          <p:cNvSpPr>
            <a:spLocks noChangeArrowheads="1"/>
          </p:cNvSpPr>
          <p:nvPr/>
        </p:nvSpPr>
        <p:spPr bwMode="auto">
          <a:xfrm rot="5400000">
            <a:off x="417207" y="1793322"/>
            <a:ext cx="2877250" cy="2337666"/>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6"/>
              <a:gd name="T49" fmla="*/ 0 h 920"/>
              <a:gd name="T50" fmla="*/ 2676 w 2676"/>
              <a:gd name="T51" fmla="*/ 920 h 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rot="10800000" vert="eaVert"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19459" name="Freeform 6"/>
          <p:cNvSpPr>
            <a:spLocks noChangeArrowheads="1"/>
          </p:cNvSpPr>
          <p:nvPr/>
        </p:nvSpPr>
        <p:spPr bwMode="auto">
          <a:xfrm rot="5400000">
            <a:off x="3172257" y="1793322"/>
            <a:ext cx="2877250" cy="2337666"/>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6"/>
              <a:gd name="T49" fmla="*/ 0 h 920"/>
              <a:gd name="T50" fmla="*/ 2676 w 2676"/>
              <a:gd name="T51" fmla="*/ 920 h 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C0C0C0"/>
          </a:solidFill>
          <a:ln>
            <a:noFill/>
          </a:ln>
          <a:extLst>
            <a:ext uri="{91240B29-F687-4F45-9708-019B960494DF}">
              <a14:hiddenLine xmlns:a14="http://schemas.microsoft.com/office/drawing/2010/main" w="9525">
                <a:solidFill>
                  <a:srgbClr val="B2B2B2"/>
                </a:solidFill>
                <a:bevel/>
              </a14:hiddenLine>
            </a:ext>
          </a:extLst>
        </p:spPr>
        <p:txBody>
          <a:bodyPr rot="10800000" vert="eaVert"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19460" name="Freeform 7"/>
          <p:cNvSpPr>
            <a:spLocks noChangeArrowheads="1"/>
          </p:cNvSpPr>
          <p:nvPr/>
        </p:nvSpPr>
        <p:spPr bwMode="auto">
          <a:xfrm rot="5400000">
            <a:off x="5925720" y="1793322"/>
            <a:ext cx="2877250" cy="2337665"/>
          </a:xfrm>
          <a:custGeom>
            <a:avLst/>
            <a:gdLst>
              <a:gd name="T0" fmla="*/ 3697717 w 2676"/>
              <a:gd name="T1" fmla="*/ 0 h 920"/>
              <a:gd name="T2" fmla="*/ 63269 w 2676"/>
              <a:gd name="T3" fmla="*/ 0 h 920"/>
              <a:gd name="T4" fmla="*/ 0 w 2676"/>
              <a:gd name="T5" fmla="*/ 124541 h 920"/>
              <a:gd name="T6" fmla="*/ 0 w 2676"/>
              <a:gd name="T7" fmla="*/ 852411 h 920"/>
              <a:gd name="T8" fmla="*/ 220738 w 2676"/>
              <a:gd name="T9" fmla="*/ 852411 h 920"/>
              <a:gd name="T10" fmla="*/ 220738 w 2676"/>
              <a:gd name="T11" fmla="*/ 359784 h 920"/>
              <a:gd name="T12" fmla="*/ 684710 w 2676"/>
              <a:gd name="T13" fmla="*/ 1273082 h 920"/>
              <a:gd name="T14" fmla="*/ 222144 w 2676"/>
              <a:gd name="T15" fmla="*/ 2183612 h 920"/>
              <a:gd name="T16" fmla="*/ 222144 w 2676"/>
              <a:gd name="T17" fmla="*/ 1690984 h 920"/>
              <a:gd name="T18" fmla="*/ 0 w 2676"/>
              <a:gd name="T19" fmla="*/ 1690984 h 920"/>
              <a:gd name="T20" fmla="*/ 0 w 2676"/>
              <a:gd name="T21" fmla="*/ 2418855 h 920"/>
              <a:gd name="T22" fmla="*/ 63269 w 2676"/>
              <a:gd name="T23" fmla="*/ 2546163 h 920"/>
              <a:gd name="T24" fmla="*/ 3697717 w 2676"/>
              <a:gd name="T25" fmla="*/ 2546163 h 920"/>
              <a:gd name="T26" fmla="*/ 3762392 w 2676"/>
              <a:gd name="T27" fmla="*/ 2418855 h 920"/>
              <a:gd name="T28" fmla="*/ 3762392 w 2676"/>
              <a:gd name="T29" fmla="*/ 124541 h 920"/>
              <a:gd name="T30" fmla="*/ 3697717 w 2676"/>
              <a:gd name="T31" fmla="*/ 0 h 9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76"/>
              <a:gd name="T49" fmla="*/ 0 h 920"/>
              <a:gd name="T50" fmla="*/ 2676 w 2676"/>
              <a:gd name="T51" fmla="*/ 920 h 9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76" h="920">
                <a:moveTo>
                  <a:pt x="2630" y="0"/>
                </a:moveTo>
                <a:cubicBezTo>
                  <a:pt x="45" y="0"/>
                  <a:pt x="45" y="0"/>
                  <a:pt x="45" y="0"/>
                </a:cubicBezTo>
                <a:cubicBezTo>
                  <a:pt x="20" y="0"/>
                  <a:pt x="0" y="20"/>
                  <a:pt x="0" y="45"/>
                </a:cubicBezTo>
                <a:cubicBezTo>
                  <a:pt x="0" y="308"/>
                  <a:pt x="0" y="308"/>
                  <a:pt x="0" y="308"/>
                </a:cubicBezTo>
                <a:cubicBezTo>
                  <a:pt x="157" y="308"/>
                  <a:pt x="157" y="308"/>
                  <a:pt x="157" y="308"/>
                </a:cubicBezTo>
                <a:cubicBezTo>
                  <a:pt x="157" y="130"/>
                  <a:pt x="157" y="130"/>
                  <a:pt x="157" y="130"/>
                </a:cubicBezTo>
                <a:cubicBezTo>
                  <a:pt x="487" y="460"/>
                  <a:pt x="487" y="460"/>
                  <a:pt x="487" y="460"/>
                </a:cubicBezTo>
                <a:cubicBezTo>
                  <a:pt x="158" y="789"/>
                  <a:pt x="158" y="789"/>
                  <a:pt x="158" y="789"/>
                </a:cubicBezTo>
                <a:cubicBezTo>
                  <a:pt x="158" y="611"/>
                  <a:pt x="158" y="611"/>
                  <a:pt x="158" y="611"/>
                </a:cubicBezTo>
                <a:cubicBezTo>
                  <a:pt x="0" y="611"/>
                  <a:pt x="0" y="611"/>
                  <a:pt x="0" y="611"/>
                </a:cubicBezTo>
                <a:cubicBezTo>
                  <a:pt x="0" y="874"/>
                  <a:pt x="0" y="874"/>
                  <a:pt x="0" y="874"/>
                </a:cubicBezTo>
                <a:cubicBezTo>
                  <a:pt x="0" y="899"/>
                  <a:pt x="20" y="920"/>
                  <a:pt x="45" y="920"/>
                </a:cubicBezTo>
                <a:cubicBezTo>
                  <a:pt x="2630" y="920"/>
                  <a:pt x="2630" y="920"/>
                  <a:pt x="2630" y="920"/>
                </a:cubicBezTo>
                <a:cubicBezTo>
                  <a:pt x="2656" y="920"/>
                  <a:pt x="2676" y="899"/>
                  <a:pt x="2676" y="874"/>
                </a:cubicBezTo>
                <a:cubicBezTo>
                  <a:pt x="2676" y="45"/>
                  <a:pt x="2676" y="45"/>
                  <a:pt x="2676" y="45"/>
                </a:cubicBezTo>
                <a:cubicBezTo>
                  <a:pt x="2676" y="20"/>
                  <a:pt x="2656" y="0"/>
                  <a:pt x="2630" y="0"/>
                </a:cubicBezTo>
                <a:close/>
              </a:path>
            </a:pathLst>
          </a:custGeom>
          <a:solidFill>
            <a:srgbClr val="FF6699"/>
          </a:solidFill>
          <a:ln>
            <a:noFill/>
          </a:ln>
        </p:spPr>
        <p:txBody>
          <a:bodyPr rot="10800000" vert="eaVert"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19461" name="WordArt 8"/>
          <p:cNvSpPr>
            <a:spLocks noChangeArrowheads="1" noChangeShapeType="1" noTextEdit="1"/>
          </p:cNvSpPr>
          <p:nvPr/>
        </p:nvSpPr>
        <p:spPr bwMode="auto">
          <a:xfrm>
            <a:off x="1710622" y="1428309"/>
            <a:ext cx="211072" cy="31740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a:solidFill>
                  <a:srgbClr val="FF6699"/>
                </a:solidFill>
                <a:latin typeface="Arial" panose="020B0604020202020204" pitchFamily="34" charset="0"/>
                <a:cs typeface="Arial" panose="020B0604020202020204" pitchFamily="34" charset="0"/>
              </a:rPr>
              <a:t>1</a:t>
            </a:r>
            <a:endParaRPr lang="zh-CN" altLang="en-US" sz="3600" b="1">
              <a:solidFill>
                <a:srgbClr val="FF6699"/>
              </a:solidFill>
              <a:latin typeface="Arial" panose="020B0604020202020204" pitchFamily="34" charset="0"/>
              <a:cs typeface="Arial" panose="020B0604020202020204" pitchFamily="34" charset="0"/>
            </a:endParaRPr>
          </a:p>
        </p:txBody>
      </p:sp>
      <p:sp>
        <p:nvSpPr>
          <p:cNvPr id="19462" name="WordArt 9"/>
          <p:cNvSpPr>
            <a:spLocks noChangeArrowheads="1" noChangeShapeType="1" noTextEdit="1"/>
          </p:cNvSpPr>
          <p:nvPr/>
        </p:nvSpPr>
        <p:spPr bwMode="auto">
          <a:xfrm>
            <a:off x="4460909" y="1428309"/>
            <a:ext cx="298358" cy="31740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a:solidFill>
                  <a:srgbClr val="A6A6A6"/>
                </a:solidFill>
                <a:latin typeface="Arial" panose="020B0604020202020204" pitchFamily="34" charset="0"/>
                <a:cs typeface="Arial" panose="020B0604020202020204" pitchFamily="34" charset="0"/>
              </a:rPr>
              <a:t>2</a:t>
            </a:r>
            <a:endParaRPr lang="zh-CN" altLang="en-US" sz="3600" b="1">
              <a:solidFill>
                <a:srgbClr val="A6A6A6"/>
              </a:solidFill>
              <a:latin typeface="Arial" panose="020B0604020202020204" pitchFamily="34" charset="0"/>
              <a:cs typeface="Arial" panose="020B0604020202020204" pitchFamily="34" charset="0"/>
            </a:endParaRPr>
          </a:p>
        </p:txBody>
      </p:sp>
      <p:sp>
        <p:nvSpPr>
          <p:cNvPr id="19463" name="WordArt 10"/>
          <p:cNvSpPr>
            <a:spLocks noChangeArrowheads="1" noChangeShapeType="1" noTextEdit="1"/>
          </p:cNvSpPr>
          <p:nvPr/>
        </p:nvSpPr>
        <p:spPr bwMode="auto">
          <a:xfrm>
            <a:off x="7214373" y="1428309"/>
            <a:ext cx="299944" cy="31740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dirty="0">
                <a:solidFill>
                  <a:srgbClr val="FF6699"/>
                </a:solidFill>
                <a:latin typeface="Arial" panose="020B0604020202020204" pitchFamily="34" charset="0"/>
                <a:cs typeface="Arial" panose="020B0604020202020204" pitchFamily="34" charset="0"/>
              </a:rPr>
              <a:t>3</a:t>
            </a:r>
            <a:endParaRPr lang="zh-CN" altLang="en-US" sz="3600" b="1" dirty="0">
              <a:solidFill>
                <a:srgbClr val="FF6699"/>
              </a:solidFill>
              <a:latin typeface="Arial" panose="020B0604020202020204" pitchFamily="34" charset="0"/>
              <a:cs typeface="Arial" panose="020B0604020202020204" pitchFamily="34" charset="0"/>
            </a:endParaRPr>
          </a:p>
        </p:txBody>
      </p:sp>
      <p:sp>
        <p:nvSpPr>
          <p:cNvPr id="19464" name="Rectangle 11"/>
          <p:cNvSpPr>
            <a:spLocks noChangeArrowheads="1"/>
          </p:cNvSpPr>
          <p:nvPr/>
        </p:nvSpPr>
        <p:spPr bwMode="auto">
          <a:xfrm>
            <a:off x="859984" y="2493194"/>
            <a:ext cx="1991697" cy="10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p>
            <a:pPr eaLnBrk="1" fontAlgn="base" hangingPunct="1">
              <a:spcBef>
                <a:spcPct val="50000"/>
              </a:spcBef>
            </a:pPr>
            <a:r>
              <a:rPr lang="zh-CN" altLang="en-US" sz="1600" b="1">
                <a:solidFill>
                  <a:srgbClr val="FFFFFF"/>
                </a:solidFill>
                <a:ea typeface="微软雅黑" panose="020B0503020204020204" pitchFamily="34" charset="-122"/>
                <a:sym typeface="Verdana" panose="020B0604030504040204" pitchFamily="34" charset="0"/>
              </a:rPr>
              <a:t>单击此处添加文字</a:t>
            </a:r>
            <a:endParaRPr lang="zh-CN" altLang="en-US" sz="1600" b="1">
              <a:solidFill>
                <a:srgbClr val="FFFFFF"/>
              </a:solidFill>
              <a:ea typeface="微软雅黑" panose="020B0503020204020204" pitchFamily="34" charset="-122"/>
              <a:sym typeface="Verdana" panose="020B0604030504040204" pitchFamily="34" charset="0"/>
            </a:endParaRPr>
          </a:p>
          <a:p>
            <a:pPr eaLnBrk="1" fontAlgn="base" hangingPunct="1">
              <a:spcBef>
                <a:spcPct val="50000"/>
              </a:spcBef>
            </a:pPr>
            <a:r>
              <a:rPr lang="zh-CN" altLang="en-US" sz="1600" b="1">
                <a:solidFill>
                  <a:srgbClr val="FFFFFF"/>
                </a:solidFill>
                <a:ea typeface="微软雅黑" panose="020B0503020204020204" pitchFamily="34" charset="-122"/>
                <a:sym typeface="Verdana" panose="020B0604030504040204" pitchFamily="34" charset="0"/>
              </a:rPr>
              <a:t>单击此处添加文字</a:t>
            </a:r>
            <a:endParaRPr lang="zh-CN" altLang="en-US" sz="1600" b="1">
              <a:solidFill>
                <a:srgbClr val="FFFFFF"/>
              </a:solidFill>
              <a:ea typeface="微软雅黑" panose="020B0503020204020204" pitchFamily="34" charset="-122"/>
              <a:sym typeface="Verdana" panose="020B0604030504040204" pitchFamily="34" charset="0"/>
            </a:endParaRPr>
          </a:p>
          <a:p>
            <a:pPr eaLnBrk="1" fontAlgn="base" hangingPunct="1">
              <a:spcBef>
                <a:spcPct val="50000"/>
              </a:spcBef>
            </a:pPr>
            <a:r>
              <a:rPr lang="zh-CN" altLang="en-US" sz="1600" b="1">
                <a:solidFill>
                  <a:srgbClr val="FFFFFF"/>
                </a:solidFill>
                <a:ea typeface="微软雅黑" panose="020B0503020204020204" pitchFamily="34" charset="-122"/>
                <a:sym typeface="Verdana" panose="020B0604030504040204" pitchFamily="34" charset="0"/>
              </a:rPr>
              <a:t>单击此处添加文字</a:t>
            </a:r>
            <a:endParaRPr lang="zh-CN" altLang="en-US" sz="1800">
              <a:ea typeface="微软雅黑" panose="020B0503020204020204" pitchFamily="34" charset="-122"/>
            </a:endParaRPr>
          </a:p>
        </p:txBody>
      </p:sp>
      <p:sp>
        <p:nvSpPr>
          <p:cNvPr id="19465" name="Rectangle 12"/>
          <p:cNvSpPr>
            <a:spLocks noChangeArrowheads="1"/>
          </p:cNvSpPr>
          <p:nvPr/>
        </p:nvSpPr>
        <p:spPr bwMode="auto">
          <a:xfrm>
            <a:off x="3615033" y="2493194"/>
            <a:ext cx="1991697" cy="10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p>
            <a:pPr eaLnBrk="1" fontAlgn="base" hangingPunct="1">
              <a:spcBef>
                <a:spcPct val="50000"/>
              </a:spcBef>
            </a:pPr>
            <a:r>
              <a:rPr lang="zh-CN" altLang="en-US" sz="1600" b="1">
                <a:solidFill>
                  <a:srgbClr val="333333"/>
                </a:solidFill>
                <a:ea typeface="微软雅黑" panose="020B0503020204020204" pitchFamily="34" charset="-122"/>
                <a:sym typeface="Verdana" panose="020B0604030504040204" pitchFamily="34" charset="0"/>
              </a:rPr>
              <a:t>单击此处添加文字</a:t>
            </a:r>
            <a:endParaRPr lang="zh-CN" altLang="en-US" sz="1600" b="1">
              <a:solidFill>
                <a:srgbClr val="333333"/>
              </a:solidFill>
              <a:ea typeface="微软雅黑" panose="020B0503020204020204" pitchFamily="34" charset="-122"/>
              <a:sym typeface="Verdana" panose="020B0604030504040204" pitchFamily="34" charset="0"/>
            </a:endParaRPr>
          </a:p>
          <a:p>
            <a:pPr eaLnBrk="1" fontAlgn="base" hangingPunct="1">
              <a:spcBef>
                <a:spcPct val="50000"/>
              </a:spcBef>
            </a:pPr>
            <a:r>
              <a:rPr lang="zh-CN" altLang="en-US" sz="1600" b="1">
                <a:solidFill>
                  <a:srgbClr val="333333"/>
                </a:solidFill>
                <a:ea typeface="微软雅黑" panose="020B0503020204020204" pitchFamily="34" charset="-122"/>
                <a:sym typeface="Verdana" panose="020B0604030504040204" pitchFamily="34" charset="0"/>
              </a:rPr>
              <a:t>单击此处添加文字</a:t>
            </a:r>
            <a:endParaRPr lang="zh-CN" altLang="en-US" sz="1600" b="1">
              <a:solidFill>
                <a:srgbClr val="333333"/>
              </a:solidFill>
              <a:ea typeface="微软雅黑" panose="020B0503020204020204" pitchFamily="34" charset="-122"/>
              <a:sym typeface="Verdana" panose="020B0604030504040204" pitchFamily="34" charset="0"/>
            </a:endParaRPr>
          </a:p>
          <a:p>
            <a:pPr eaLnBrk="1" fontAlgn="base" hangingPunct="1">
              <a:spcBef>
                <a:spcPct val="50000"/>
              </a:spcBef>
            </a:pPr>
            <a:r>
              <a:rPr lang="zh-CN" altLang="en-US" sz="1600" b="1">
                <a:solidFill>
                  <a:srgbClr val="333333"/>
                </a:solidFill>
                <a:ea typeface="微软雅黑" panose="020B0503020204020204" pitchFamily="34" charset="-122"/>
                <a:sym typeface="Verdana" panose="020B0604030504040204" pitchFamily="34" charset="0"/>
              </a:rPr>
              <a:t>单击此处添加文字</a:t>
            </a:r>
            <a:endParaRPr lang="zh-CN" altLang="en-US" sz="1800">
              <a:ea typeface="微软雅黑" panose="020B0503020204020204" pitchFamily="34" charset="-122"/>
            </a:endParaRPr>
          </a:p>
        </p:txBody>
      </p:sp>
      <p:sp>
        <p:nvSpPr>
          <p:cNvPr id="19466" name="Rectangle 13"/>
          <p:cNvSpPr>
            <a:spLocks noChangeArrowheads="1"/>
          </p:cNvSpPr>
          <p:nvPr/>
        </p:nvSpPr>
        <p:spPr bwMode="auto">
          <a:xfrm>
            <a:off x="6368496" y="2493194"/>
            <a:ext cx="1991698" cy="10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p>
            <a:pPr eaLnBrk="1" fontAlgn="base" hangingPunct="1">
              <a:spcBef>
                <a:spcPct val="50000"/>
              </a:spcBef>
            </a:pPr>
            <a:r>
              <a:rPr lang="zh-CN" altLang="en-US" sz="1600" b="1" dirty="0">
                <a:solidFill>
                  <a:schemeClr val="bg1"/>
                </a:solidFill>
                <a:ea typeface="微软雅黑" panose="020B0503020204020204" pitchFamily="34" charset="-122"/>
                <a:sym typeface="Verdana" panose="020B0604030504040204" pitchFamily="34" charset="0"/>
              </a:rPr>
              <a:t>单击此处添加文字</a:t>
            </a:r>
            <a:endParaRPr lang="zh-CN" altLang="en-US" sz="1600" b="1" dirty="0">
              <a:solidFill>
                <a:schemeClr val="bg1"/>
              </a:solidFill>
              <a:ea typeface="微软雅黑" panose="020B0503020204020204" pitchFamily="34" charset="-122"/>
              <a:sym typeface="Verdana" panose="020B0604030504040204" pitchFamily="34" charset="0"/>
            </a:endParaRPr>
          </a:p>
          <a:p>
            <a:pPr eaLnBrk="1" fontAlgn="base" hangingPunct="1">
              <a:spcBef>
                <a:spcPct val="50000"/>
              </a:spcBef>
            </a:pPr>
            <a:r>
              <a:rPr lang="zh-CN" altLang="en-US" sz="1600" b="1" dirty="0">
                <a:solidFill>
                  <a:schemeClr val="bg1"/>
                </a:solidFill>
                <a:ea typeface="微软雅黑" panose="020B0503020204020204" pitchFamily="34" charset="-122"/>
                <a:sym typeface="Verdana" panose="020B0604030504040204" pitchFamily="34" charset="0"/>
              </a:rPr>
              <a:t>单击此处添加文字</a:t>
            </a:r>
            <a:endParaRPr lang="zh-CN" altLang="en-US" sz="1600" b="1" dirty="0">
              <a:solidFill>
                <a:schemeClr val="bg1"/>
              </a:solidFill>
              <a:ea typeface="微软雅黑" panose="020B0503020204020204" pitchFamily="34" charset="-122"/>
              <a:sym typeface="Verdana" panose="020B0604030504040204" pitchFamily="34" charset="0"/>
            </a:endParaRPr>
          </a:p>
          <a:p>
            <a:pPr eaLnBrk="1" fontAlgn="base" hangingPunct="1">
              <a:spcBef>
                <a:spcPct val="50000"/>
              </a:spcBef>
            </a:pPr>
            <a:r>
              <a:rPr lang="zh-CN" altLang="en-US" sz="1600" b="1" dirty="0">
                <a:solidFill>
                  <a:schemeClr val="bg1"/>
                </a:solidFill>
                <a:ea typeface="微软雅黑" panose="020B0503020204020204" pitchFamily="34" charset="-122"/>
                <a:sym typeface="Verdana" panose="020B0604030504040204" pitchFamily="34" charset="0"/>
              </a:rPr>
              <a:t>单击此处添加文字</a:t>
            </a:r>
            <a:endParaRPr lang="zh-CN" altLang="en-US" sz="1800" dirty="0">
              <a:solidFill>
                <a:schemeClr val="bg1"/>
              </a:solidFill>
              <a:ea typeface="微软雅黑" panose="020B0503020204020204" pitchFamily="34"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14" name="文本框 13"/>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p:cBhvr>
                                        <p:cTn id="7" dur="500"/>
                                        <p:tgtEl>
                                          <p:spTgt spid="19458"/>
                                        </p:tgtEl>
                                      </p:cBhvr>
                                    </p:animEffect>
                                    <p:anim calcmode="lin" valueType="num">
                                      <p:cBhvr>
                                        <p:cTn id="8" dur="500" fill="hold"/>
                                        <p:tgtEl>
                                          <p:spTgt spid="19458"/>
                                        </p:tgtEl>
                                        <p:attrNameLst>
                                          <p:attrName>ppt_x</p:attrName>
                                        </p:attrNameLst>
                                      </p:cBhvr>
                                      <p:tavLst>
                                        <p:tav tm="0">
                                          <p:val>
                                            <p:strVal val="#ppt_x"/>
                                          </p:val>
                                        </p:tav>
                                        <p:tav tm="100000">
                                          <p:val>
                                            <p:strVal val="#ppt_x"/>
                                          </p:val>
                                        </p:tav>
                                      </p:tavLst>
                                    </p:anim>
                                    <p:anim calcmode="lin" valueType="num">
                                      <p:cBhvr>
                                        <p:cTn id="9" dur="500" fill="hold"/>
                                        <p:tgtEl>
                                          <p:spTgt spid="1945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9" presetClass="entr" presetSubtype="0" decel="100000" fill="hold" grpId="0" nodeType="afterEffect">
                                  <p:stCondLst>
                                    <p:cond delay="0"/>
                                  </p:stCondLst>
                                  <p:childTnLst>
                                    <p:set>
                                      <p:cBhvr>
                                        <p:cTn id="12" dur="1" fill="hold">
                                          <p:stCondLst>
                                            <p:cond delay="0"/>
                                          </p:stCondLst>
                                        </p:cTn>
                                        <p:tgtEl>
                                          <p:spTgt spid="19461"/>
                                        </p:tgtEl>
                                        <p:attrNameLst>
                                          <p:attrName>style.visibility</p:attrName>
                                        </p:attrNameLst>
                                      </p:cBhvr>
                                      <p:to>
                                        <p:strVal val="visible"/>
                                      </p:to>
                                    </p:set>
                                    <p:anim calcmode="lin" valueType="num">
                                      <p:cBhvr>
                                        <p:cTn id="13" dur="500" fill="hold"/>
                                        <p:tgtEl>
                                          <p:spTgt spid="19461"/>
                                        </p:tgtEl>
                                        <p:attrNameLst>
                                          <p:attrName>ppt_w</p:attrName>
                                        </p:attrNameLst>
                                      </p:cBhvr>
                                      <p:tavLst>
                                        <p:tav tm="0">
                                          <p:val>
                                            <p:fltVal val="0"/>
                                          </p:val>
                                        </p:tav>
                                        <p:tav tm="100000">
                                          <p:val>
                                            <p:strVal val="#ppt_w"/>
                                          </p:val>
                                        </p:tav>
                                      </p:tavLst>
                                    </p:anim>
                                    <p:anim calcmode="lin" valueType="num">
                                      <p:cBhvr>
                                        <p:cTn id="14" dur="500" fill="hold"/>
                                        <p:tgtEl>
                                          <p:spTgt spid="19461"/>
                                        </p:tgtEl>
                                        <p:attrNameLst>
                                          <p:attrName>ppt_h</p:attrName>
                                        </p:attrNameLst>
                                      </p:cBhvr>
                                      <p:tavLst>
                                        <p:tav tm="0">
                                          <p:val>
                                            <p:fltVal val="0"/>
                                          </p:val>
                                        </p:tav>
                                        <p:tav tm="100000">
                                          <p:val>
                                            <p:strVal val="#ppt_h"/>
                                          </p:val>
                                        </p:tav>
                                      </p:tavLst>
                                    </p:anim>
                                    <p:anim calcmode="lin" valueType="num">
                                      <p:cBhvr>
                                        <p:cTn id="15" dur="500" fill="hold"/>
                                        <p:tgtEl>
                                          <p:spTgt spid="19461"/>
                                        </p:tgtEl>
                                        <p:attrNameLst>
                                          <p:attrName>style.rotation</p:attrName>
                                        </p:attrNameLst>
                                      </p:cBhvr>
                                      <p:tavLst>
                                        <p:tav tm="0">
                                          <p:val>
                                            <p:fltVal val="360"/>
                                          </p:val>
                                        </p:tav>
                                        <p:tav tm="100000">
                                          <p:val>
                                            <p:fltVal val="0"/>
                                          </p:val>
                                        </p:tav>
                                      </p:tavLst>
                                    </p:anim>
                                    <p:animEffect>
                                      <p:cBhvr>
                                        <p:cTn id="16" dur="500"/>
                                        <p:tgtEl>
                                          <p:spTgt spid="19461"/>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9464"/>
                                        </p:tgtEl>
                                        <p:attrNameLst>
                                          <p:attrName>style.visibility</p:attrName>
                                        </p:attrNameLst>
                                      </p:cBhvr>
                                      <p:to>
                                        <p:strVal val="visible"/>
                                      </p:to>
                                    </p:set>
                                    <p:animEffect>
                                      <p:cBhvr>
                                        <p:cTn id="20" dur="500"/>
                                        <p:tgtEl>
                                          <p:spTgt spid="19464"/>
                                        </p:tgtEl>
                                      </p:cBhvr>
                                    </p:animEffect>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19459"/>
                                        </p:tgtEl>
                                        <p:attrNameLst>
                                          <p:attrName>style.visibility</p:attrName>
                                        </p:attrNameLst>
                                      </p:cBhvr>
                                      <p:to>
                                        <p:strVal val="visible"/>
                                      </p:to>
                                    </p:set>
                                    <p:animEffect>
                                      <p:cBhvr>
                                        <p:cTn id="24" dur="500"/>
                                        <p:tgtEl>
                                          <p:spTgt spid="19459"/>
                                        </p:tgtEl>
                                      </p:cBhvr>
                                    </p:animEffect>
                                    <p:anim calcmode="lin" valueType="num">
                                      <p:cBhvr>
                                        <p:cTn id="25" dur="500" fill="hold"/>
                                        <p:tgtEl>
                                          <p:spTgt spid="19459"/>
                                        </p:tgtEl>
                                        <p:attrNameLst>
                                          <p:attrName>ppt_x</p:attrName>
                                        </p:attrNameLst>
                                      </p:cBhvr>
                                      <p:tavLst>
                                        <p:tav tm="0">
                                          <p:val>
                                            <p:strVal val="#ppt_x"/>
                                          </p:val>
                                        </p:tav>
                                        <p:tav tm="100000">
                                          <p:val>
                                            <p:strVal val="#ppt_x"/>
                                          </p:val>
                                        </p:tav>
                                      </p:tavLst>
                                    </p:anim>
                                    <p:anim calcmode="lin" valueType="num">
                                      <p:cBhvr>
                                        <p:cTn id="26" dur="500" fill="hold"/>
                                        <p:tgtEl>
                                          <p:spTgt spid="19459"/>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9" presetClass="entr" presetSubtype="0" decel="100000" fill="hold" grpId="0" nodeType="afterEffect">
                                  <p:stCondLst>
                                    <p:cond delay="0"/>
                                  </p:stCondLst>
                                  <p:childTnLst>
                                    <p:set>
                                      <p:cBhvr>
                                        <p:cTn id="29" dur="1" fill="hold">
                                          <p:stCondLst>
                                            <p:cond delay="0"/>
                                          </p:stCondLst>
                                        </p:cTn>
                                        <p:tgtEl>
                                          <p:spTgt spid="19462"/>
                                        </p:tgtEl>
                                        <p:attrNameLst>
                                          <p:attrName>style.visibility</p:attrName>
                                        </p:attrNameLst>
                                      </p:cBhvr>
                                      <p:to>
                                        <p:strVal val="visible"/>
                                      </p:to>
                                    </p:set>
                                    <p:anim calcmode="lin" valueType="num">
                                      <p:cBhvr>
                                        <p:cTn id="30" dur="500" fill="hold"/>
                                        <p:tgtEl>
                                          <p:spTgt spid="19462"/>
                                        </p:tgtEl>
                                        <p:attrNameLst>
                                          <p:attrName>ppt_w</p:attrName>
                                        </p:attrNameLst>
                                      </p:cBhvr>
                                      <p:tavLst>
                                        <p:tav tm="0">
                                          <p:val>
                                            <p:fltVal val="0"/>
                                          </p:val>
                                        </p:tav>
                                        <p:tav tm="100000">
                                          <p:val>
                                            <p:strVal val="#ppt_w"/>
                                          </p:val>
                                        </p:tav>
                                      </p:tavLst>
                                    </p:anim>
                                    <p:anim calcmode="lin" valueType="num">
                                      <p:cBhvr>
                                        <p:cTn id="31" dur="500" fill="hold"/>
                                        <p:tgtEl>
                                          <p:spTgt spid="19462"/>
                                        </p:tgtEl>
                                        <p:attrNameLst>
                                          <p:attrName>ppt_h</p:attrName>
                                        </p:attrNameLst>
                                      </p:cBhvr>
                                      <p:tavLst>
                                        <p:tav tm="0">
                                          <p:val>
                                            <p:fltVal val="0"/>
                                          </p:val>
                                        </p:tav>
                                        <p:tav tm="100000">
                                          <p:val>
                                            <p:strVal val="#ppt_h"/>
                                          </p:val>
                                        </p:tav>
                                      </p:tavLst>
                                    </p:anim>
                                    <p:anim calcmode="lin" valueType="num">
                                      <p:cBhvr>
                                        <p:cTn id="32" dur="500" fill="hold"/>
                                        <p:tgtEl>
                                          <p:spTgt spid="19462"/>
                                        </p:tgtEl>
                                        <p:attrNameLst>
                                          <p:attrName>style.rotation</p:attrName>
                                        </p:attrNameLst>
                                      </p:cBhvr>
                                      <p:tavLst>
                                        <p:tav tm="0">
                                          <p:val>
                                            <p:fltVal val="360"/>
                                          </p:val>
                                        </p:tav>
                                        <p:tav tm="100000">
                                          <p:val>
                                            <p:fltVal val="0"/>
                                          </p:val>
                                        </p:tav>
                                      </p:tavLst>
                                    </p:anim>
                                    <p:animEffect>
                                      <p:cBhvr>
                                        <p:cTn id="33" dur="500"/>
                                        <p:tgtEl>
                                          <p:spTgt spid="19462"/>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9465"/>
                                        </p:tgtEl>
                                        <p:attrNameLst>
                                          <p:attrName>style.visibility</p:attrName>
                                        </p:attrNameLst>
                                      </p:cBhvr>
                                      <p:to>
                                        <p:strVal val="visible"/>
                                      </p:to>
                                    </p:set>
                                    <p:animEffect>
                                      <p:cBhvr>
                                        <p:cTn id="37" dur="1000"/>
                                        <p:tgtEl>
                                          <p:spTgt spid="19465"/>
                                        </p:tgtEl>
                                      </p:cBhvr>
                                    </p:animEffect>
                                    <p:anim calcmode="lin" valueType="num">
                                      <p:cBhvr>
                                        <p:cTn id="38" dur="1000" fill="hold"/>
                                        <p:tgtEl>
                                          <p:spTgt spid="19465"/>
                                        </p:tgtEl>
                                        <p:attrNameLst>
                                          <p:attrName>ppt_x</p:attrName>
                                        </p:attrNameLst>
                                      </p:cBhvr>
                                      <p:tavLst>
                                        <p:tav tm="0">
                                          <p:val>
                                            <p:strVal val="#ppt_x"/>
                                          </p:val>
                                        </p:tav>
                                        <p:tav tm="100000">
                                          <p:val>
                                            <p:strVal val="#ppt_x"/>
                                          </p:val>
                                        </p:tav>
                                      </p:tavLst>
                                    </p:anim>
                                    <p:anim calcmode="lin" valueType="num">
                                      <p:cBhvr>
                                        <p:cTn id="39" dur="1000" fill="hold"/>
                                        <p:tgtEl>
                                          <p:spTgt spid="19465"/>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7" presetClass="entr" presetSubtype="0" fill="hold" grpId="0" nodeType="afterEffect">
                                  <p:stCondLst>
                                    <p:cond delay="0"/>
                                  </p:stCondLst>
                                  <p:childTnLst>
                                    <p:set>
                                      <p:cBhvr>
                                        <p:cTn id="42" dur="1" fill="hold">
                                          <p:stCondLst>
                                            <p:cond delay="0"/>
                                          </p:stCondLst>
                                        </p:cTn>
                                        <p:tgtEl>
                                          <p:spTgt spid="19460"/>
                                        </p:tgtEl>
                                        <p:attrNameLst>
                                          <p:attrName>style.visibility</p:attrName>
                                        </p:attrNameLst>
                                      </p:cBhvr>
                                      <p:to>
                                        <p:strVal val="visible"/>
                                      </p:to>
                                    </p:set>
                                    <p:animEffect>
                                      <p:cBhvr>
                                        <p:cTn id="43" dur="500"/>
                                        <p:tgtEl>
                                          <p:spTgt spid="19460"/>
                                        </p:tgtEl>
                                      </p:cBhvr>
                                    </p:animEffect>
                                    <p:anim calcmode="lin" valueType="num">
                                      <p:cBhvr>
                                        <p:cTn id="44" dur="500" fill="hold"/>
                                        <p:tgtEl>
                                          <p:spTgt spid="19460"/>
                                        </p:tgtEl>
                                        <p:attrNameLst>
                                          <p:attrName>ppt_x</p:attrName>
                                        </p:attrNameLst>
                                      </p:cBhvr>
                                      <p:tavLst>
                                        <p:tav tm="0">
                                          <p:val>
                                            <p:strVal val="#ppt_x"/>
                                          </p:val>
                                        </p:tav>
                                        <p:tav tm="100000">
                                          <p:val>
                                            <p:strVal val="#ppt_x"/>
                                          </p:val>
                                        </p:tav>
                                      </p:tavLst>
                                    </p:anim>
                                    <p:anim calcmode="lin" valueType="num">
                                      <p:cBhvr>
                                        <p:cTn id="45" dur="500" fill="hold"/>
                                        <p:tgtEl>
                                          <p:spTgt spid="1946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9" presetClass="entr" presetSubtype="0" decel="100000" fill="hold" grpId="0" nodeType="afterEffect">
                                  <p:stCondLst>
                                    <p:cond delay="0"/>
                                  </p:stCondLst>
                                  <p:childTnLst>
                                    <p:set>
                                      <p:cBhvr>
                                        <p:cTn id="48" dur="1" fill="hold">
                                          <p:stCondLst>
                                            <p:cond delay="0"/>
                                          </p:stCondLst>
                                        </p:cTn>
                                        <p:tgtEl>
                                          <p:spTgt spid="19463"/>
                                        </p:tgtEl>
                                        <p:attrNameLst>
                                          <p:attrName>style.visibility</p:attrName>
                                        </p:attrNameLst>
                                      </p:cBhvr>
                                      <p:to>
                                        <p:strVal val="visible"/>
                                      </p:to>
                                    </p:set>
                                    <p:anim calcmode="lin" valueType="num">
                                      <p:cBhvr>
                                        <p:cTn id="49" dur="500" fill="hold"/>
                                        <p:tgtEl>
                                          <p:spTgt spid="19463"/>
                                        </p:tgtEl>
                                        <p:attrNameLst>
                                          <p:attrName>ppt_w</p:attrName>
                                        </p:attrNameLst>
                                      </p:cBhvr>
                                      <p:tavLst>
                                        <p:tav tm="0">
                                          <p:val>
                                            <p:fltVal val="0"/>
                                          </p:val>
                                        </p:tav>
                                        <p:tav tm="100000">
                                          <p:val>
                                            <p:strVal val="#ppt_w"/>
                                          </p:val>
                                        </p:tav>
                                      </p:tavLst>
                                    </p:anim>
                                    <p:anim calcmode="lin" valueType="num">
                                      <p:cBhvr>
                                        <p:cTn id="50" dur="500" fill="hold"/>
                                        <p:tgtEl>
                                          <p:spTgt spid="19463"/>
                                        </p:tgtEl>
                                        <p:attrNameLst>
                                          <p:attrName>ppt_h</p:attrName>
                                        </p:attrNameLst>
                                      </p:cBhvr>
                                      <p:tavLst>
                                        <p:tav tm="0">
                                          <p:val>
                                            <p:fltVal val="0"/>
                                          </p:val>
                                        </p:tav>
                                        <p:tav tm="100000">
                                          <p:val>
                                            <p:strVal val="#ppt_h"/>
                                          </p:val>
                                        </p:tav>
                                      </p:tavLst>
                                    </p:anim>
                                    <p:anim calcmode="lin" valueType="num">
                                      <p:cBhvr>
                                        <p:cTn id="51" dur="500" fill="hold"/>
                                        <p:tgtEl>
                                          <p:spTgt spid="19463"/>
                                        </p:tgtEl>
                                        <p:attrNameLst>
                                          <p:attrName>style.rotation</p:attrName>
                                        </p:attrNameLst>
                                      </p:cBhvr>
                                      <p:tavLst>
                                        <p:tav tm="0">
                                          <p:val>
                                            <p:fltVal val="360"/>
                                          </p:val>
                                        </p:tav>
                                        <p:tav tm="100000">
                                          <p:val>
                                            <p:fltVal val="0"/>
                                          </p:val>
                                        </p:tav>
                                      </p:tavLst>
                                    </p:anim>
                                    <p:animEffect>
                                      <p:cBhvr>
                                        <p:cTn id="52" dur="500"/>
                                        <p:tgtEl>
                                          <p:spTgt spid="19463"/>
                                        </p:tgtEl>
                                      </p:cBhvr>
                                    </p:animEffect>
                                  </p:childTnLst>
                                </p:cTn>
                              </p:par>
                            </p:childTnLst>
                          </p:cTn>
                        </p:par>
                        <p:par>
                          <p:cTn id="53" fill="hold">
                            <p:stCondLst>
                              <p:cond delay="4500"/>
                            </p:stCondLst>
                            <p:childTnLst>
                              <p:par>
                                <p:cTn id="54" presetID="12" presetClass="entr" presetSubtype="2" fill="hold" grpId="0" nodeType="afterEffect">
                                  <p:stCondLst>
                                    <p:cond delay="0"/>
                                  </p:stCondLst>
                                  <p:childTnLst>
                                    <p:set>
                                      <p:cBhvr>
                                        <p:cTn id="55" dur="1" fill="hold">
                                          <p:stCondLst>
                                            <p:cond delay="0"/>
                                          </p:stCondLst>
                                        </p:cTn>
                                        <p:tgtEl>
                                          <p:spTgt spid="19466"/>
                                        </p:tgtEl>
                                        <p:attrNameLst>
                                          <p:attrName>style.visibility</p:attrName>
                                        </p:attrNameLst>
                                      </p:cBhvr>
                                      <p:to>
                                        <p:strVal val="visible"/>
                                      </p:to>
                                    </p:set>
                                    <p:animEffect>
                                      <p:cBhvr>
                                        <p:cTn id="56" dur="500"/>
                                        <p:tgtEl>
                                          <p:spTgt spid="19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ldLvl="0" animBg="1" autoUpdateAnimBg="0"/>
      <p:bldP spid="19459" grpId="0" bldLvl="0" animBg="1" autoUpdateAnimBg="0"/>
      <p:bldP spid="19460" grpId="0" bldLvl="0" animBg="1" autoUpdateAnimBg="0"/>
      <p:bldP spid="19461" grpId="0" animBg="1"/>
      <p:bldP spid="19462" grpId="0" animBg="1"/>
      <p:bldP spid="19463" grpId="0"/>
      <p:bldP spid="19464" grpId="0" bldLvl="0" autoUpdateAnimBg="0"/>
      <p:bldP spid="19465" grpId="0" bldLvl="0" autoUpdateAnimBg="0"/>
      <p:bldP spid="19466" grpId="0" bldLvl="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8199" name="AutoShape 7"/>
          <p:cNvSpPr>
            <a:spLocks noChangeArrowheads="1"/>
          </p:cNvSpPr>
          <p:nvPr/>
        </p:nvSpPr>
        <p:spPr bwMode="auto">
          <a:xfrm>
            <a:off x="837766" y="2364646"/>
            <a:ext cx="5914786" cy="809375"/>
          </a:xfrm>
          <a:prstGeom prst="homePlate">
            <a:avLst>
              <a:gd name="adj" fmla="val 40024"/>
            </a:avLst>
          </a:prstGeom>
          <a:solidFill>
            <a:srgbClr val="C0C0C0"/>
          </a:solidFill>
          <a:ln>
            <a:noFill/>
          </a:ln>
          <a:extLst>
            <a:ext uri="{91240B29-F687-4F45-9708-019B960494DF}">
              <a14:hiddenLine xmlns:a14="http://schemas.microsoft.com/office/drawing/2010/main" w="9525">
                <a:solidFill>
                  <a:srgbClr val="EAEAEA"/>
                </a:solidFill>
                <a:miter lim="800000"/>
                <a:headEnd/>
                <a:tailEnd/>
              </a14:hiddenLine>
            </a:ext>
          </a:extLst>
        </p:spPr>
        <p:txBody>
          <a:bodyPr wrap="none" anchor="ctr"/>
          <a:lstStyle>
            <a:lvl1pPr marL="357505" indent="-357505">
              <a:defRPr sz="1400">
                <a:solidFill>
                  <a:schemeClr val="tx1"/>
                </a:solidFill>
                <a:latin typeface="微软雅黑" panose="020B0503020204020204" pitchFamily="34" charset="-122"/>
                <a:ea typeface="微软雅黑" panose="020B0503020204020204" pitchFamily="34" charset="-122"/>
              </a:defRPr>
            </a:lvl1pPr>
            <a:lvl2pPr>
              <a:defRPr sz="1400">
                <a:solidFill>
                  <a:schemeClr val="tx1"/>
                </a:solidFill>
                <a:latin typeface="微软雅黑" panose="020B0503020204020204" pitchFamily="34" charset="-122"/>
                <a:ea typeface="微软雅黑" panose="020B0503020204020204" pitchFamily="34" charset="-122"/>
              </a:defRPr>
            </a:lvl2pPr>
            <a:lvl3pPr>
              <a:defRPr sz="1400">
                <a:solidFill>
                  <a:schemeClr val="tx1"/>
                </a:solidFill>
                <a:latin typeface="微软雅黑" panose="020B0503020204020204" pitchFamily="34" charset="-122"/>
                <a:ea typeface="微软雅黑" panose="020B0503020204020204" pitchFamily="34" charset="-122"/>
              </a:defRPr>
            </a:lvl3pPr>
            <a:lvl4pPr>
              <a:defRPr sz="1400">
                <a:solidFill>
                  <a:schemeClr val="tx1"/>
                </a:solidFill>
                <a:latin typeface="微软雅黑" panose="020B0503020204020204" pitchFamily="34" charset="-122"/>
                <a:ea typeface="微软雅黑" panose="020B0503020204020204" pitchFamily="34" charset="-122"/>
              </a:defRPr>
            </a:lvl4pPr>
            <a:lvl5pPr>
              <a:defRPr sz="1400">
                <a:solidFill>
                  <a:schemeClr val="tx1"/>
                </a:solidFill>
                <a:latin typeface="微软雅黑" panose="020B0503020204020204" pitchFamily="34" charset="-122"/>
                <a:ea typeface="微软雅黑" panose="020B0503020204020204" pitchFamily="34" charset="-122"/>
              </a:defRPr>
            </a:lvl5pPr>
            <a:lvl6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20000"/>
              </a:lnSpc>
            </a:pPr>
            <a:endParaRPr lang="zh-CN" altLang="en-US" sz="1200">
              <a:solidFill>
                <a:srgbClr val="646464"/>
              </a:solidFill>
              <a:latin typeface="Arial" panose="020B0604020202020204" pitchFamily="34" charset="0"/>
              <a:sym typeface="Arial" panose="020B0604020202020204" pitchFamily="34" charset="0"/>
            </a:endParaRPr>
          </a:p>
        </p:txBody>
      </p:sp>
      <p:sp>
        <p:nvSpPr>
          <p:cNvPr id="8200" name="AutoShape 8"/>
          <p:cNvSpPr>
            <a:spLocks noChangeArrowheads="1"/>
          </p:cNvSpPr>
          <p:nvPr/>
        </p:nvSpPr>
        <p:spPr bwMode="auto">
          <a:xfrm>
            <a:off x="4840206" y="2353537"/>
            <a:ext cx="503082" cy="828419"/>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1" name="AutoShape 8"/>
          <p:cNvSpPr>
            <a:spLocks noChangeArrowheads="1"/>
          </p:cNvSpPr>
          <p:nvPr/>
        </p:nvSpPr>
        <p:spPr bwMode="auto">
          <a:xfrm>
            <a:off x="3261130" y="2353537"/>
            <a:ext cx="501495" cy="828419"/>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2" name="AutoShape 8"/>
          <p:cNvSpPr>
            <a:spLocks noChangeArrowheads="1"/>
          </p:cNvSpPr>
          <p:nvPr/>
        </p:nvSpPr>
        <p:spPr bwMode="auto">
          <a:xfrm>
            <a:off x="1680467" y="2353537"/>
            <a:ext cx="503083" cy="828419"/>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3" name="AutoShape 8"/>
          <p:cNvSpPr>
            <a:spLocks noChangeArrowheads="1"/>
          </p:cNvSpPr>
          <p:nvPr/>
        </p:nvSpPr>
        <p:spPr bwMode="auto">
          <a:xfrm>
            <a:off x="6420867" y="2353537"/>
            <a:ext cx="501495" cy="828419"/>
          </a:xfrm>
          <a:prstGeom prst="chevron">
            <a:avLst>
              <a:gd name="adj" fmla="val 55468"/>
            </a:avLst>
          </a:prstGeom>
          <a:solidFill>
            <a:srgbClr val="FF6699"/>
          </a:solidFill>
          <a:ln w="9525">
            <a:solidFill>
              <a:srgbClr val="FFFFFF"/>
            </a:solidFill>
            <a:miter lim="800000"/>
          </a:ln>
        </p:spPr>
        <p:txBody>
          <a:bodyPr wrap="none" anchor="ctr"/>
          <a:lstStyle/>
          <a:p>
            <a:pPr algn="l" eaLnBrk="1" fontAlgn="base" hangingPunct="1"/>
            <a:endParaRPr lang="zh-CN" altLang="en-US" sz="180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204" name="TextBox 9"/>
          <p:cNvSpPr>
            <a:spLocks noChangeArrowheads="1"/>
          </p:cNvSpPr>
          <p:nvPr/>
        </p:nvSpPr>
        <p:spPr bwMode="auto">
          <a:xfrm>
            <a:off x="853636" y="2605871"/>
            <a:ext cx="630043" cy="36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sz="1800" i="1">
                <a:solidFill>
                  <a:srgbClr val="646464"/>
                </a:solidFill>
                <a:latin typeface="Impact" panose="020B0806030902050204" pitchFamily="34" charset="0"/>
                <a:sym typeface="Impact" panose="020B0806030902050204" pitchFamily="34" charset="0"/>
              </a:rPr>
              <a:t>2010</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8205" name="TextBox 10"/>
          <p:cNvSpPr>
            <a:spLocks noChangeArrowheads="1"/>
          </p:cNvSpPr>
          <p:nvPr/>
        </p:nvSpPr>
        <p:spPr bwMode="auto">
          <a:xfrm>
            <a:off x="2434298" y="2605871"/>
            <a:ext cx="622108" cy="36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sz="1800" i="1">
                <a:solidFill>
                  <a:srgbClr val="646464"/>
                </a:solidFill>
                <a:latin typeface="Impact" panose="020B0806030902050204" pitchFamily="34" charset="0"/>
                <a:sym typeface="Impact" panose="020B0806030902050204" pitchFamily="34" charset="0"/>
              </a:rPr>
              <a:t>2012</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8206" name="TextBox 11"/>
          <p:cNvSpPr>
            <a:spLocks noChangeArrowheads="1"/>
          </p:cNvSpPr>
          <p:nvPr/>
        </p:nvSpPr>
        <p:spPr bwMode="auto">
          <a:xfrm>
            <a:off x="4013372" y="2605871"/>
            <a:ext cx="628456" cy="36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sz="1800" i="1">
                <a:solidFill>
                  <a:srgbClr val="646464"/>
                </a:solidFill>
                <a:latin typeface="Impact" panose="020B0806030902050204" pitchFamily="34" charset="0"/>
                <a:sym typeface="Impact" panose="020B0806030902050204" pitchFamily="34" charset="0"/>
              </a:rPr>
              <a:t>2013</a:t>
            </a:r>
            <a:endParaRPr lang="zh-CN" altLang="en-US" sz="1800" i="1">
              <a:solidFill>
                <a:srgbClr val="646464"/>
              </a:solidFill>
              <a:latin typeface="Impact" panose="020B0806030902050204" pitchFamily="34" charset="0"/>
              <a:sym typeface="Impact" panose="020B0806030902050204" pitchFamily="34" charset="0"/>
            </a:endParaRPr>
          </a:p>
        </p:txBody>
      </p:sp>
      <p:sp>
        <p:nvSpPr>
          <p:cNvPr id="8207" name="TextBox 12"/>
          <p:cNvSpPr>
            <a:spLocks noChangeArrowheads="1"/>
          </p:cNvSpPr>
          <p:nvPr/>
        </p:nvSpPr>
        <p:spPr bwMode="auto">
          <a:xfrm>
            <a:off x="5592448" y="2605871"/>
            <a:ext cx="622108" cy="36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sz="1800" i="1">
                <a:solidFill>
                  <a:srgbClr val="646464"/>
                </a:solidFill>
                <a:latin typeface="Impact" panose="020B0806030902050204" pitchFamily="34" charset="0"/>
                <a:sym typeface="Impact" panose="020B0806030902050204" pitchFamily="34" charset="0"/>
              </a:rPr>
              <a:t>2014</a:t>
            </a:r>
            <a:endParaRPr lang="zh-CN" altLang="en-US" sz="1800" i="1">
              <a:solidFill>
                <a:srgbClr val="646464"/>
              </a:solidFill>
              <a:latin typeface="Impact" panose="020B0806030902050204" pitchFamily="34" charset="0"/>
              <a:sym typeface="Impact" panose="020B0806030902050204" pitchFamily="34" charset="0"/>
            </a:endParaRPr>
          </a:p>
        </p:txBody>
      </p:sp>
      <p:grpSp>
        <p:nvGrpSpPr>
          <p:cNvPr id="8208" name="组合 13"/>
          <p:cNvGrpSpPr/>
          <p:nvPr/>
        </p:nvGrpSpPr>
        <p:grpSpPr bwMode="auto">
          <a:xfrm>
            <a:off x="1086925" y="3039125"/>
            <a:ext cx="2418604" cy="1417200"/>
            <a:chOff x="0" y="0"/>
            <a:chExt cx="1925931" cy="1602874"/>
          </a:xfrm>
        </p:grpSpPr>
        <p:sp>
          <p:nvSpPr>
            <p:cNvPr id="8209" name="直接连接符 23"/>
            <p:cNvSpPr>
              <a:spLocks noChangeShapeType="1"/>
            </p:cNvSpPr>
            <p:nvPr/>
          </p:nvSpPr>
          <p:spPr bwMode="auto">
            <a:xfrm>
              <a:off x="0"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p>
          </p:txBody>
        </p:sp>
        <p:sp>
          <p:nvSpPr>
            <p:cNvPr id="8210" name="TextBox 24"/>
            <p:cNvSpPr>
              <a:spLocks noChangeArrowheads="1"/>
            </p:cNvSpPr>
            <p:nvPr/>
          </p:nvSpPr>
          <p:spPr bwMode="auto">
            <a:xfrm>
              <a:off x="0" y="411039"/>
              <a:ext cx="1925931" cy="119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800">
                <a:ea typeface="微软雅黑" panose="020B0503020204020204" pitchFamily="34" charset="-122"/>
              </a:endParaRPr>
            </a:p>
          </p:txBody>
        </p:sp>
      </p:grpSp>
      <p:grpSp>
        <p:nvGrpSpPr>
          <p:cNvPr id="8211" name="组合 14"/>
          <p:cNvGrpSpPr/>
          <p:nvPr/>
        </p:nvGrpSpPr>
        <p:grpSpPr bwMode="auto">
          <a:xfrm>
            <a:off x="2667588" y="1210889"/>
            <a:ext cx="2285295" cy="1329915"/>
            <a:chOff x="0" y="0"/>
            <a:chExt cx="1925931" cy="1502549"/>
          </a:xfrm>
        </p:grpSpPr>
        <p:sp>
          <p:nvSpPr>
            <p:cNvPr id="8212" name="直接连接符 21"/>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p>
          </p:txBody>
        </p:sp>
        <p:sp>
          <p:nvSpPr>
            <p:cNvPr id="8213" name="TextBox 22"/>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800">
                <a:ea typeface="微软雅黑" panose="020B0503020204020204" pitchFamily="34" charset="-122"/>
              </a:endParaRPr>
            </a:p>
          </p:txBody>
        </p:sp>
      </p:grpSp>
      <p:grpSp>
        <p:nvGrpSpPr>
          <p:cNvPr id="8214" name="组合 15"/>
          <p:cNvGrpSpPr/>
          <p:nvPr/>
        </p:nvGrpSpPr>
        <p:grpSpPr bwMode="auto">
          <a:xfrm>
            <a:off x="4214924" y="3058169"/>
            <a:ext cx="2109136" cy="1418787"/>
            <a:chOff x="0" y="0"/>
            <a:chExt cx="1925931" cy="1603059"/>
          </a:xfrm>
        </p:grpSpPr>
        <p:sp>
          <p:nvSpPr>
            <p:cNvPr id="8215" name="直接连接符 19"/>
            <p:cNvSpPr>
              <a:spLocks noChangeShapeType="1"/>
            </p:cNvSpPr>
            <p:nvPr/>
          </p:nvSpPr>
          <p:spPr bwMode="auto">
            <a:xfrm>
              <a:off x="7492" y="0"/>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p>
          </p:txBody>
        </p:sp>
        <p:sp>
          <p:nvSpPr>
            <p:cNvPr id="8216" name="TextBox 20"/>
            <p:cNvSpPr>
              <a:spLocks noChangeArrowheads="1"/>
            </p:cNvSpPr>
            <p:nvPr/>
          </p:nvSpPr>
          <p:spPr bwMode="auto">
            <a:xfrm>
              <a:off x="0" y="412420"/>
              <a:ext cx="1925931" cy="1190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800">
                <a:ea typeface="微软雅黑" panose="020B0503020204020204" pitchFamily="34" charset="-122"/>
              </a:endParaRPr>
            </a:p>
          </p:txBody>
        </p:sp>
      </p:grpSp>
      <p:grpSp>
        <p:nvGrpSpPr>
          <p:cNvPr id="8217" name="组合 16"/>
          <p:cNvGrpSpPr/>
          <p:nvPr/>
        </p:nvGrpSpPr>
        <p:grpSpPr bwMode="auto">
          <a:xfrm>
            <a:off x="5822564" y="1210889"/>
            <a:ext cx="2177378" cy="1329915"/>
            <a:chOff x="0" y="0"/>
            <a:chExt cx="1925931" cy="1502549"/>
          </a:xfrm>
        </p:grpSpPr>
        <p:sp>
          <p:nvSpPr>
            <p:cNvPr id="8218" name="直接连接符 17"/>
            <p:cNvSpPr>
              <a:spLocks noChangeShapeType="1"/>
            </p:cNvSpPr>
            <p:nvPr/>
          </p:nvSpPr>
          <p:spPr bwMode="auto">
            <a:xfrm>
              <a:off x="0" y="144016"/>
              <a:ext cx="1" cy="1358533"/>
            </a:xfrm>
            <a:prstGeom prst="line">
              <a:avLst/>
            </a:prstGeom>
            <a:noFill/>
            <a:ln w="9525">
              <a:solidFill>
                <a:srgbClr val="888888"/>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p>
          </p:txBody>
        </p:sp>
        <p:sp>
          <p:nvSpPr>
            <p:cNvPr id="8219" name="TextBox 18"/>
            <p:cNvSpPr>
              <a:spLocks noChangeArrowheads="1"/>
            </p:cNvSpPr>
            <p:nvPr/>
          </p:nvSpPr>
          <p:spPr bwMode="auto">
            <a:xfrm>
              <a:off x="0" y="0"/>
              <a:ext cx="1925931" cy="119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rPr>
                <a:t>此处添加标题</a:t>
              </a:r>
              <a:endParaRPr lang="en-US" sz="1800" b="1">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lnSpc>
                  <a:spcPct val="150000"/>
                </a:lnSpc>
              </a:pPr>
              <a:r>
                <a:rPr lang="zh-CN" altLang="en-US" sz="1200">
                  <a:solidFill>
                    <a:srgbClr val="646464"/>
                  </a:solidFill>
                  <a:latin typeface="Verdana" panose="020B0604030504040204" pitchFamily="34" charset="0"/>
                  <a:ea typeface="微软雅黑" panose="020B0503020204020204" pitchFamily="34" charset="-122"/>
                  <a:sym typeface="Verdana" panose="020B0604030504040204" pitchFamily="34" charset="0"/>
                </a:rPr>
                <a:t>点击此处添加段落文本</a:t>
              </a:r>
              <a:endParaRPr lang="zh-CN" altLang="en-US" sz="1800">
                <a:ea typeface="微软雅黑" panose="020B0503020204020204" pitchFamily="34" charset="-122"/>
              </a:endParaRPr>
            </a:p>
          </p:txBody>
        </p:sp>
      </p:grpSp>
      <p:grpSp>
        <p:nvGrpSpPr>
          <p:cNvPr id="8220" name="Group 13"/>
          <p:cNvGrpSpPr/>
          <p:nvPr/>
        </p:nvGrpSpPr>
        <p:grpSpPr bwMode="auto">
          <a:xfrm rot="-1693754" flipH="1" flipV="1">
            <a:off x="7512731" y="3053408"/>
            <a:ext cx="904596" cy="195203"/>
            <a:chOff x="0" y="0"/>
            <a:chExt cx="1118" cy="279"/>
          </a:xfrm>
        </p:grpSpPr>
        <p:sp>
          <p:nvSpPr>
            <p:cNvPr id="8221" name="AutoShape 14"/>
            <p:cNvSpPr>
              <a:spLocks noChangeArrowheads="1"/>
            </p:cNvSpPr>
            <p:nvPr/>
          </p:nvSpPr>
          <p:spPr bwMode="auto">
            <a:xfrm rot="5263130">
              <a:off x="293" y="-294"/>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8222" name="AutoShape 15"/>
            <p:cNvSpPr>
              <a:spLocks noChangeArrowheads="1"/>
            </p:cNvSpPr>
            <p:nvPr/>
          </p:nvSpPr>
          <p:spPr bwMode="auto">
            <a:xfrm rot="6078281">
              <a:off x="429" y="-294"/>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8223" name="AutoShape 16"/>
            <p:cNvSpPr>
              <a:spLocks noChangeArrowheads="1"/>
            </p:cNvSpPr>
            <p:nvPr/>
          </p:nvSpPr>
          <p:spPr bwMode="auto">
            <a:xfrm rot="6373927">
              <a:off x="505" y="-272"/>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8224" name="AutoShape 17"/>
            <p:cNvSpPr>
              <a:spLocks noChangeArrowheads="1"/>
            </p:cNvSpPr>
            <p:nvPr/>
          </p:nvSpPr>
          <p:spPr bwMode="auto">
            <a:xfrm rot="6906313">
              <a:off x="595" y="-242"/>
              <a:ext cx="227" cy="816"/>
            </a:xfrm>
            <a:prstGeom prst="moon">
              <a:avLst>
                <a:gd name="adj" fmla="val 49769"/>
              </a:avLst>
            </a:prstGeom>
            <a:solidFill>
              <a:srgbClr val="F8F8F8">
                <a:alpha val="3000"/>
              </a:srgbClr>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8231" name="椭圆 4"/>
          <p:cNvSpPr>
            <a:spLocks noChangeArrowheads="1"/>
          </p:cNvSpPr>
          <p:nvPr/>
        </p:nvSpPr>
        <p:spPr bwMode="auto">
          <a:xfrm>
            <a:off x="7185807" y="2039309"/>
            <a:ext cx="1423548" cy="1423548"/>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800" b="1">
                <a:solidFill>
                  <a:srgbClr val="FFFFFF"/>
                </a:solidFill>
                <a:ea typeface="微软雅黑" panose="020B0503020204020204" pitchFamily="34" charset="-122"/>
                <a:sym typeface="Verdana" panose="020B0604030504040204" pitchFamily="34" charset="0"/>
              </a:rPr>
              <a:t>单击此处添加标题</a:t>
            </a:r>
            <a:endParaRPr lang="zh-CN" altLang="en-US" sz="1800">
              <a:ea typeface="微软雅黑" panose="020B0503020204020204" pitchFamily="34" charset="-122"/>
            </a:endParaRPr>
          </a:p>
        </p:txBody>
      </p:sp>
      <p:pic>
        <p:nvPicPr>
          <p:cNvPr id="31" name="图片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32" name="文本框 31"/>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p:cTn id="7" dur="500" fill="hold"/>
                                        <p:tgtEl>
                                          <p:spTgt spid="8199"/>
                                        </p:tgtEl>
                                        <p:attrNameLst>
                                          <p:attrName>ppt_x</p:attrName>
                                        </p:attrNameLst>
                                      </p:cBhvr>
                                      <p:tavLst>
                                        <p:tav tm="0">
                                          <p:val>
                                            <p:strVal val="0-#ppt_w/2"/>
                                          </p:val>
                                        </p:tav>
                                        <p:tav tm="100000">
                                          <p:val>
                                            <p:strVal val="#ppt_x"/>
                                          </p:val>
                                        </p:tav>
                                      </p:tavLst>
                                    </p:anim>
                                    <p:anim calcmode="lin" valueType="num">
                                      <p:cBhvr>
                                        <p:cTn id="8" dur="500" fill="hold"/>
                                        <p:tgtEl>
                                          <p:spTgt spid="819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203"/>
                                        </p:tgtEl>
                                        <p:attrNameLst>
                                          <p:attrName>style.visibility</p:attrName>
                                        </p:attrNameLst>
                                      </p:cBhvr>
                                      <p:to>
                                        <p:strVal val="visible"/>
                                      </p:to>
                                    </p:set>
                                    <p:anim calcmode="lin" valueType="num">
                                      <p:cBhvr>
                                        <p:cTn id="12" dur="500" fill="hold"/>
                                        <p:tgtEl>
                                          <p:spTgt spid="8203"/>
                                        </p:tgtEl>
                                        <p:attrNameLst>
                                          <p:attrName>ppt_x</p:attrName>
                                        </p:attrNameLst>
                                      </p:cBhvr>
                                      <p:tavLst>
                                        <p:tav tm="0">
                                          <p:val>
                                            <p:strVal val="0-#ppt_w/2"/>
                                          </p:val>
                                        </p:tav>
                                        <p:tav tm="100000">
                                          <p:val>
                                            <p:strVal val="#ppt_x"/>
                                          </p:val>
                                        </p:tav>
                                      </p:tavLst>
                                    </p:anim>
                                    <p:anim calcmode="lin" valueType="num">
                                      <p:cBhvr>
                                        <p:cTn id="13" dur="500" fill="hold"/>
                                        <p:tgtEl>
                                          <p:spTgt spid="820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8200"/>
                                        </p:tgtEl>
                                        <p:attrNameLst>
                                          <p:attrName>style.visibility</p:attrName>
                                        </p:attrNameLst>
                                      </p:cBhvr>
                                      <p:to>
                                        <p:strVal val="visible"/>
                                      </p:to>
                                    </p:set>
                                    <p:anim calcmode="lin" valueType="num">
                                      <p:cBhvr>
                                        <p:cTn id="16" dur="500" fill="hold"/>
                                        <p:tgtEl>
                                          <p:spTgt spid="8200"/>
                                        </p:tgtEl>
                                        <p:attrNameLst>
                                          <p:attrName>ppt_x</p:attrName>
                                        </p:attrNameLst>
                                      </p:cBhvr>
                                      <p:tavLst>
                                        <p:tav tm="0">
                                          <p:val>
                                            <p:strVal val="0-#ppt_w/2"/>
                                          </p:val>
                                        </p:tav>
                                        <p:tav tm="100000">
                                          <p:val>
                                            <p:strVal val="#ppt_x"/>
                                          </p:val>
                                        </p:tav>
                                      </p:tavLst>
                                    </p:anim>
                                    <p:anim calcmode="lin" valueType="num">
                                      <p:cBhvr>
                                        <p:cTn id="17" dur="500" fill="hold"/>
                                        <p:tgtEl>
                                          <p:spTgt spid="820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8201"/>
                                        </p:tgtEl>
                                        <p:attrNameLst>
                                          <p:attrName>style.visibility</p:attrName>
                                        </p:attrNameLst>
                                      </p:cBhvr>
                                      <p:to>
                                        <p:strVal val="visible"/>
                                      </p:to>
                                    </p:set>
                                    <p:anim calcmode="lin" valueType="num">
                                      <p:cBhvr>
                                        <p:cTn id="20" dur="500" fill="hold"/>
                                        <p:tgtEl>
                                          <p:spTgt spid="8201"/>
                                        </p:tgtEl>
                                        <p:attrNameLst>
                                          <p:attrName>ppt_x</p:attrName>
                                        </p:attrNameLst>
                                      </p:cBhvr>
                                      <p:tavLst>
                                        <p:tav tm="0">
                                          <p:val>
                                            <p:strVal val="0-#ppt_w/2"/>
                                          </p:val>
                                        </p:tav>
                                        <p:tav tm="100000">
                                          <p:val>
                                            <p:strVal val="#ppt_x"/>
                                          </p:val>
                                        </p:tav>
                                      </p:tavLst>
                                    </p:anim>
                                    <p:anim calcmode="lin" valueType="num">
                                      <p:cBhvr>
                                        <p:cTn id="21" dur="500" fill="hold"/>
                                        <p:tgtEl>
                                          <p:spTgt spid="820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8202"/>
                                        </p:tgtEl>
                                        <p:attrNameLst>
                                          <p:attrName>style.visibility</p:attrName>
                                        </p:attrNameLst>
                                      </p:cBhvr>
                                      <p:to>
                                        <p:strVal val="visible"/>
                                      </p:to>
                                    </p:set>
                                    <p:anim calcmode="lin" valueType="num">
                                      <p:cBhvr>
                                        <p:cTn id="24" dur="500" fill="hold"/>
                                        <p:tgtEl>
                                          <p:spTgt spid="8202"/>
                                        </p:tgtEl>
                                        <p:attrNameLst>
                                          <p:attrName>ppt_x</p:attrName>
                                        </p:attrNameLst>
                                      </p:cBhvr>
                                      <p:tavLst>
                                        <p:tav tm="0">
                                          <p:val>
                                            <p:strVal val="0-#ppt_w/2"/>
                                          </p:val>
                                        </p:tav>
                                        <p:tav tm="100000">
                                          <p:val>
                                            <p:strVal val="#ppt_x"/>
                                          </p:val>
                                        </p:tav>
                                      </p:tavLst>
                                    </p:anim>
                                    <p:anim calcmode="lin" valueType="num">
                                      <p:cBhvr>
                                        <p:cTn id="25" dur="500" fill="hold"/>
                                        <p:tgtEl>
                                          <p:spTgt spid="8202"/>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9" presetClass="entr" presetSubtype="0" decel="100000" fill="hold" grpId="0" nodeType="afterEffect">
                                  <p:stCondLst>
                                    <p:cond delay="0"/>
                                  </p:stCondLst>
                                  <p:childTnLst>
                                    <p:set>
                                      <p:cBhvr>
                                        <p:cTn id="28" dur="1" fill="hold">
                                          <p:stCondLst>
                                            <p:cond delay="0"/>
                                          </p:stCondLst>
                                        </p:cTn>
                                        <p:tgtEl>
                                          <p:spTgt spid="8204"/>
                                        </p:tgtEl>
                                        <p:attrNameLst>
                                          <p:attrName>style.visibility</p:attrName>
                                        </p:attrNameLst>
                                      </p:cBhvr>
                                      <p:to>
                                        <p:strVal val="visible"/>
                                      </p:to>
                                    </p:set>
                                    <p:anim calcmode="lin" valueType="num">
                                      <p:cBhvr>
                                        <p:cTn id="29" dur="500" fill="hold"/>
                                        <p:tgtEl>
                                          <p:spTgt spid="8204"/>
                                        </p:tgtEl>
                                        <p:attrNameLst>
                                          <p:attrName>ppt_w</p:attrName>
                                        </p:attrNameLst>
                                      </p:cBhvr>
                                      <p:tavLst>
                                        <p:tav tm="0">
                                          <p:val>
                                            <p:fltVal val="0"/>
                                          </p:val>
                                        </p:tav>
                                        <p:tav tm="100000">
                                          <p:val>
                                            <p:strVal val="#ppt_w"/>
                                          </p:val>
                                        </p:tav>
                                      </p:tavLst>
                                    </p:anim>
                                    <p:anim calcmode="lin" valueType="num">
                                      <p:cBhvr>
                                        <p:cTn id="30" dur="500" fill="hold"/>
                                        <p:tgtEl>
                                          <p:spTgt spid="8204"/>
                                        </p:tgtEl>
                                        <p:attrNameLst>
                                          <p:attrName>ppt_h</p:attrName>
                                        </p:attrNameLst>
                                      </p:cBhvr>
                                      <p:tavLst>
                                        <p:tav tm="0">
                                          <p:val>
                                            <p:fltVal val="0"/>
                                          </p:val>
                                        </p:tav>
                                        <p:tav tm="100000">
                                          <p:val>
                                            <p:strVal val="#ppt_h"/>
                                          </p:val>
                                        </p:tav>
                                      </p:tavLst>
                                    </p:anim>
                                    <p:anim calcmode="lin" valueType="num">
                                      <p:cBhvr>
                                        <p:cTn id="31" dur="500" fill="hold"/>
                                        <p:tgtEl>
                                          <p:spTgt spid="8204"/>
                                        </p:tgtEl>
                                        <p:attrNameLst>
                                          <p:attrName>style.rotation</p:attrName>
                                        </p:attrNameLst>
                                      </p:cBhvr>
                                      <p:tavLst>
                                        <p:tav tm="0">
                                          <p:val>
                                            <p:fltVal val="360"/>
                                          </p:val>
                                        </p:tav>
                                        <p:tav tm="100000">
                                          <p:val>
                                            <p:fltVal val="0"/>
                                          </p:val>
                                        </p:tav>
                                      </p:tavLst>
                                    </p:anim>
                                    <p:animEffect>
                                      <p:cBhvr>
                                        <p:cTn id="32" dur="500"/>
                                        <p:tgtEl>
                                          <p:spTgt spid="8204"/>
                                        </p:tgtEl>
                                      </p:cBhvr>
                                    </p:animEffect>
                                  </p:childTnLst>
                                </p:cTn>
                              </p:par>
                              <p:par>
                                <p:cTn id="33" presetID="49" presetClass="entr" presetSubtype="0" decel="100000" fill="hold" grpId="0" nodeType="withEffect">
                                  <p:stCondLst>
                                    <p:cond delay="0"/>
                                  </p:stCondLst>
                                  <p:childTnLst>
                                    <p:set>
                                      <p:cBhvr>
                                        <p:cTn id="34" dur="1" fill="hold">
                                          <p:stCondLst>
                                            <p:cond delay="0"/>
                                          </p:stCondLst>
                                        </p:cTn>
                                        <p:tgtEl>
                                          <p:spTgt spid="8205"/>
                                        </p:tgtEl>
                                        <p:attrNameLst>
                                          <p:attrName>style.visibility</p:attrName>
                                        </p:attrNameLst>
                                      </p:cBhvr>
                                      <p:to>
                                        <p:strVal val="visible"/>
                                      </p:to>
                                    </p:set>
                                    <p:anim calcmode="lin" valueType="num">
                                      <p:cBhvr>
                                        <p:cTn id="35" dur="500" fill="hold"/>
                                        <p:tgtEl>
                                          <p:spTgt spid="8205"/>
                                        </p:tgtEl>
                                        <p:attrNameLst>
                                          <p:attrName>ppt_w</p:attrName>
                                        </p:attrNameLst>
                                      </p:cBhvr>
                                      <p:tavLst>
                                        <p:tav tm="0">
                                          <p:val>
                                            <p:fltVal val="0"/>
                                          </p:val>
                                        </p:tav>
                                        <p:tav tm="100000">
                                          <p:val>
                                            <p:strVal val="#ppt_w"/>
                                          </p:val>
                                        </p:tav>
                                      </p:tavLst>
                                    </p:anim>
                                    <p:anim calcmode="lin" valueType="num">
                                      <p:cBhvr>
                                        <p:cTn id="36" dur="500" fill="hold"/>
                                        <p:tgtEl>
                                          <p:spTgt spid="8205"/>
                                        </p:tgtEl>
                                        <p:attrNameLst>
                                          <p:attrName>ppt_h</p:attrName>
                                        </p:attrNameLst>
                                      </p:cBhvr>
                                      <p:tavLst>
                                        <p:tav tm="0">
                                          <p:val>
                                            <p:fltVal val="0"/>
                                          </p:val>
                                        </p:tav>
                                        <p:tav tm="100000">
                                          <p:val>
                                            <p:strVal val="#ppt_h"/>
                                          </p:val>
                                        </p:tav>
                                      </p:tavLst>
                                    </p:anim>
                                    <p:anim calcmode="lin" valueType="num">
                                      <p:cBhvr>
                                        <p:cTn id="37" dur="500" fill="hold"/>
                                        <p:tgtEl>
                                          <p:spTgt spid="8205"/>
                                        </p:tgtEl>
                                        <p:attrNameLst>
                                          <p:attrName>style.rotation</p:attrName>
                                        </p:attrNameLst>
                                      </p:cBhvr>
                                      <p:tavLst>
                                        <p:tav tm="0">
                                          <p:val>
                                            <p:fltVal val="360"/>
                                          </p:val>
                                        </p:tav>
                                        <p:tav tm="100000">
                                          <p:val>
                                            <p:fltVal val="0"/>
                                          </p:val>
                                        </p:tav>
                                      </p:tavLst>
                                    </p:anim>
                                    <p:animEffect>
                                      <p:cBhvr>
                                        <p:cTn id="38" dur="500"/>
                                        <p:tgtEl>
                                          <p:spTgt spid="8205"/>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8206"/>
                                        </p:tgtEl>
                                        <p:attrNameLst>
                                          <p:attrName>style.visibility</p:attrName>
                                        </p:attrNameLst>
                                      </p:cBhvr>
                                      <p:to>
                                        <p:strVal val="visible"/>
                                      </p:to>
                                    </p:set>
                                    <p:anim calcmode="lin" valueType="num">
                                      <p:cBhvr>
                                        <p:cTn id="41" dur="500" fill="hold"/>
                                        <p:tgtEl>
                                          <p:spTgt spid="8206"/>
                                        </p:tgtEl>
                                        <p:attrNameLst>
                                          <p:attrName>ppt_w</p:attrName>
                                        </p:attrNameLst>
                                      </p:cBhvr>
                                      <p:tavLst>
                                        <p:tav tm="0">
                                          <p:val>
                                            <p:fltVal val="0"/>
                                          </p:val>
                                        </p:tav>
                                        <p:tav tm="100000">
                                          <p:val>
                                            <p:strVal val="#ppt_w"/>
                                          </p:val>
                                        </p:tav>
                                      </p:tavLst>
                                    </p:anim>
                                    <p:anim calcmode="lin" valueType="num">
                                      <p:cBhvr>
                                        <p:cTn id="42" dur="500" fill="hold"/>
                                        <p:tgtEl>
                                          <p:spTgt spid="8206"/>
                                        </p:tgtEl>
                                        <p:attrNameLst>
                                          <p:attrName>ppt_h</p:attrName>
                                        </p:attrNameLst>
                                      </p:cBhvr>
                                      <p:tavLst>
                                        <p:tav tm="0">
                                          <p:val>
                                            <p:fltVal val="0"/>
                                          </p:val>
                                        </p:tav>
                                        <p:tav tm="100000">
                                          <p:val>
                                            <p:strVal val="#ppt_h"/>
                                          </p:val>
                                        </p:tav>
                                      </p:tavLst>
                                    </p:anim>
                                    <p:anim calcmode="lin" valueType="num">
                                      <p:cBhvr>
                                        <p:cTn id="43" dur="500" fill="hold"/>
                                        <p:tgtEl>
                                          <p:spTgt spid="8206"/>
                                        </p:tgtEl>
                                        <p:attrNameLst>
                                          <p:attrName>style.rotation</p:attrName>
                                        </p:attrNameLst>
                                      </p:cBhvr>
                                      <p:tavLst>
                                        <p:tav tm="0">
                                          <p:val>
                                            <p:fltVal val="360"/>
                                          </p:val>
                                        </p:tav>
                                        <p:tav tm="100000">
                                          <p:val>
                                            <p:fltVal val="0"/>
                                          </p:val>
                                        </p:tav>
                                      </p:tavLst>
                                    </p:anim>
                                    <p:animEffect>
                                      <p:cBhvr>
                                        <p:cTn id="44" dur="500"/>
                                        <p:tgtEl>
                                          <p:spTgt spid="8206"/>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8207"/>
                                        </p:tgtEl>
                                        <p:attrNameLst>
                                          <p:attrName>style.visibility</p:attrName>
                                        </p:attrNameLst>
                                      </p:cBhvr>
                                      <p:to>
                                        <p:strVal val="visible"/>
                                      </p:to>
                                    </p:set>
                                    <p:anim calcmode="lin" valueType="num">
                                      <p:cBhvr>
                                        <p:cTn id="47" dur="500" fill="hold"/>
                                        <p:tgtEl>
                                          <p:spTgt spid="8207"/>
                                        </p:tgtEl>
                                        <p:attrNameLst>
                                          <p:attrName>ppt_w</p:attrName>
                                        </p:attrNameLst>
                                      </p:cBhvr>
                                      <p:tavLst>
                                        <p:tav tm="0">
                                          <p:val>
                                            <p:fltVal val="0"/>
                                          </p:val>
                                        </p:tav>
                                        <p:tav tm="100000">
                                          <p:val>
                                            <p:strVal val="#ppt_w"/>
                                          </p:val>
                                        </p:tav>
                                      </p:tavLst>
                                    </p:anim>
                                    <p:anim calcmode="lin" valueType="num">
                                      <p:cBhvr>
                                        <p:cTn id="48" dur="500" fill="hold"/>
                                        <p:tgtEl>
                                          <p:spTgt spid="8207"/>
                                        </p:tgtEl>
                                        <p:attrNameLst>
                                          <p:attrName>ppt_h</p:attrName>
                                        </p:attrNameLst>
                                      </p:cBhvr>
                                      <p:tavLst>
                                        <p:tav tm="0">
                                          <p:val>
                                            <p:fltVal val="0"/>
                                          </p:val>
                                        </p:tav>
                                        <p:tav tm="100000">
                                          <p:val>
                                            <p:strVal val="#ppt_h"/>
                                          </p:val>
                                        </p:tav>
                                      </p:tavLst>
                                    </p:anim>
                                    <p:anim calcmode="lin" valueType="num">
                                      <p:cBhvr>
                                        <p:cTn id="49" dur="500" fill="hold"/>
                                        <p:tgtEl>
                                          <p:spTgt spid="8207"/>
                                        </p:tgtEl>
                                        <p:attrNameLst>
                                          <p:attrName>style.rotation</p:attrName>
                                        </p:attrNameLst>
                                      </p:cBhvr>
                                      <p:tavLst>
                                        <p:tav tm="0">
                                          <p:val>
                                            <p:fltVal val="360"/>
                                          </p:val>
                                        </p:tav>
                                        <p:tav tm="100000">
                                          <p:val>
                                            <p:fltVal val="0"/>
                                          </p:val>
                                        </p:tav>
                                      </p:tavLst>
                                    </p:anim>
                                    <p:animEffect>
                                      <p:cBhvr>
                                        <p:cTn id="50" dur="500"/>
                                        <p:tgtEl>
                                          <p:spTgt spid="8207"/>
                                        </p:tgtEl>
                                      </p:cBhvr>
                                    </p:animEffect>
                                  </p:childTnLst>
                                </p:cTn>
                              </p:par>
                              <p:par>
                                <p:cTn id="51" presetID="42" presetClass="entr" presetSubtype="0" fill="hold" nodeType="withEffect">
                                  <p:stCondLst>
                                    <p:cond delay="0"/>
                                  </p:stCondLst>
                                  <p:childTnLst>
                                    <p:set>
                                      <p:cBhvr>
                                        <p:cTn id="52" dur="1" fill="hold">
                                          <p:stCondLst>
                                            <p:cond delay="0"/>
                                          </p:stCondLst>
                                        </p:cTn>
                                        <p:tgtEl>
                                          <p:spTgt spid="8211"/>
                                        </p:tgtEl>
                                        <p:attrNameLst>
                                          <p:attrName>style.visibility</p:attrName>
                                        </p:attrNameLst>
                                      </p:cBhvr>
                                      <p:to>
                                        <p:strVal val="visible"/>
                                      </p:to>
                                    </p:set>
                                    <p:animEffect>
                                      <p:cBhvr>
                                        <p:cTn id="53" dur="1000"/>
                                        <p:tgtEl>
                                          <p:spTgt spid="8211"/>
                                        </p:tgtEl>
                                      </p:cBhvr>
                                    </p:animEffect>
                                    <p:anim calcmode="lin" valueType="num">
                                      <p:cBhvr>
                                        <p:cTn id="54" dur="1000" fill="hold"/>
                                        <p:tgtEl>
                                          <p:spTgt spid="8211"/>
                                        </p:tgtEl>
                                        <p:attrNameLst>
                                          <p:attrName>ppt_x</p:attrName>
                                        </p:attrNameLst>
                                      </p:cBhvr>
                                      <p:tavLst>
                                        <p:tav tm="0">
                                          <p:val>
                                            <p:strVal val="#ppt_x"/>
                                          </p:val>
                                        </p:tav>
                                        <p:tav tm="100000">
                                          <p:val>
                                            <p:strVal val="#ppt_x"/>
                                          </p:val>
                                        </p:tav>
                                      </p:tavLst>
                                    </p:anim>
                                    <p:anim calcmode="lin" valueType="num">
                                      <p:cBhvr>
                                        <p:cTn id="55" dur="1000" fill="hold"/>
                                        <p:tgtEl>
                                          <p:spTgt spid="821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8217"/>
                                        </p:tgtEl>
                                        <p:attrNameLst>
                                          <p:attrName>style.visibility</p:attrName>
                                        </p:attrNameLst>
                                      </p:cBhvr>
                                      <p:to>
                                        <p:strVal val="visible"/>
                                      </p:to>
                                    </p:set>
                                    <p:animEffect>
                                      <p:cBhvr>
                                        <p:cTn id="58" dur="1000"/>
                                        <p:tgtEl>
                                          <p:spTgt spid="8217"/>
                                        </p:tgtEl>
                                      </p:cBhvr>
                                    </p:animEffect>
                                    <p:anim calcmode="lin" valueType="num">
                                      <p:cBhvr>
                                        <p:cTn id="59" dur="1000" fill="hold"/>
                                        <p:tgtEl>
                                          <p:spTgt spid="8217"/>
                                        </p:tgtEl>
                                        <p:attrNameLst>
                                          <p:attrName>ppt_x</p:attrName>
                                        </p:attrNameLst>
                                      </p:cBhvr>
                                      <p:tavLst>
                                        <p:tav tm="0">
                                          <p:val>
                                            <p:strVal val="#ppt_x"/>
                                          </p:val>
                                        </p:tav>
                                        <p:tav tm="100000">
                                          <p:val>
                                            <p:strVal val="#ppt_x"/>
                                          </p:val>
                                        </p:tav>
                                      </p:tavLst>
                                    </p:anim>
                                    <p:anim calcmode="lin" valueType="num">
                                      <p:cBhvr>
                                        <p:cTn id="60" dur="1000" fill="hold"/>
                                        <p:tgtEl>
                                          <p:spTgt spid="8217"/>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8208"/>
                                        </p:tgtEl>
                                        <p:attrNameLst>
                                          <p:attrName>style.visibility</p:attrName>
                                        </p:attrNameLst>
                                      </p:cBhvr>
                                      <p:to>
                                        <p:strVal val="visible"/>
                                      </p:to>
                                    </p:set>
                                    <p:animEffect>
                                      <p:cBhvr>
                                        <p:cTn id="63" dur="1000"/>
                                        <p:tgtEl>
                                          <p:spTgt spid="8208"/>
                                        </p:tgtEl>
                                      </p:cBhvr>
                                    </p:animEffect>
                                    <p:anim calcmode="lin" valueType="num">
                                      <p:cBhvr>
                                        <p:cTn id="64" dur="1000" fill="hold"/>
                                        <p:tgtEl>
                                          <p:spTgt spid="8208"/>
                                        </p:tgtEl>
                                        <p:attrNameLst>
                                          <p:attrName>ppt_x</p:attrName>
                                        </p:attrNameLst>
                                      </p:cBhvr>
                                      <p:tavLst>
                                        <p:tav tm="0">
                                          <p:val>
                                            <p:strVal val="#ppt_x"/>
                                          </p:val>
                                        </p:tav>
                                        <p:tav tm="100000">
                                          <p:val>
                                            <p:strVal val="#ppt_x"/>
                                          </p:val>
                                        </p:tav>
                                      </p:tavLst>
                                    </p:anim>
                                    <p:anim calcmode="lin" valueType="num">
                                      <p:cBhvr>
                                        <p:cTn id="65" dur="1000" fill="hold"/>
                                        <p:tgtEl>
                                          <p:spTgt spid="8208"/>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8214"/>
                                        </p:tgtEl>
                                        <p:attrNameLst>
                                          <p:attrName>style.visibility</p:attrName>
                                        </p:attrNameLst>
                                      </p:cBhvr>
                                      <p:to>
                                        <p:strVal val="visible"/>
                                      </p:to>
                                    </p:set>
                                    <p:animEffect>
                                      <p:cBhvr>
                                        <p:cTn id="68" dur="1000"/>
                                        <p:tgtEl>
                                          <p:spTgt spid="8214"/>
                                        </p:tgtEl>
                                      </p:cBhvr>
                                    </p:animEffect>
                                    <p:anim calcmode="lin" valueType="num">
                                      <p:cBhvr>
                                        <p:cTn id="69" dur="1000" fill="hold"/>
                                        <p:tgtEl>
                                          <p:spTgt spid="8214"/>
                                        </p:tgtEl>
                                        <p:attrNameLst>
                                          <p:attrName>ppt_x</p:attrName>
                                        </p:attrNameLst>
                                      </p:cBhvr>
                                      <p:tavLst>
                                        <p:tav tm="0">
                                          <p:val>
                                            <p:strVal val="#ppt_x"/>
                                          </p:val>
                                        </p:tav>
                                        <p:tav tm="100000">
                                          <p:val>
                                            <p:strVal val="#ppt_x"/>
                                          </p:val>
                                        </p:tav>
                                      </p:tavLst>
                                    </p:anim>
                                    <p:anim calcmode="lin" valueType="num">
                                      <p:cBhvr>
                                        <p:cTn id="70" dur="1000" fill="hold"/>
                                        <p:tgtEl>
                                          <p:spTgt spid="8214"/>
                                        </p:tgtEl>
                                        <p:attrNameLst>
                                          <p:attrName>ppt_y</p:attrName>
                                        </p:attrNameLst>
                                      </p:cBhvr>
                                      <p:tavLst>
                                        <p:tav tm="0">
                                          <p:val>
                                            <p:strVal val="#ppt_y-.1"/>
                                          </p:val>
                                        </p:tav>
                                        <p:tav tm="100000">
                                          <p:val>
                                            <p:strVal val="#ppt_y"/>
                                          </p:val>
                                        </p:tav>
                                      </p:tavLst>
                                    </p:anim>
                                  </p:childTnLst>
                                </p:cTn>
                              </p:par>
                            </p:childTnLst>
                          </p:cTn>
                        </p:par>
                        <p:par>
                          <p:cTn id="71" fill="hold">
                            <p:stCondLst>
                              <p:cond delay="1500"/>
                            </p:stCondLst>
                            <p:childTnLst>
                              <p:par>
                                <p:cTn id="72" presetID="49" presetClass="entr" presetSubtype="0" decel="100000" fill="hold" grpId="0" nodeType="afterEffect">
                                  <p:stCondLst>
                                    <p:cond delay="0"/>
                                  </p:stCondLst>
                                  <p:childTnLst>
                                    <p:set>
                                      <p:cBhvr>
                                        <p:cTn id="73" dur="1" fill="hold">
                                          <p:stCondLst>
                                            <p:cond delay="0"/>
                                          </p:stCondLst>
                                        </p:cTn>
                                        <p:tgtEl>
                                          <p:spTgt spid="8231"/>
                                        </p:tgtEl>
                                        <p:attrNameLst>
                                          <p:attrName>style.visibility</p:attrName>
                                        </p:attrNameLst>
                                      </p:cBhvr>
                                      <p:to>
                                        <p:strVal val="visible"/>
                                      </p:to>
                                    </p:set>
                                    <p:anim calcmode="lin" valueType="num">
                                      <p:cBhvr>
                                        <p:cTn id="74" dur="500" fill="hold"/>
                                        <p:tgtEl>
                                          <p:spTgt spid="8231"/>
                                        </p:tgtEl>
                                        <p:attrNameLst>
                                          <p:attrName>ppt_w</p:attrName>
                                        </p:attrNameLst>
                                      </p:cBhvr>
                                      <p:tavLst>
                                        <p:tav tm="0">
                                          <p:val>
                                            <p:fltVal val="0"/>
                                          </p:val>
                                        </p:tav>
                                        <p:tav tm="100000">
                                          <p:val>
                                            <p:strVal val="#ppt_w"/>
                                          </p:val>
                                        </p:tav>
                                      </p:tavLst>
                                    </p:anim>
                                    <p:anim calcmode="lin" valueType="num">
                                      <p:cBhvr>
                                        <p:cTn id="75" dur="500" fill="hold"/>
                                        <p:tgtEl>
                                          <p:spTgt spid="8231"/>
                                        </p:tgtEl>
                                        <p:attrNameLst>
                                          <p:attrName>ppt_h</p:attrName>
                                        </p:attrNameLst>
                                      </p:cBhvr>
                                      <p:tavLst>
                                        <p:tav tm="0">
                                          <p:val>
                                            <p:fltVal val="0"/>
                                          </p:val>
                                        </p:tav>
                                        <p:tav tm="100000">
                                          <p:val>
                                            <p:strVal val="#ppt_h"/>
                                          </p:val>
                                        </p:tav>
                                      </p:tavLst>
                                    </p:anim>
                                    <p:anim calcmode="lin" valueType="num">
                                      <p:cBhvr>
                                        <p:cTn id="76" dur="500" fill="hold"/>
                                        <p:tgtEl>
                                          <p:spTgt spid="8231"/>
                                        </p:tgtEl>
                                        <p:attrNameLst>
                                          <p:attrName>style.rotation</p:attrName>
                                        </p:attrNameLst>
                                      </p:cBhvr>
                                      <p:tavLst>
                                        <p:tav tm="0">
                                          <p:val>
                                            <p:fltVal val="360"/>
                                          </p:val>
                                        </p:tav>
                                        <p:tav tm="100000">
                                          <p:val>
                                            <p:fltVal val="0"/>
                                          </p:val>
                                        </p:tav>
                                      </p:tavLst>
                                    </p:anim>
                                    <p:animEffect>
                                      <p:cBhvr>
                                        <p:cTn id="77" dur="500"/>
                                        <p:tgtEl>
                                          <p:spTgt spid="8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ldLvl="0" animBg="1" autoUpdateAnimBg="0"/>
      <p:bldP spid="8200" grpId="0" bldLvl="0" animBg="1" autoUpdateAnimBg="0"/>
      <p:bldP spid="8201" grpId="0" bldLvl="0" animBg="1" autoUpdateAnimBg="0"/>
      <p:bldP spid="8202" grpId="0" bldLvl="0" animBg="1" autoUpdateAnimBg="0"/>
      <p:bldP spid="8203" grpId="0" bldLvl="0" animBg="1" autoUpdateAnimBg="0"/>
      <p:bldP spid="8204" grpId="0" bldLvl="0" autoUpdateAnimBg="0"/>
      <p:bldP spid="8205" grpId="0" bldLvl="0" autoUpdateAnimBg="0"/>
      <p:bldP spid="8206" grpId="0" bldLvl="0" autoUpdateAnimBg="0"/>
      <p:bldP spid="8207" grpId="0" bldLvl="0" autoUpdateAnimBg="0"/>
      <p:bldP spid="8231" grpId="0" bldLvl="0" animBg="1"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10243" name="矩形 3"/>
          <p:cNvSpPr>
            <a:spLocks noChangeArrowheads="1"/>
          </p:cNvSpPr>
          <p:nvPr/>
        </p:nvSpPr>
        <p:spPr bwMode="auto">
          <a:xfrm>
            <a:off x="3330958" y="1398157"/>
            <a:ext cx="1053775" cy="788744"/>
          </a:xfrm>
          <a:custGeom>
            <a:avLst/>
            <a:gdLst>
              <a:gd name="T0" fmla="*/ 0 w 1330323"/>
              <a:gd name="T1" fmla="*/ 0 h 996950"/>
              <a:gd name="T2" fmla="*/ 1330323 w 1330323"/>
              <a:gd name="T3" fmla="*/ 996950 h 996950"/>
            </a:gdLst>
            <a:ahLst/>
            <a:cxnLst/>
            <a:rect l="T0" t="T1" r="T2" b="T3"/>
            <a:pathLst>
              <a:path w="1330323" h="996950">
                <a:moveTo>
                  <a:pt x="0" y="0"/>
                </a:moveTo>
                <a:lnTo>
                  <a:pt x="1003300" y="0"/>
                </a:lnTo>
                <a:lnTo>
                  <a:pt x="1003300" y="421150"/>
                </a:lnTo>
                <a:lnTo>
                  <a:pt x="1114685" y="421150"/>
                </a:lnTo>
                <a:lnTo>
                  <a:pt x="1114685" y="212725"/>
                </a:lnTo>
                <a:lnTo>
                  <a:pt x="1330323" y="502444"/>
                </a:lnTo>
                <a:lnTo>
                  <a:pt x="1114685" y="792162"/>
                </a:lnTo>
                <a:lnTo>
                  <a:pt x="1114685" y="583738"/>
                </a:lnTo>
                <a:lnTo>
                  <a:pt x="1003300" y="583738"/>
                </a:lnTo>
                <a:lnTo>
                  <a:pt x="1003300" y="996950"/>
                </a:lnTo>
                <a:lnTo>
                  <a:pt x="831195" y="996950"/>
                </a:lnTo>
                <a:lnTo>
                  <a:pt x="618542" y="837994"/>
                </a:lnTo>
                <a:lnTo>
                  <a:pt x="615386" y="840354"/>
                </a:lnTo>
                <a:lnTo>
                  <a:pt x="501650" y="755337"/>
                </a:lnTo>
                <a:lnTo>
                  <a:pt x="396493" y="833942"/>
                </a:lnTo>
                <a:lnTo>
                  <a:pt x="393408" y="831636"/>
                </a:lnTo>
                <a:lnTo>
                  <a:pt x="172250" y="996950"/>
                </a:lnTo>
                <a:lnTo>
                  <a:pt x="0" y="996950"/>
                </a:ln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rIns="431867" anchor="ctr"/>
          <a:lstStyle/>
          <a:p>
            <a:pPr eaLnBrk="1" fontAlgn="base" hangingPunct="1">
              <a:lnSpc>
                <a:spcPct val="120000"/>
              </a:lnSpc>
            </a:pPr>
            <a:r>
              <a:rPr lang="en-US" sz="2800" b="1">
                <a:solidFill>
                  <a:srgbClr val="FFFFFF"/>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2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44" name="上箭头 9"/>
          <p:cNvSpPr>
            <a:spLocks noChangeArrowheads="1"/>
          </p:cNvSpPr>
          <p:nvPr/>
        </p:nvSpPr>
        <p:spPr bwMode="auto">
          <a:xfrm>
            <a:off x="3330958" y="2045656"/>
            <a:ext cx="795093" cy="1047427"/>
          </a:xfrm>
          <a:custGeom>
            <a:avLst/>
            <a:gdLst>
              <a:gd name="T0" fmla="*/ 0 w 1003300"/>
              <a:gd name="T1" fmla="*/ 0 h 1322387"/>
              <a:gd name="T2" fmla="*/ 1003300 w 1003300"/>
              <a:gd name="T3" fmla="*/ 1322387 h 1322387"/>
            </a:gdLst>
            <a:ahLst/>
            <a:cxnLst/>
            <a:rect l="T0" t="T1" r="T2" b="T3"/>
            <a:pathLst>
              <a:path w="1003300" h="1322387">
                <a:moveTo>
                  <a:pt x="501650" y="0"/>
                </a:moveTo>
                <a:lnTo>
                  <a:pt x="790575" y="215638"/>
                </a:lnTo>
                <a:lnTo>
                  <a:pt x="582722" y="215638"/>
                </a:lnTo>
                <a:lnTo>
                  <a:pt x="582722" y="327025"/>
                </a:lnTo>
                <a:lnTo>
                  <a:pt x="1003300" y="327025"/>
                </a:lnTo>
                <a:lnTo>
                  <a:pt x="1003300" y="1322387"/>
                </a:lnTo>
                <a:lnTo>
                  <a:pt x="831195" y="1322387"/>
                </a:lnTo>
                <a:lnTo>
                  <a:pt x="618542" y="1163685"/>
                </a:lnTo>
                <a:lnTo>
                  <a:pt x="615386" y="1166041"/>
                </a:lnTo>
                <a:lnTo>
                  <a:pt x="501650" y="1081159"/>
                </a:lnTo>
                <a:lnTo>
                  <a:pt x="396493" y="1159639"/>
                </a:lnTo>
                <a:lnTo>
                  <a:pt x="393408" y="1157337"/>
                </a:lnTo>
                <a:lnTo>
                  <a:pt x="172250" y="1322387"/>
                </a:lnTo>
                <a:lnTo>
                  <a:pt x="0" y="1322387"/>
                </a:lnTo>
                <a:lnTo>
                  <a:pt x="0" y="327025"/>
                </a:lnTo>
                <a:lnTo>
                  <a:pt x="420579" y="327025"/>
                </a:lnTo>
                <a:lnTo>
                  <a:pt x="420579" y="215638"/>
                </a:lnTo>
                <a:lnTo>
                  <a:pt x="212725" y="215638"/>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89972" tIns="287911" bIns="46786" anchor="ctr"/>
          <a:lstStyle/>
          <a:p>
            <a:pPr eaLnBrk="1" fontAlgn="base" hangingPunct="1">
              <a:lnSpc>
                <a:spcPct val="120000"/>
              </a:lnSpc>
            </a:pPr>
            <a:r>
              <a:rPr lang="en-US" sz="2800">
                <a:solidFill>
                  <a:srgbClr val="4D4D4D"/>
                </a:solidFill>
                <a:latin typeface="Impact" panose="020B0806030902050204" pitchFamily="34" charset="0"/>
                <a:ea typeface="微软雅黑" panose="020B0503020204020204" pitchFamily="34" charset="-122"/>
                <a:sym typeface="Impact" panose="020B0806030902050204" pitchFamily="34" charset="0"/>
              </a:rPr>
              <a:t>8</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45" name="上箭头 9"/>
          <p:cNvSpPr>
            <a:spLocks noChangeArrowheads="1"/>
          </p:cNvSpPr>
          <p:nvPr/>
        </p:nvSpPr>
        <p:spPr bwMode="auto">
          <a:xfrm>
            <a:off x="3334132" y="2964535"/>
            <a:ext cx="788745" cy="1052188"/>
          </a:xfrm>
          <a:custGeom>
            <a:avLst/>
            <a:gdLst>
              <a:gd name="T0" fmla="*/ 0 w 995363"/>
              <a:gd name="T1" fmla="*/ 0 h 1328736"/>
              <a:gd name="T2" fmla="*/ 995363 w 995363"/>
              <a:gd name="T3" fmla="*/ 1328736 h 1328736"/>
            </a:gdLst>
            <a:ahLst/>
            <a:cxnLst/>
            <a:rect l="T0" t="T1" r="T2" b="T3"/>
            <a:pathLst>
              <a:path w="995363" h="1328736">
                <a:moveTo>
                  <a:pt x="498475" y="0"/>
                </a:moveTo>
                <a:lnTo>
                  <a:pt x="787400" y="215638"/>
                </a:lnTo>
                <a:lnTo>
                  <a:pt x="579547" y="215638"/>
                </a:lnTo>
                <a:lnTo>
                  <a:pt x="579547" y="323849"/>
                </a:lnTo>
                <a:lnTo>
                  <a:pt x="995363" y="323849"/>
                </a:lnTo>
                <a:lnTo>
                  <a:pt x="995363" y="496227"/>
                </a:lnTo>
                <a:lnTo>
                  <a:pt x="836660" y="709216"/>
                </a:lnTo>
                <a:lnTo>
                  <a:pt x="839017" y="712377"/>
                </a:lnTo>
                <a:lnTo>
                  <a:pt x="754135" y="826293"/>
                </a:lnTo>
                <a:lnTo>
                  <a:pt x="832615" y="931616"/>
                </a:lnTo>
                <a:lnTo>
                  <a:pt x="830312" y="934706"/>
                </a:lnTo>
                <a:lnTo>
                  <a:pt x="995363" y="1156214"/>
                </a:lnTo>
                <a:lnTo>
                  <a:pt x="995363" y="1328736"/>
                </a:lnTo>
                <a:lnTo>
                  <a:pt x="0" y="1328736"/>
                </a:lnTo>
                <a:lnTo>
                  <a:pt x="0" y="323849"/>
                </a:lnTo>
                <a:lnTo>
                  <a:pt x="417404" y="323849"/>
                </a:lnTo>
                <a:lnTo>
                  <a:pt x="417404" y="215638"/>
                </a:lnTo>
                <a:lnTo>
                  <a:pt x="209550" y="215638"/>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89972" tIns="287911" bIns="46786" anchor="ctr"/>
          <a:lstStyle/>
          <a:p>
            <a:pPr eaLnBrk="1" fontAlgn="base" hangingPunct="1">
              <a:lnSpc>
                <a:spcPct val="120000"/>
              </a:lnSpc>
            </a:pPr>
            <a:r>
              <a:rPr lang="en-US" sz="2800">
                <a:solidFill>
                  <a:srgbClr val="4D4D4D"/>
                </a:solidFill>
                <a:latin typeface="Impact" panose="020B0806030902050204" pitchFamily="34" charset="0"/>
                <a:ea typeface="微软雅黑" panose="020B0503020204020204" pitchFamily="34" charset="-122"/>
                <a:sym typeface="Impact" panose="020B0806030902050204" pitchFamily="34" charset="0"/>
              </a:rPr>
              <a:t>7</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46" name="TextBox 4"/>
          <p:cNvSpPr>
            <a:spLocks noChangeArrowheads="1"/>
          </p:cNvSpPr>
          <p:nvPr/>
        </p:nvSpPr>
        <p:spPr bwMode="auto">
          <a:xfrm>
            <a:off x="1650315" y="3280350"/>
            <a:ext cx="1425135"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sz="1200">
              <a:solidFill>
                <a:srgbClr val="5F5F5F"/>
              </a:solidFill>
              <a:sym typeface="微软雅黑" panose="020B0503020204020204" pitchFamily="34" charset="-122"/>
            </a:endParaRPr>
          </a:p>
          <a:p>
            <a:pPr algn="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10247" name="TextBox 5"/>
          <p:cNvSpPr>
            <a:spLocks noChangeArrowheads="1"/>
          </p:cNvSpPr>
          <p:nvPr/>
        </p:nvSpPr>
        <p:spPr bwMode="auto">
          <a:xfrm>
            <a:off x="1650315" y="2353536"/>
            <a:ext cx="1425135"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sz="1200">
              <a:solidFill>
                <a:srgbClr val="5F5F5F"/>
              </a:solidFill>
              <a:sym typeface="微软雅黑" panose="020B0503020204020204" pitchFamily="34" charset="-122"/>
            </a:endParaRPr>
          </a:p>
          <a:p>
            <a:pPr algn="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10248" name="TextBox 6"/>
          <p:cNvSpPr>
            <a:spLocks noChangeArrowheads="1"/>
          </p:cNvSpPr>
          <p:nvPr/>
        </p:nvSpPr>
        <p:spPr bwMode="auto">
          <a:xfrm>
            <a:off x="1650315" y="1448941"/>
            <a:ext cx="1425135"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sz="1200">
              <a:solidFill>
                <a:srgbClr val="5F5F5F"/>
              </a:solidFill>
              <a:sym typeface="微软雅黑" panose="020B0503020204020204" pitchFamily="34" charset="-122"/>
            </a:endParaRPr>
          </a:p>
          <a:p>
            <a:pPr algn="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10249" name="TextBox 7"/>
          <p:cNvSpPr>
            <a:spLocks noChangeArrowheads="1"/>
          </p:cNvSpPr>
          <p:nvPr/>
        </p:nvSpPr>
        <p:spPr bwMode="auto">
          <a:xfrm>
            <a:off x="4059396" y="668132"/>
            <a:ext cx="1426722"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sz="1200">
              <a:solidFill>
                <a:srgbClr val="5F5F5F"/>
              </a:solidFill>
              <a:sym typeface="微软雅黑" panose="020B0503020204020204" pitchFamily="34" charset="-122"/>
            </a:endParaRPr>
          </a:p>
          <a:p>
            <a:pP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10250" name="TextBox 8"/>
          <p:cNvSpPr>
            <a:spLocks noChangeArrowheads="1"/>
          </p:cNvSpPr>
          <p:nvPr/>
        </p:nvSpPr>
        <p:spPr bwMode="auto">
          <a:xfrm>
            <a:off x="6270101" y="1448941"/>
            <a:ext cx="1425135"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sz="1200">
              <a:solidFill>
                <a:srgbClr val="5F5F5F"/>
              </a:solidFill>
              <a:sym typeface="微软雅黑" panose="020B0503020204020204" pitchFamily="34" charset="-122"/>
            </a:endParaRPr>
          </a:p>
          <a:p>
            <a:pPr algn="l"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10251" name="TextBox 9"/>
          <p:cNvSpPr>
            <a:spLocks noChangeArrowheads="1"/>
          </p:cNvSpPr>
          <p:nvPr/>
        </p:nvSpPr>
        <p:spPr bwMode="auto">
          <a:xfrm>
            <a:off x="6270101" y="2448757"/>
            <a:ext cx="1425135"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sz="1200">
              <a:solidFill>
                <a:srgbClr val="5F5F5F"/>
              </a:solidFill>
              <a:sym typeface="微软雅黑" panose="020B0503020204020204" pitchFamily="34" charset="-122"/>
            </a:endParaRPr>
          </a:p>
          <a:p>
            <a:pPr algn="l"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10252" name="TextBox 10"/>
          <p:cNvSpPr>
            <a:spLocks noChangeArrowheads="1"/>
          </p:cNvSpPr>
          <p:nvPr/>
        </p:nvSpPr>
        <p:spPr bwMode="auto">
          <a:xfrm>
            <a:off x="6270101" y="3377157"/>
            <a:ext cx="1425135"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sz="1200">
              <a:solidFill>
                <a:srgbClr val="5F5F5F"/>
              </a:solidFill>
              <a:sym typeface="微软雅黑" panose="020B0503020204020204" pitchFamily="34" charset="-122"/>
            </a:endParaRPr>
          </a:p>
          <a:p>
            <a:pPr algn="l"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10253" name="TextBox 11"/>
          <p:cNvSpPr>
            <a:spLocks noChangeArrowheads="1"/>
          </p:cNvSpPr>
          <p:nvPr/>
        </p:nvSpPr>
        <p:spPr bwMode="auto">
          <a:xfrm>
            <a:off x="4059396" y="4051637"/>
            <a:ext cx="1426722"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sz="1200">
              <a:solidFill>
                <a:srgbClr val="5F5F5F"/>
              </a:solidFill>
              <a:sym typeface="微软雅黑" panose="020B0503020204020204" pitchFamily="34" charset="-122"/>
            </a:endParaRPr>
          </a:p>
          <a:p>
            <a:pPr eaLnBrk="1" fontAlgn="base" hangingPunct="1">
              <a:lnSpc>
                <a:spcPct val="150000"/>
              </a:lnSpc>
            </a:pPr>
            <a:r>
              <a:rPr lang="zh-CN" altLang="en-US" sz="1200">
                <a:solidFill>
                  <a:srgbClr val="5F5F5F"/>
                </a:solidFill>
                <a:sym typeface="微软雅黑" panose="020B0503020204020204" pitchFamily="34" charset="-122"/>
              </a:rPr>
              <a:t>单击此处添加文本</a:t>
            </a:r>
            <a:endParaRPr lang="zh-CN" altLang="en-US"/>
          </a:p>
        </p:txBody>
      </p:sp>
      <p:sp>
        <p:nvSpPr>
          <p:cNvPr id="10254" name="矩形 1"/>
          <p:cNvSpPr>
            <a:spLocks noChangeArrowheads="1"/>
          </p:cNvSpPr>
          <p:nvPr/>
        </p:nvSpPr>
        <p:spPr bwMode="auto">
          <a:xfrm>
            <a:off x="5205218" y="2320208"/>
            <a:ext cx="795092" cy="1047427"/>
          </a:xfrm>
          <a:custGeom>
            <a:avLst/>
            <a:gdLst>
              <a:gd name="T0" fmla="*/ 0 w 1003300"/>
              <a:gd name="T1" fmla="*/ 0 h 1322387"/>
              <a:gd name="T2" fmla="*/ 1003300 w 1003300"/>
              <a:gd name="T3" fmla="*/ 1322387 h 1322387"/>
            </a:gdLst>
            <a:ahLst/>
            <a:cxnLst/>
            <a:rect l="T0" t="T1" r="T2" b="T3"/>
            <a:pathLst>
              <a:path w="1003300" h="1322387">
                <a:moveTo>
                  <a:pt x="0" y="0"/>
                </a:moveTo>
                <a:lnTo>
                  <a:pt x="172251" y="0"/>
                </a:lnTo>
                <a:lnTo>
                  <a:pt x="393409" y="165051"/>
                </a:lnTo>
                <a:lnTo>
                  <a:pt x="396493" y="162748"/>
                </a:lnTo>
                <a:lnTo>
                  <a:pt x="501650" y="241228"/>
                </a:lnTo>
                <a:lnTo>
                  <a:pt x="615386" y="156346"/>
                </a:lnTo>
                <a:lnTo>
                  <a:pt x="618543" y="158702"/>
                </a:lnTo>
                <a:lnTo>
                  <a:pt x="831195" y="0"/>
                </a:lnTo>
                <a:lnTo>
                  <a:pt x="1003300" y="0"/>
                </a:lnTo>
                <a:lnTo>
                  <a:pt x="1003300" y="995362"/>
                </a:lnTo>
                <a:lnTo>
                  <a:pt x="555734" y="995362"/>
                </a:lnTo>
                <a:lnTo>
                  <a:pt x="555734" y="1106749"/>
                </a:lnTo>
                <a:lnTo>
                  <a:pt x="763587" y="1106749"/>
                </a:lnTo>
                <a:lnTo>
                  <a:pt x="474662" y="1322387"/>
                </a:lnTo>
                <a:lnTo>
                  <a:pt x="185737" y="1106749"/>
                </a:lnTo>
                <a:lnTo>
                  <a:pt x="393591" y="1106749"/>
                </a:lnTo>
                <a:lnTo>
                  <a:pt x="393591" y="995362"/>
                </a:lnTo>
                <a:lnTo>
                  <a:pt x="0" y="995362"/>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bIns="287911" anchor="ctr"/>
          <a:lstStyle/>
          <a:p>
            <a:pPr eaLnBrk="1" fontAlgn="base" hangingPunct="1">
              <a:lnSpc>
                <a:spcPct val="120000"/>
              </a:lnSpc>
            </a:pPr>
            <a:r>
              <a:rPr lang="en-US" sz="2800">
                <a:solidFill>
                  <a:srgbClr val="4D4D4D"/>
                </a:solidFill>
                <a:latin typeface="Impact" panose="020B0806030902050204" pitchFamily="34" charset="0"/>
                <a:ea typeface="微软雅黑" panose="020B0503020204020204" pitchFamily="34" charset="-122"/>
                <a:sym typeface="Impact" panose="020B0806030902050204" pitchFamily="34" charset="0"/>
              </a:rPr>
              <a:t>4</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5" name="矩形 4"/>
          <p:cNvSpPr>
            <a:spLocks noChangeArrowheads="1"/>
          </p:cNvSpPr>
          <p:nvPr/>
        </p:nvSpPr>
        <p:spPr bwMode="auto">
          <a:xfrm>
            <a:off x="4003851" y="3220044"/>
            <a:ext cx="1045840" cy="796679"/>
          </a:xfrm>
          <a:custGeom>
            <a:avLst/>
            <a:gdLst>
              <a:gd name="T0" fmla="*/ 0 w 1320797"/>
              <a:gd name="T1" fmla="*/ 0 h 1004887"/>
              <a:gd name="T2" fmla="*/ 1320797 w 1320797"/>
              <a:gd name="T3" fmla="*/ 1004887 h 1004887"/>
            </a:gdLst>
            <a:ahLst/>
            <a:cxnLst/>
            <a:rect l="T0" t="T1" r="T2" b="T3"/>
            <a:pathLst>
              <a:path w="1320797" h="1004887">
                <a:moveTo>
                  <a:pt x="325434" y="0"/>
                </a:moveTo>
                <a:lnTo>
                  <a:pt x="1320797" y="0"/>
                </a:lnTo>
                <a:lnTo>
                  <a:pt x="1320797" y="172378"/>
                </a:lnTo>
                <a:lnTo>
                  <a:pt x="1162095" y="385367"/>
                </a:lnTo>
                <a:lnTo>
                  <a:pt x="1164451" y="388528"/>
                </a:lnTo>
                <a:lnTo>
                  <a:pt x="1079569" y="502444"/>
                </a:lnTo>
                <a:lnTo>
                  <a:pt x="1158049" y="607767"/>
                </a:lnTo>
                <a:lnTo>
                  <a:pt x="1155746" y="610857"/>
                </a:lnTo>
                <a:lnTo>
                  <a:pt x="1320797" y="832365"/>
                </a:lnTo>
                <a:lnTo>
                  <a:pt x="1320797" y="1004887"/>
                </a:lnTo>
                <a:lnTo>
                  <a:pt x="325434" y="1004887"/>
                </a:lnTo>
                <a:lnTo>
                  <a:pt x="325434" y="583737"/>
                </a:lnTo>
                <a:lnTo>
                  <a:pt x="215638" y="583737"/>
                </a:lnTo>
                <a:lnTo>
                  <a:pt x="215638" y="792162"/>
                </a:lnTo>
                <a:lnTo>
                  <a:pt x="0" y="502444"/>
                </a:lnTo>
                <a:lnTo>
                  <a:pt x="215638" y="212725"/>
                </a:lnTo>
                <a:lnTo>
                  <a:pt x="215638" y="421149"/>
                </a:lnTo>
                <a:lnTo>
                  <a:pt x="325434" y="421149"/>
                </a:lnTo>
                <a:close/>
              </a:path>
            </a:pathLst>
          </a:custGeom>
          <a:solidFill>
            <a:srgbClr val="FF6699"/>
          </a:solidFill>
          <a:ln w="3175">
            <a:solidFill>
              <a:srgbClr val="EAEAEA"/>
            </a:solidFill>
            <a:bevel/>
          </a:ln>
        </p:spPr>
        <p:txBody>
          <a:bodyPr lIns="431867" bIns="46786" anchor="ctr"/>
          <a:lstStyle/>
          <a:p>
            <a:pPr eaLnBrk="1" fontAlgn="base" hangingPunct="1">
              <a:lnSpc>
                <a:spcPct val="120000"/>
              </a:lnSpc>
            </a:pPr>
            <a:r>
              <a:rPr lang="en-US" sz="2800">
                <a:solidFill>
                  <a:srgbClr val="F8F8F8"/>
                </a:solidFill>
                <a:latin typeface="Impact" panose="020B0806030902050204" pitchFamily="34" charset="0"/>
                <a:ea typeface="微软雅黑" panose="020B0503020204020204" pitchFamily="34" charset="-122"/>
                <a:sym typeface="Impact" panose="020B0806030902050204" pitchFamily="34" charset="0"/>
              </a:rPr>
              <a:t>6</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6" name="矩形 41"/>
          <p:cNvSpPr>
            <a:spLocks noChangeArrowheads="1"/>
          </p:cNvSpPr>
          <p:nvPr/>
        </p:nvSpPr>
        <p:spPr bwMode="auto">
          <a:xfrm>
            <a:off x="4259359" y="1398157"/>
            <a:ext cx="1047427" cy="795092"/>
          </a:xfrm>
          <a:custGeom>
            <a:avLst/>
            <a:gdLst>
              <a:gd name="T0" fmla="*/ 0 w 1322385"/>
              <a:gd name="T1" fmla="*/ 0 h 1004887"/>
              <a:gd name="T2" fmla="*/ 1322385 w 1322385"/>
              <a:gd name="T3" fmla="*/ 1004887 h 1004887"/>
            </a:gdLst>
            <a:ahLst/>
            <a:cxnLst/>
            <a:rect l="T0" t="T1" r="T2" b="T3"/>
            <a:pathLst>
              <a:path w="1322385" h="1004887">
                <a:moveTo>
                  <a:pt x="0" y="0"/>
                </a:moveTo>
                <a:lnTo>
                  <a:pt x="995363" y="0"/>
                </a:lnTo>
                <a:lnTo>
                  <a:pt x="995363" y="421150"/>
                </a:lnTo>
                <a:lnTo>
                  <a:pt x="1106747" y="421150"/>
                </a:lnTo>
                <a:lnTo>
                  <a:pt x="1106747" y="212725"/>
                </a:lnTo>
                <a:lnTo>
                  <a:pt x="1322385" y="502443"/>
                </a:lnTo>
                <a:lnTo>
                  <a:pt x="1106747" y="792162"/>
                </a:lnTo>
                <a:lnTo>
                  <a:pt x="1106747" y="583738"/>
                </a:lnTo>
                <a:lnTo>
                  <a:pt x="995363" y="583738"/>
                </a:lnTo>
                <a:lnTo>
                  <a:pt x="995363" y="1004887"/>
                </a:lnTo>
                <a:lnTo>
                  <a:pt x="0" y="1004887"/>
                </a:lnTo>
                <a:lnTo>
                  <a:pt x="0" y="832509"/>
                </a:lnTo>
                <a:lnTo>
                  <a:pt x="158702" y="619521"/>
                </a:lnTo>
                <a:lnTo>
                  <a:pt x="156346" y="616359"/>
                </a:lnTo>
                <a:lnTo>
                  <a:pt x="241228" y="502443"/>
                </a:lnTo>
                <a:lnTo>
                  <a:pt x="162748" y="397120"/>
                </a:lnTo>
                <a:lnTo>
                  <a:pt x="165051" y="394030"/>
                </a:lnTo>
                <a:lnTo>
                  <a:pt x="0" y="172523"/>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rIns="431867" anchor="ctr"/>
          <a:lstStyle/>
          <a:p>
            <a:pPr eaLnBrk="1" fontAlgn="base" hangingPunct="1">
              <a:lnSpc>
                <a:spcPct val="120000"/>
              </a:lnSpc>
            </a:pPr>
            <a:r>
              <a:rPr lang="en-US" sz="2800">
                <a:solidFill>
                  <a:srgbClr val="4D4D4D"/>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7" name="矩形 47"/>
          <p:cNvSpPr>
            <a:spLocks noChangeArrowheads="1"/>
          </p:cNvSpPr>
          <p:nvPr/>
        </p:nvSpPr>
        <p:spPr bwMode="auto">
          <a:xfrm>
            <a:off x="5184586" y="1398156"/>
            <a:ext cx="788745" cy="1052187"/>
          </a:xfrm>
          <a:custGeom>
            <a:avLst/>
            <a:gdLst>
              <a:gd name="T0" fmla="*/ 0 w 995364"/>
              <a:gd name="T1" fmla="*/ 0 h 1328736"/>
              <a:gd name="T2" fmla="*/ 995364 w 995364"/>
              <a:gd name="T3" fmla="*/ 1328736 h 1328736"/>
            </a:gdLst>
            <a:ahLst/>
            <a:cxnLst/>
            <a:rect l="T0" t="T1" r="T2" b="T3"/>
            <a:pathLst>
              <a:path w="995364" h="1328736">
                <a:moveTo>
                  <a:pt x="0" y="0"/>
                </a:moveTo>
                <a:lnTo>
                  <a:pt x="995364" y="0"/>
                </a:lnTo>
                <a:lnTo>
                  <a:pt x="995364" y="1004887"/>
                </a:lnTo>
                <a:lnTo>
                  <a:pt x="609711" y="1004887"/>
                </a:lnTo>
                <a:lnTo>
                  <a:pt x="609711" y="1113098"/>
                </a:lnTo>
                <a:lnTo>
                  <a:pt x="817564" y="1113098"/>
                </a:lnTo>
                <a:lnTo>
                  <a:pt x="528639" y="1328736"/>
                </a:lnTo>
                <a:lnTo>
                  <a:pt x="239713" y="1113098"/>
                </a:lnTo>
                <a:lnTo>
                  <a:pt x="447568" y="1113098"/>
                </a:lnTo>
                <a:lnTo>
                  <a:pt x="447568" y="1004887"/>
                </a:lnTo>
                <a:lnTo>
                  <a:pt x="0" y="1004887"/>
                </a:lnTo>
                <a:lnTo>
                  <a:pt x="0" y="832510"/>
                </a:lnTo>
                <a:lnTo>
                  <a:pt x="158702" y="619521"/>
                </a:lnTo>
                <a:lnTo>
                  <a:pt x="156346" y="616359"/>
                </a:lnTo>
                <a:lnTo>
                  <a:pt x="241228" y="502444"/>
                </a:lnTo>
                <a:lnTo>
                  <a:pt x="162748" y="397120"/>
                </a:lnTo>
                <a:lnTo>
                  <a:pt x="165051" y="394031"/>
                </a:lnTo>
                <a:lnTo>
                  <a:pt x="0" y="172523"/>
                </a:lnTo>
                <a:close/>
              </a:path>
            </a:pathLst>
          </a:custGeom>
          <a:solidFill>
            <a:srgbClr val="FF6699"/>
          </a:solidFill>
          <a:ln w="3175">
            <a:solidFill>
              <a:srgbClr val="EAEAEA"/>
            </a:solidFill>
            <a:bevel/>
          </a:ln>
        </p:spPr>
        <p:txBody>
          <a:bodyPr bIns="287911" anchor="ctr"/>
          <a:lstStyle/>
          <a:p>
            <a:pPr eaLnBrk="1" fontAlgn="base" hangingPunct="1">
              <a:lnSpc>
                <a:spcPct val="120000"/>
              </a:lnSpc>
            </a:pPr>
            <a:r>
              <a:rPr lang="en-US" sz="2800">
                <a:solidFill>
                  <a:srgbClr val="F8F8F8"/>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2800">
              <a:solidFill>
                <a:srgbClr val="F8F8F8"/>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0258" name="矩形 53"/>
          <p:cNvSpPr>
            <a:spLocks noChangeArrowheads="1"/>
          </p:cNvSpPr>
          <p:nvPr/>
        </p:nvSpPr>
        <p:spPr bwMode="auto">
          <a:xfrm>
            <a:off x="4927491" y="3226392"/>
            <a:ext cx="1052188" cy="790331"/>
          </a:xfrm>
          <a:custGeom>
            <a:avLst/>
            <a:gdLst>
              <a:gd name="T0" fmla="*/ 0 w 1327147"/>
              <a:gd name="T1" fmla="*/ 0 h 996950"/>
              <a:gd name="T2" fmla="*/ 1327147 w 1327147"/>
              <a:gd name="T3" fmla="*/ 996950 h 996950"/>
            </a:gdLst>
            <a:ahLst/>
            <a:cxnLst/>
            <a:rect l="T0" t="T1" r="T2" b="T3"/>
            <a:pathLst>
              <a:path w="1327147" h="996950">
                <a:moveTo>
                  <a:pt x="323847" y="0"/>
                </a:moveTo>
                <a:lnTo>
                  <a:pt x="496098" y="0"/>
                </a:lnTo>
                <a:lnTo>
                  <a:pt x="717256" y="165314"/>
                </a:lnTo>
                <a:lnTo>
                  <a:pt x="720340" y="163008"/>
                </a:lnTo>
                <a:lnTo>
                  <a:pt x="825497" y="241612"/>
                </a:lnTo>
                <a:lnTo>
                  <a:pt x="939233" y="156595"/>
                </a:lnTo>
                <a:lnTo>
                  <a:pt x="942390" y="158956"/>
                </a:lnTo>
                <a:lnTo>
                  <a:pt x="1155042" y="0"/>
                </a:lnTo>
                <a:lnTo>
                  <a:pt x="1327147" y="0"/>
                </a:lnTo>
                <a:lnTo>
                  <a:pt x="1327147" y="996950"/>
                </a:lnTo>
                <a:lnTo>
                  <a:pt x="323847" y="996950"/>
                </a:lnTo>
                <a:lnTo>
                  <a:pt x="323847" y="575800"/>
                </a:lnTo>
                <a:lnTo>
                  <a:pt x="215638" y="575800"/>
                </a:lnTo>
                <a:lnTo>
                  <a:pt x="215638" y="784225"/>
                </a:lnTo>
                <a:lnTo>
                  <a:pt x="0" y="494506"/>
                </a:lnTo>
                <a:lnTo>
                  <a:pt x="215638" y="204788"/>
                </a:lnTo>
                <a:lnTo>
                  <a:pt x="215638" y="413212"/>
                </a:lnTo>
                <a:lnTo>
                  <a:pt x="323847" y="413212"/>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lIns="431867" bIns="46786" anchor="ctr"/>
          <a:lstStyle/>
          <a:p>
            <a:pPr eaLnBrk="1" fontAlgn="base" hangingPunct="1">
              <a:lnSpc>
                <a:spcPct val="120000"/>
              </a:lnSpc>
            </a:pPr>
            <a:r>
              <a:rPr lang="en-US" sz="2800">
                <a:solidFill>
                  <a:srgbClr val="4D4D4D"/>
                </a:solidFill>
                <a:latin typeface="Impact" panose="020B0806030902050204" pitchFamily="34" charset="0"/>
                <a:ea typeface="微软雅黑" panose="020B0503020204020204" pitchFamily="34" charset="-122"/>
                <a:sym typeface="Impact" panose="020B0806030902050204" pitchFamily="34" charset="0"/>
              </a:rPr>
              <a:t>5</a:t>
            </a:r>
            <a:endParaRPr lang="zh-CN" altLang="en-US" sz="2800">
              <a:solidFill>
                <a:srgbClr val="4D4D4D"/>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21" name="文本框 20"/>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p:cBhvr>
                                        <p:cTn id="7" dur="500"/>
                                        <p:tgtEl>
                                          <p:spTgt spid="1024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256"/>
                                        </p:tgtEl>
                                        <p:attrNameLst>
                                          <p:attrName>style.visibility</p:attrName>
                                        </p:attrNameLst>
                                      </p:cBhvr>
                                      <p:to>
                                        <p:strVal val="visible"/>
                                      </p:to>
                                    </p:set>
                                    <p:animEffect>
                                      <p:cBhvr>
                                        <p:cTn id="11" dur="500"/>
                                        <p:tgtEl>
                                          <p:spTgt spid="1025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257"/>
                                        </p:tgtEl>
                                        <p:attrNameLst>
                                          <p:attrName>style.visibility</p:attrName>
                                        </p:attrNameLst>
                                      </p:cBhvr>
                                      <p:to>
                                        <p:strVal val="visible"/>
                                      </p:to>
                                    </p:set>
                                    <p:animEffect>
                                      <p:cBhvr>
                                        <p:cTn id="15" dur="500"/>
                                        <p:tgtEl>
                                          <p:spTgt spid="10257"/>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0254"/>
                                        </p:tgtEl>
                                        <p:attrNameLst>
                                          <p:attrName>style.visibility</p:attrName>
                                        </p:attrNameLst>
                                      </p:cBhvr>
                                      <p:to>
                                        <p:strVal val="visible"/>
                                      </p:to>
                                    </p:set>
                                    <p:animEffect>
                                      <p:cBhvr>
                                        <p:cTn id="19" dur="500"/>
                                        <p:tgtEl>
                                          <p:spTgt spid="1025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258"/>
                                        </p:tgtEl>
                                        <p:attrNameLst>
                                          <p:attrName>style.visibility</p:attrName>
                                        </p:attrNameLst>
                                      </p:cBhvr>
                                      <p:to>
                                        <p:strVal val="visible"/>
                                      </p:to>
                                    </p:set>
                                    <p:animEffect>
                                      <p:cBhvr>
                                        <p:cTn id="23" dur="500"/>
                                        <p:tgtEl>
                                          <p:spTgt spid="10258"/>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10255"/>
                                        </p:tgtEl>
                                        <p:attrNameLst>
                                          <p:attrName>style.visibility</p:attrName>
                                        </p:attrNameLst>
                                      </p:cBhvr>
                                      <p:to>
                                        <p:strVal val="visible"/>
                                      </p:to>
                                    </p:set>
                                    <p:animEffect>
                                      <p:cBhvr>
                                        <p:cTn id="27" dur="500"/>
                                        <p:tgtEl>
                                          <p:spTgt spid="10255"/>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10245"/>
                                        </p:tgtEl>
                                        <p:attrNameLst>
                                          <p:attrName>style.visibility</p:attrName>
                                        </p:attrNameLst>
                                      </p:cBhvr>
                                      <p:to>
                                        <p:strVal val="visible"/>
                                      </p:to>
                                    </p:set>
                                    <p:animEffect>
                                      <p:cBhvr>
                                        <p:cTn id="31" dur="500"/>
                                        <p:tgtEl>
                                          <p:spTgt spid="1024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0244"/>
                                        </p:tgtEl>
                                        <p:attrNameLst>
                                          <p:attrName>style.visibility</p:attrName>
                                        </p:attrNameLst>
                                      </p:cBhvr>
                                      <p:to>
                                        <p:strVal val="visible"/>
                                      </p:to>
                                    </p:set>
                                    <p:animEffect>
                                      <p:cBhvr>
                                        <p:cTn id="35" dur="500"/>
                                        <p:tgtEl>
                                          <p:spTgt spid="10244"/>
                                        </p:tgtEl>
                                      </p:cBhvr>
                                    </p:animEffect>
                                  </p:childTnLst>
                                </p:cTn>
                              </p:par>
                            </p:childTnLst>
                          </p:cTn>
                        </p:par>
                        <p:par>
                          <p:cTn id="36" fill="hold">
                            <p:stCondLst>
                              <p:cond delay="4000"/>
                            </p:stCondLst>
                            <p:childTnLst>
                              <p:par>
                                <p:cTn id="37" presetID="40" presetClass="entr" presetSubtype="0" fill="hold" grpId="0" nodeType="afterEffect">
                                  <p:stCondLst>
                                    <p:cond delay="0"/>
                                  </p:stCondLst>
                                  <p:iterate type="lt">
                                    <p:tmPct val="10000"/>
                                  </p:iterate>
                                  <p:childTnLst>
                                    <p:set>
                                      <p:cBhvr>
                                        <p:cTn id="38" dur="1" fill="hold">
                                          <p:stCondLst>
                                            <p:cond delay="0"/>
                                          </p:stCondLst>
                                        </p:cTn>
                                        <p:tgtEl>
                                          <p:spTgt spid="10248"/>
                                        </p:tgtEl>
                                        <p:attrNameLst>
                                          <p:attrName>style.visibility</p:attrName>
                                        </p:attrNameLst>
                                      </p:cBhvr>
                                      <p:to>
                                        <p:strVal val="visible"/>
                                      </p:to>
                                    </p:set>
                                    <p:animEffect>
                                      <p:cBhvr>
                                        <p:cTn id="39" dur="1000"/>
                                        <p:tgtEl>
                                          <p:spTgt spid="10248"/>
                                        </p:tgtEl>
                                      </p:cBhvr>
                                    </p:animEffect>
                                    <p:anim calcmode="lin" valueType="num">
                                      <p:cBhvr>
                                        <p:cTn id="40" dur="1000" fill="hold"/>
                                        <p:tgtEl>
                                          <p:spTgt spid="10248"/>
                                        </p:tgtEl>
                                        <p:attrNameLst>
                                          <p:attrName>ppt_x</p:attrName>
                                        </p:attrNameLst>
                                      </p:cBhvr>
                                      <p:tavLst>
                                        <p:tav tm="0">
                                          <p:val>
                                            <p:strVal val="#ppt_x-.1"/>
                                          </p:val>
                                        </p:tav>
                                        <p:tav tm="100000">
                                          <p:val>
                                            <p:strVal val="#ppt_x"/>
                                          </p:val>
                                        </p:tav>
                                      </p:tavLst>
                                    </p:anim>
                                    <p:anim calcmode="lin" valueType="num">
                                      <p:cBhvr>
                                        <p:cTn id="41" dur="1000" fill="hold"/>
                                        <p:tgtEl>
                                          <p:spTgt spid="10248"/>
                                        </p:tgtEl>
                                        <p:attrNameLst>
                                          <p:attrName>ppt_y</p:attrName>
                                        </p:attrNameLst>
                                      </p:cBhvr>
                                      <p:tavLst>
                                        <p:tav tm="0">
                                          <p:val>
                                            <p:strVal val="#ppt_y"/>
                                          </p:val>
                                        </p:tav>
                                        <p:tav tm="100000">
                                          <p:val>
                                            <p:strVal val="#ppt_y"/>
                                          </p:val>
                                        </p:tav>
                                      </p:tavLst>
                                    </p:anim>
                                  </p:childTnLst>
                                </p:cTn>
                              </p:par>
                              <p:par>
                                <p:cTn id="42" presetID="40" presetClass="entr" presetSubtype="0" fill="hold" grpId="0" nodeType="withEffect">
                                  <p:stCondLst>
                                    <p:cond delay="0"/>
                                  </p:stCondLst>
                                  <p:iterate type="lt">
                                    <p:tmPct val="10000"/>
                                  </p:iterate>
                                  <p:childTnLst>
                                    <p:set>
                                      <p:cBhvr>
                                        <p:cTn id="43" dur="1" fill="hold">
                                          <p:stCondLst>
                                            <p:cond delay="0"/>
                                          </p:stCondLst>
                                        </p:cTn>
                                        <p:tgtEl>
                                          <p:spTgt spid="10249"/>
                                        </p:tgtEl>
                                        <p:attrNameLst>
                                          <p:attrName>style.visibility</p:attrName>
                                        </p:attrNameLst>
                                      </p:cBhvr>
                                      <p:to>
                                        <p:strVal val="visible"/>
                                      </p:to>
                                    </p:set>
                                    <p:animEffect>
                                      <p:cBhvr>
                                        <p:cTn id="44" dur="1000"/>
                                        <p:tgtEl>
                                          <p:spTgt spid="10249"/>
                                        </p:tgtEl>
                                      </p:cBhvr>
                                    </p:animEffect>
                                    <p:anim calcmode="lin" valueType="num">
                                      <p:cBhvr>
                                        <p:cTn id="45" dur="1000" fill="hold"/>
                                        <p:tgtEl>
                                          <p:spTgt spid="10249"/>
                                        </p:tgtEl>
                                        <p:attrNameLst>
                                          <p:attrName>ppt_x</p:attrName>
                                        </p:attrNameLst>
                                      </p:cBhvr>
                                      <p:tavLst>
                                        <p:tav tm="0">
                                          <p:val>
                                            <p:strVal val="#ppt_x-.1"/>
                                          </p:val>
                                        </p:tav>
                                        <p:tav tm="100000">
                                          <p:val>
                                            <p:strVal val="#ppt_x"/>
                                          </p:val>
                                        </p:tav>
                                      </p:tavLst>
                                    </p:anim>
                                    <p:anim calcmode="lin" valueType="num">
                                      <p:cBhvr>
                                        <p:cTn id="46" dur="1000" fill="hold"/>
                                        <p:tgtEl>
                                          <p:spTgt spid="10249"/>
                                        </p:tgtEl>
                                        <p:attrNameLst>
                                          <p:attrName>ppt_y</p:attrName>
                                        </p:attrNameLst>
                                      </p:cBhvr>
                                      <p:tavLst>
                                        <p:tav tm="0">
                                          <p:val>
                                            <p:strVal val="#ppt_y"/>
                                          </p:val>
                                        </p:tav>
                                        <p:tav tm="100000">
                                          <p:val>
                                            <p:strVal val="#ppt_y"/>
                                          </p:val>
                                        </p:tav>
                                      </p:tavLst>
                                    </p:anim>
                                  </p:childTnLst>
                                </p:cTn>
                              </p:par>
                              <p:par>
                                <p:cTn id="47" presetID="40" presetClass="entr" presetSubtype="0" fill="hold" grpId="0" nodeType="withEffect">
                                  <p:stCondLst>
                                    <p:cond delay="0"/>
                                  </p:stCondLst>
                                  <p:iterate type="lt">
                                    <p:tmPct val="10000"/>
                                  </p:iterate>
                                  <p:childTnLst>
                                    <p:set>
                                      <p:cBhvr>
                                        <p:cTn id="48" dur="1" fill="hold">
                                          <p:stCondLst>
                                            <p:cond delay="0"/>
                                          </p:stCondLst>
                                        </p:cTn>
                                        <p:tgtEl>
                                          <p:spTgt spid="10250"/>
                                        </p:tgtEl>
                                        <p:attrNameLst>
                                          <p:attrName>style.visibility</p:attrName>
                                        </p:attrNameLst>
                                      </p:cBhvr>
                                      <p:to>
                                        <p:strVal val="visible"/>
                                      </p:to>
                                    </p:set>
                                    <p:animEffect>
                                      <p:cBhvr>
                                        <p:cTn id="49" dur="1000"/>
                                        <p:tgtEl>
                                          <p:spTgt spid="10250"/>
                                        </p:tgtEl>
                                      </p:cBhvr>
                                    </p:animEffect>
                                    <p:anim calcmode="lin" valueType="num">
                                      <p:cBhvr>
                                        <p:cTn id="50" dur="1000" fill="hold"/>
                                        <p:tgtEl>
                                          <p:spTgt spid="10250"/>
                                        </p:tgtEl>
                                        <p:attrNameLst>
                                          <p:attrName>ppt_x</p:attrName>
                                        </p:attrNameLst>
                                      </p:cBhvr>
                                      <p:tavLst>
                                        <p:tav tm="0">
                                          <p:val>
                                            <p:strVal val="#ppt_x-.1"/>
                                          </p:val>
                                        </p:tav>
                                        <p:tav tm="100000">
                                          <p:val>
                                            <p:strVal val="#ppt_x"/>
                                          </p:val>
                                        </p:tav>
                                      </p:tavLst>
                                    </p:anim>
                                    <p:anim calcmode="lin" valueType="num">
                                      <p:cBhvr>
                                        <p:cTn id="51" dur="1000" fill="hold"/>
                                        <p:tgtEl>
                                          <p:spTgt spid="10250"/>
                                        </p:tgtEl>
                                        <p:attrNameLst>
                                          <p:attrName>ppt_y</p:attrName>
                                        </p:attrNameLst>
                                      </p:cBhvr>
                                      <p:tavLst>
                                        <p:tav tm="0">
                                          <p:val>
                                            <p:strVal val="#ppt_y"/>
                                          </p:val>
                                        </p:tav>
                                        <p:tav tm="100000">
                                          <p:val>
                                            <p:strVal val="#ppt_y"/>
                                          </p:val>
                                        </p:tav>
                                      </p:tavLst>
                                    </p:anim>
                                  </p:childTnLst>
                                </p:cTn>
                              </p:par>
                              <p:par>
                                <p:cTn id="52" presetID="40" presetClass="entr" presetSubtype="0" fill="hold" grpId="0" nodeType="withEffect">
                                  <p:stCondLst>
                                    <p:cond delay="0"/>
                                  </p:stCondLst>
                                  <p:iterate type="lt">
                                    <p:tmPct val="10000"/>
                                  </p:iterate>
                                  <p:childTnLst>
                                    <p:set>
                                      <p:cBhvr>
                                        <p:cTn id="53" dur="1" fill="hold">
                                          <p:stCondLst>
                                            <p:cond delay="0"/>
                                          </p:stCondLst>
                                        </p:cTn>
                                        <p:tgtEl>
                                          <p:spTgt spid="10251"/>
                                        </p:tgtEl>
                                        <p:attrNameLst>
                                          <p:attrName>style.visibility</p:attrName>
                                        </p:attrNameLst>
                                      </p:cBhvr>
                                      <p:to>
                                        <p:strVal val="visible"/>
                                      </p:to>
                                    </p:set>
                                    <p:animEffect>
                                      <p:cBhvr>
                                        <p:cTn id="54" dur="1000"/>
                                        <p:tgtEl>
                                          <p:spTgt spid="10251"/>
                                        </p:tgtEl>
                                      </p:cBhvr>
                                    </p:animEffect>
                                    <p:anim calcmode="lin" valueType="num">
                                      <p:cBhvr>
                                        <p:cTn id="55" dur="1000" fill="hold"/>
                                        <p:tgtEl>
                                          <p:spTgt spid="10251"/>
                                        </p:tgtEl>
                                        <p:attrNameLst>
                                          <p:attrName>ppt_x</p:attrName>
                                        </p:attrNameLst>
                                      </p:cBhvr>
                                      <p:tavLst>
                                        <p:tav tm="0">
                                          <p:val>
                                            <p:strVal val="#ppt_x-.1"/>
                                          </p:val>
                                        </p:tav>
                                        <p:tav tm="100000">
                                          <p:val>
                                            <p:strVal val="#ppt_x"/>
                                          </p:val>
                                        </p:tav>
                                      </p:tavLst>
                                    </p:anim>
                                    <p:anim calcmode="lin" valueType="num">
                                      <p:cBhvr>
                                        <p:cTn id="56" dur="1000" fill="hold"/>
                                        <p:tgtEl>
                                          <p:spTgt spid="10251"/>
                                        </p:tgtEl>
                                        <p:attrNameLst>
                                          <p:attrName>ppt_y</p:attrName>
                                        </p:attrNameLst>
                                      </p:cBhvr>
                                      <p:tavLst>
                                        <p:tav tm="0">
                                          <p:val>
                                            <p:strVal val="#ppt_y"/>
                                          </p:val>
                                        </p:tav>
                                        <p:tav tm="100000">
                                          <p:val>
                                            <p:strVal val="#ppt_y"/>
                                          </p:val>
                                        </p:tav>
                                      </p:tavLst>
                                    </p:anim>
                                  </p:childTnLst>
                                </p:cTn>
                              </p:par>
                              <p:par>
                                <p:cTn id="57" presetID="40" presetClass="entr" presetSubtype="0" fill="hold" grpId="0" nodeType="withEffect">
                                  <p:stCondLst>
                                    <p:cond delay="0"/>
                                  </p:stCondLst>
                                  <p:iterate type="lt">
                                    <p:tmPct val="10000"/>
                                  </p:iterate>
                                  <p:childTnLst>
                                    <p:set>
                                      <p:cBhvr>
                                        <p:cTn id="58" dur="1" fill="hold">
                                          <p:stCondLst>
                                            <p:cond delay="0"/>
                                          </p:stCondLst>
                                        </p:cTn>
                                        <p:tgtEl>
                                          <p:spTgt spid="10252"/>
                                        </p:tgtEl>
                                        <p:attrNameLst>
                                          <p:attrName>style.visibility</p:attrName>
                                        </p:attrNameLst>
                                      </p:cBhvr>
                                      <p:to>
                                        <p:strVal val="visible"/>
                                      </p:to>
                                    </p:set>
                                    <p:animEffect>
                                      <p:cBhvr>
                                        <p:cTn id="59" dur="1000"/>
                                        <p:tgtEl>
                                          <p:spTgt spid="10252"/>
                                        </p:tgtEl>
                                      </p:cBhvr>
                                    </p:animEffect>
                                    <p:anim calcmode="lin" valueType="num">
                                      <p:cBhvr>
                                        <p:cTn id="60" dur="1000" fill="hold"/>
                                        <p:tgtEl>
                                          <p:spTgt spid="10252"/>
                                        </p:tgtEl>
                                        <p:attrNameLst>
                                          <p:attrName>ppt_x</p:attrName>
                                        </p:attrNameLst>
                                      </p:cBhvr>
                                      <p:tavLst>
                                        <p:tav tm="0">
                                          <p:val>
                                            <p:strVal val="#ppt_x-.1"/>
                                          </p:val>
                                        </p:tav>
                                        <p:tav tm="100000">
                                          <p:val>
                                            <p:strVal val="#ppt_x"/>
                                          </p:val>
                                        </p:tav>
                                      </p:tavLst>
                                    </p:anim>
                                    <p:anim calcmode="lin" valueType="num">
                                      <p:cBhvr>
                                        <p:cTn id="61" dur="1000" fill="hold"/>
                                        <p:tgtEl>
                                          <p:spTgt spid="10252"/>
                                        </p:tgtEl>
                                        <p:attrNameLst>
                                          <p:attrName>ppt_y</p:attrName>
                                        </p:attrNameLst>
                                      </p:cBhvr>
                                      <p:tavLst>
                                        <p:tav tm="0">
                                          <p:val>
                                            <p:strVal val="#ppt_y"/>
                                          </p:val>
                                        </p:tav>
                                        <p:tav tm="100000">
                                          <p:val>
                                            <p:strVal val="#ppt_y"/>
                                          </p:val>
                                        </p:tav>
                                      </p:tavLst>
                                    </p:anim>
                                  </p:childTnLst>
                                </p:cTn>
                              </p:par>
                              <p:par>
                                <p:cTn id="62" presetID="40" presetClass="entr" presetSubtype="0" fill="hold" grpId="0" nodeType="withEffect">
                                  <p:stCondLst>
                                    <p:cond delay="0"/>
                                  </p:stCondLst>
                                  <p:iterate type="lt">
                                    <p:tmPct val="10000"/>
                                  </p:iterate>
                                  <p:childTnLst>
                                    <p:set>
                                      <p:cBhvr>
                                        <p:cTn id="63" dur="1" fill="hold">
                                          <p:stCondLst>
                                            <p:cond delay="0"/>
                                          </p:stCondLst>
                                        </p:cTn>
                                        <p:tgtEl>
                                          <p:spTgt spid="10253"/>
                                        </p:tgtEl>
                                        <p:attrNameLst>
                                          <p:attrName>style.visibility</p:attrName>
                                        </p:attrNameLst>
                                      </p:cBhvr>
                                      <p:to>
                                        <p:strVal val="visible"/>
                                      </p:to>
                                    </p:set>
                                    <p:animEffect>
                                      <p:cBhvr>
                                        <p:cTn id="64" dur="1000"/>
                                        <p:tgtEl>
                                          <p:spTgt spid="10253"/>
                                        </p:tgtEl>
                                      </p:cBhvr>
                                    </p:animEffect>
                                    <p:anim calcmode="lin" valueType="num">
                                      <p:cBhvr>
                                        <p:cTn id="65" dur="1000" fill="hold"/>
                                        <p:tgtEl>
                                          <p:spTgt spid="10253"/>
                                        </p:tgtEl>
                                        <p:attrNameLst>
                                          <p:attrName>ppt_x</p:attrName>
                                        </p:attrNameLst>
                                      </p:cBhvr>
                                      <p:tavLst>
                                        <p:tav tm="0">
                                          <p:val>
                                            <p:strVal val="#ppt_x-.1"/>
                                          </p:val>
                                        </p:tav>
                                        <p:tav tm="100000">
                                          <p:val>
                                            <p:strVal val="#ppt_x"/>
                                          </p:val>
                                        </p:tav>
                                      </p:tavLst>
                                    </p:anim>
                                    <p:anim calcmode="lin" valueType="num">
                                      <p:cBhvr>
                                        <p:cTn id="66" dur="1000" fill="hold"/>
                                        <p:tgtEl>
                                          <p:spTgt spid="10253"/>
                                        </p:tgtEl>
                                        <p:attrNameLst>
                                          <p:attrName>ppt_y</p:attrName>
                                        </p:attrNameLst>
                                      </p:cBhvr>
                                      <p:tavLst>
                                        <p:tav tm="0">
                                          <p:val>
                                            <p:strVal val="#ppt_y"/>
                                          </p:val>
                                        </p:tav>
                                        <p:tav tm="100000">
                                          <p:val>
                                            <p:strVal val="#ppt_y"/>
                                          </p:val>
                                        </p:tav>
                                      </p:tavLst>
                                    </p:anim>
                                  </p:childTnLst>
                                </p:cTn>
                              </p:par>
                              <p:par>
                                <p:cTn id="67" presetID="40" presetClass="entr" presetSubtype="0" fill="hold" grpId="0" nodeType="withEffect">
                                  <p:stCondLst>
                                    <p:cond delay="0"/>
                                  </p:stCondLst>
                                  <p:iterate type="lt">
                                    <p:tmPct val="10000"/>
                                  </p:iterate>
                                  <p:childTnLst>
                                    <p:set>
                                      <p:cBhvr>
                                        <p:cTn id="68" dur="1" fill="hold">
                                          <p:stCondLst>
                                            <p:cond delay="0"/>
                                          </p:stCondLst>
                                        </p:cTn>
                                        <p:tgtEl>
                                          <p:spTgt spid="10246"/>
                                        </p:tgtEl>
                                        <p:attrNameLst>
                                          <p:attrName>style.visibility</p:attrName>
                                        </p:attrNameLst>
                                      </p:cBhvr>
                                      <p:to>
                                        <p:strVal val="visible"/>
                                      </p:to>
                                    </p:set>
                                    <p:animEffect>
                                      <p:cBhvr>
                                        <p:cTn id="69" dur="1000"/>
                                        <p:tgtEl>
                                          <p:spTgt spid="10246"/>
                                        </p:tgtEl>
                                      </p:cBhvr>
                                    </p:animEffect>
                                    <p:anim calcmode="lin" valueType="num">
                                      <p:cBhvr>
                                        <p:cTn id="70" dur="1000" fill="hold"/>
                                        <p:tgtEl>
                                          <p:spTgt spid="10246"/>
                                        </p:tgtEl>
                                        <p:attrNameLst>
                                          <p:attrName>ppt_x</p:attrName>
                                        </p:attrNameLst>
                                      </p:cBhvr>
                                      <p:tavLst>
                                        <p:tav tm="0">
                                          <p:val>
                                            <p:strVal val="#ppt_x-.1"/>
                                          </p:val>
                                        </p:tav>
                                        <p:tav tm="100000">
                                          <p:val>
                                            <p:strVal val="#ppt_x"/>
                                          </p:val>
                                        </p:tav>
                                      </p:tavLst>
                                    </p:anim>
                                    <p:anim calcmode="lin" valueType="num">
                                      <p:cBhvr>
                                        <p:cTn id="71" dur="1000" fill="hold"/>
                                        <p:tgtEl>
                                          <p:spTgt spid="10246"/>
                                        </p:tgtEl>
                                        <p:attrNameLst>
                                          <p:attrName>ppt_y</p:attrName>
                                        </p:attrNameLst>
                                      </p:cBhvr>
                                      <p:tavLst>
                                        <p:tav tm="0">
                                          <p:val>
                                            <p:strVal val="#ppt_y"/>
                                          </p:val>
                                        </p:tav>
                                        <p:tav tm="100000">
                                          <p:val>
                                            <p:strVal val="#ppt_y"/>
                                          </p:val>
                                        </p:tav>
                                      </p:tavLst>
                                    </p:anim>
                                  </p:childTnLst>
                                </p:cTn>
                              </p:par>
                              <p:par>
                                <p:cTn id="72" presetID="40" presetClass="entr" presetSubtype="0" fill="hold" grpId="0" nodeType="withEffect">
                                  <p:stCondLst>
                                    <p:cond delay="0"/>
                                  </p:stCondLst>
                                  <p:iterate type="lt">
                                    <p:tmPct val="10000"/>
                                  </p:iterate>
                                  <p:childTnLst>
                                    <p:set>
                                      <p:cBhvr>
                                        <p:cTn id="73" dur="1" fill="hold">
                                          <p:stCondLst>
                                            <p:cond delay="0"/>
                                          </p:stCondLst>
                                        </p:cTn>
                                        <p:tgtEl>
                                          <p:spTgt spid="10247"/>
                                        </p:tgtEl>
                                        <p:attrNameLst>
                                          <p:attrName>style.visibility</p:attrName>
                                        </p:attrNameLst>
                                      </p:cBhvr>
                                      <p:to>
                                        <p:strVal val="visible"/>
                                      </p:to>
                                    </p:set>
                                    <p:animEffect>
                                      <p:cBhvr>
                                        <p:cTn id="74" dur="1000"/>
                                        <p:tgtEl>
                                          <p:spTgt spid="10247"/>
                                        </p:tgtEl>
                                      </p:cBhvr>
                                    </p:animEffect>
                                    <p:anim calcmode="lin" valueType="num">
                                      <p:cBhvr>
                                        <p:cTn id="75" dur="1000" fill="hold"/>
                                        <p:tgtEl>
                                          <p:spTgt spid="10247"/>
                                        </p:tgtEl>
                                        <p:attrNameLst>
                                          <p:attrName>ppt_x</p:attrName>
                                        </p:attrNameLst>
                                      </p:cBhvr>
                                      <p:tavLst>
                                        <p:tav tm="0">
                                          <p:val>
                                            <p:strVal val="#ppt_x-.1"/>
                                          </p:val>
                                        </p:tav>
                                        <p:tav tm="100000">
                                          <p:val>
                                            <p:strVal val="#ppt_x"/>
                                          </p:val>
                                        </p:tav>
                                      </p:tavLst>
                                    </p:anim>
                                    <p:anim calcmode="lin" valueType="num">
                                      <p:cBhvr>
                                        <p:cTn id="76" dur="1000" fill="hold"/>
                                        <p:tgtEl>
                                          <p:spTgt spid="102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ldLvl="0" animBg="1" autoUpdateAnimBg="0"/>
      <p:bldP spid="10244" grpId="0" bldLvl="0" animBg="1" autoUpdateAnimBg="0"/>
      <p:bldP spid="10245" grpId="0" bldLvl="0" animBg="1" autoUpdateAnimBg="0"/>
      <p:bldP spid="10246" grpId="0" bldLvl="0" autoUpdateAnimBg="0"/>
      <p:bldP spid="10247" grpId="0" bldLvl="0" autoUpdateAnimBg="0"/>
      <p:bldP spid="10248" grpId="0" bldLvl="0" autoUpdateAnimBg="0"/>
      <p:bldP spid="10249" grpId="0" bldLvl="0" autoUpdateAnimBg="0"/>
      <p:bldP spid="10250" grpId="0" bldLvl="0" autoUpdateAnimBg="0"/>
      <p:bldP spid="10251" grpId="0" bldLvl="0" autoUpdateAnimBg="0"/>
      <p:bldP spid="10252" grpId="0" bldLvl="0" autoUpdateAnimBg="0"/>
      <p:bldP spid="10253" grpId="0" bldLvl="0" autoUpdateAnimBg="0"/>
      <p:bldP spid="10254" grpId="0" bldLvl="0" animBg="1" autoUpdateAnimBg="0"/>
      <p:bldP spid="10255" grpId="0" bldLvl="0" animBg="1" autoUpdateAnimBg="0"/>
      <p:bldP spid="10256" grpId="0" bldLvl="0" animBg="1" autoUpdateAnimBg="0"/>
      <p:bldP spid="10257" grpId="0" bldLvl="0" animBg="1" autoUpdateAnimBg="0"/>
      <p:bldP spid="10258" grpId="0" bldLvl="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20483" name="左右箭头 15"/>
          <p:cNvSpPr>
            <a:spLocks noChangeArrowheads="1"/>
          </p:cNvSpPr>
          <p:nvPr/>
        </p:nvSpPr>
        <p:spPr bwMode="auto">
          <a:xfrm rot="5400000">
            <a:off x="2762808" y="2448757"/>
            <a:ext cx="3135932" cy="577672"/>
          </a:xfrm>
          <a:prstGeom prst="leftRightArrow">
            <a:avLst>
              <a:gd name="adj1" fmla="val 68981"/>
              <a:gd name="adj2" fmla="val 48606"/>
            </a:avLst>
          </a:prstGeom>
          <a:solidFill>
            <a:srgbClr val="C0C0C0"/>
          </a:solidFill>
          <a:ln>
            <a:noFill/>
          </a:ln>
          <a:extLst>
            <a:ext uri="{91240B29-F687-4F45-9708-019B960494DF}">
              <a14:hiddenLine xmlns:a14="http://schemas.microsoft.com/office/drawing/2010/main" w="3175">
                <a:solidFill>
                  <a:srgbClr val="C0C0C0"/>
                </a:solidFill>
                <a:miter lim="800000"/>
                <a:headEnd/>
                <a:tailEnd/>
              </a14:hiddenLine>
            </a:ext>
          </a:extLst>
        </p:spPr>
        <p:txBody>
          <a:bodyPr rot="10800000" vert="eaVert" anchor="ctr"/>
          <a:lstStyle/>
          <a:p>
            <a:pPr eaLnBrk="1" fontAlgn="base" hangingPunct="1">
              <a:lnSpc>
                <a:spcPct val="120000"/>
              </a:lnSpc>
            </a:pPr>
            <a:endParaRPr lang="zh-CN" altLang="en-US" sz="2000">
              <a:solidFill>
                <a:srgbClr val="4D4D4D"/>
              </a:solidFill>
              <a:ea typeface="微软雅黑" panose="020B0503020204020204" pitchFamily="34" charset="-122"/>
              <a:sym typeface="Verdana" panose="020B0604030504040204" pitchFamily="34" charset="0"/>
            </a:endParaRPr>
          </a:p>
        </p:txBody>
      </p:sp>
      <p:sp>
        <p:nvSpPr>
          <p:cNvPr id="20484" name="左右箭头 16"/>
          <p:cNvSpPr>
            <a:spLocks noChangeArrowheads="1"/>
          </p:cNvSpPr>
          <p:nvPr/>
        </p:nvSpPr>
        <p:spPr bwMode="auto">
          <a:xfrm>
            <a:off x="2762808" y="1607641"/>
            <a:ext cx="3135932" cy="577672"/>
          </a:xfrm>
          <a:prstGeom prst="leftRightArrow">
            <a:avLst>
              <a:gd name="adj1" fmla="val 68981"/>
              <a:gd name="adj2" fmla="val 48530"/>
            </a:avLst>
          </a:prstGeom>
          <a:solidFill>
            <a:srgbClr val="C0C0C0"/>
          </a:solidFill>
          <a:ln>
            <a:noFill/>
          </a:ln>
          <a:extLst>
            <a:ext uri="{91240B29-F687-4F45-9708-019B960494DF}">
              <a14:hiddenLine xmlns:a14="http://schemas.microsoft.com/office/drawing/2010/main" w="3175">
                <a:solidFill>
                  <a:srgbClr val="C0C0C0"/>
                </a:solidFill>
                <a:bevel/>
              </a14:hiddenLine>
            </a:ext>
          </a:extLst>
        </p:spPr>
        <p:txBody>
          <a:bodyPr anchor="ctr"/>
          <a:lstStyle/>
          <a:p>
            <a:pPr eaLnBrk="1" fontAlgn="base" hangingPunct="1">
              <a:lnSpc>
                <a:spcPct val="120000"/>
              </a:lnSpc>
            </a:pPr>
            <a:endParaRPr lang="zh-CN" altLang="en-US" sz="2000">
              <a:solidFill>
                <a:srgbClr val="4D4D4D"/>
              </a:solidFill>
              <a:ea typeface="微软雅黑" panose="020B0503020204020204" pitchFamily="34" charset="-122"/>
              <a:sym typeface="Verdana" panose="020B0604030504040204" pitchFamily="34" charset="0"/>
            </a:endParaRPr>
          </a:p>
        </p:txBody>
      </p:sp>
      <p:sp>
        <p:nvSpPr>
          <p:cNvPr id="20485" name="左右箭头 17"/>
          <p:cNvSpPr>
            <a:spLocks noChangeArrowheads="1"/>
          </p:cNvSpPr>
          <p:nvPr/>
        </p:nvSpPr>
        <p:spPr bwMode="auto">
          <a:xfrm>
            <a:off x="2762808" y="3315264"/>
            <a:ext cx="3135932" cy="577672"/>
          </a:xfrm>
          <a:prstGeom prst="leftRightArrow">
            <a:avLst>
              <a:gd name="adj1" fmla="val 68981"/>
              <a:gd name="adj2" fmla="val 48530"/>
            </a:avLst>
          </a:prstGeom>
          <a:solidFill>
            <a:srgbClr val="C0C0C0"/>
          </a:solidFill>
          <a:ln>
            <a:noFill/>
          </a:ln>
          <a:extLst>
            <a:ext uri="{91240B29-F687-4F45-9708-019B960494DF}">
              <a14:hiddenLine xmlns:a14="http://schemas.microsoft.com/office/drawing/2010/main" w="3175">
                <a:solidFill>
                  <a:srgbClr val="C0C0C0"/>
                </a:solidFill>
                <a:bevel/>
              </a14:hiddenLine>
            </a:ext>
          </a:extLst>
        </p:spPr>
        <p:txBody>
          <a:bodyPr anchor="ctr"/>
          <a:lstStyle/>
          <a:p>
            <a:pPr eaLnBrk="1" fontAlgn="base" hangingPunct="1">
              <a:lnSpc>
                <a:spcPct val="120000"/>
              </a:lnSpc>
            </a:pPr>
            <a:endParaRPr lang="zh-CN" altLang="en-US" sz="2000">
              <a:solidFill>
                <a:srgbClr val="4D4D4D"/>
              </a:solidFill>
              <a:ea typeface="微软雅黑" panose="020B0503020204020204" pitchFamily="34" charset="-122"/>
              <a:sym typeface="Verdana" panose="020B0604030504040204" pitchFamily="34" charset="0"/>
            </a:endParaRPr>
          </a:p>
        </p:txBody>
      </p:sp>
      <p:sp>
        <p:nvSpPr>
          <p:cNvPr id="20486" name="左右箭头 18"/>
          <p:cNvSpPr>
            <a:spLocks noChangeArrowheads="1"/>
          </p:cNvSpPr>
          <p:nvPr/>
        </p:nvSpPr>
        <p:spPr bwMode="auto">
          <a:xfrm rot="5400000">
            <a:off x="1901856" y="2447964"/>
            <a:ext cx="3135932" cy="579258"/>
          </a:xfrm>
          <a:prstGeom prst="leftRightArrow">
            <a:avLst>
              <a:gd name="adj1" fmla="val 68981"/>
              <a:gd name="adj2" fmla="val 48423"/>
            </a:avLst>
          </a:prstGeom>
          <a:solidFill>
            <a:srgbClr val="FF6699"/>
          </a:solidFill>
          <a:ln>
            <a:noFill/>
          </a:ln>
          <a:extLst>
            <a:ext uri="{91240B29-F687-4F45-9708-019B960494DF}">
              <a14:hiddenLine xmlns:a14="http://schemas.microsoft.com/office/drawing/2010/main" w="3175">
                <a:solidFill>
                  <a:srgbClr val="7DADFF"/>
                </a:solidFill>
                <a:miter lim="800000"/>
                <a:headEnd/>
                <a:tailEnd/>
              </a14:hiddenLine>
            </a:ext>
          </a:extLst>
        </p:spPr>
        <p:txBody>
          <a:bodyPr rot="10800000" vert="eaVert"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487" name="左右箭头 19"/>
          <p:cNvSpPr>
            <a:spLocks noChangeArrowheads="1"/>
          </p:cNvSpPr>
          <p:nvPr/>
        </p:nvSpPr>
        <p:spPr bwMode="auto">
          <a:xfrm rot="5400000">
            <a:off x="3623762" y="2447963"/>
            <a:ext cx="3135932" cy="579259"/>
          </a:xfrm>
          <a:prstGeom prst="leftRightArrow">
            <a:avLst>
              <a:gd name="adj1" fmla="val 68981"/>
              <a:gd name="adj2" fmla="val 48498"/>
            </a:avLst>
          </a:prstGeom>
          <a:solidFill>
            <a:srgbClr val="FF6699"/>
          </a:solidFill>
          <a:ln>
            <a:noFill/>
          </a:ln>
          <a:extLst>
            <a:ext uri="{91240B29-F687-4F45-9708-019B960494DF}">
              <a14:hiddenLine xmlns:a14="http://schemas.microsoft.com/office/drawing/2010/main" w="3175">
                <a:solidFill>
                  <a:srgbClr val="7DADFF"/>
                </a:solidFill>
                <a:miter lim="800000"/>
                <a:headEnd/>
                <a:tailEnd/>
              </a14:hiddenLine>
            </a:ext>
          </a:extLst>
        </p:spPr>
        <p:txBody>
          <a:bodyPr rot="10800000" vert="eaVert"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488" name="左右箭头 20"/>
          <p:cNvSpPr>
            <a:spLocks noChangeArrowheads="1"/>
          </p:cNvSpPr>
          <p:nvPr/>
        </p:nvSpPr>
        <p:spPr bwMode="auto">
          <a:xfrm>
            <a:off x="2762808" y="2421777"/>
            <a:ext cx="3135932" cy="577672"/>
          </a:xfrm>
          <a:prstGeom prst="leftRightArrow">
            <a:avLst>
              <a:gd name="adj1" fmla="val 68981"/>
              <a:gd name="adj2" fmla="val 48581"/>
            </a:avLst>
          </a:prstGeom>
          <a:solidFill>
            <a:srgbClr val="FF6699"/>
          </a:solidFill>
          <a:ln>
            <a:noFill/>
          </a:ln>
          <a:extLst>
            <a:ext uri="{91240B29-F687-4F45-9708-019B960494DF}">
              <a14:hiddenLine xmlns:a14="http://schemas.microsoft.com/office/drawing/2010/main" w="3175">
                <a:solidFill>
                  <a:srgbClr val="7DADFF"/>
                </a:solidFill>
                <a:miter lim="800000"/>
                <a:headEnd/>
                <a:tailEnd/>
              </a14:hiddenLine>
            </a:ext>
          </a:extLst>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0489" name="矩形 21"/>
          <p:cNvSpPr>
            <a:spLocks noChangeArrowheads="1"/>
          </p:cNvSpPr>
          <p:nvPr/>
        </p:nvSpPr>
        <p:spPr bwMode="auto">
          <a:xfrm>
            <a:off x="4133985" y="2172617"/>
            <a:ext cx="401514" cy="1231520"/>
          </a:xfrm>
          <a:prstGeom prst="rect">
            <a:avLst/>
          </a:prstGeom>
          <a:solidFill>
            <a:srgbClr val="C0C0C0"/>
          </a:solidFill>
          <a:ln>
            <a:noFill/>
          </a:ln>
          <a:extLst>
            <a:ext uri="{91240B29-F687-4F45-9708-019B960494DF}">
              <a14:hiddenLine xmlns:a14="http://schemas.microsoft.com/office/drawing/2010/main" w="3175">
                <a:solidFill>
                  <a:srgbClr val="000000"/>
                </a:solidFill>
                <a:bevel/>
              </a14:hiddenLine>
            </a:ext>
          </a:extLst>
        </p:spPr>
        <p:txBody>
          <a:bodyPr anchor="ctr"/>
          <a:lstStyle/>
          <a:p>
            <a:pPr eaLnBrk="1" fontAlgn="base" hangingPunct="1">
              <a:lnSpc>
                <a:spcPct val="120000"/>
              </a:lnSpc>
            </a:pPr>
            <a:endParaRPr lang="zh-CN" altLang="en-US" sz="2000">
              <a:solidFill>
                <a:srgbClr val="4D4D4D"/>
              </a:solidFill>
              <a:ea typeface="微软雅黑" panose="020B0503020204020204" pitchFamily="34" charset="-122"/>
              <a:sym typeface="Verdana" panose="020B0604030504040204" pitchFamily="34" charset="0"/>
            </a:endParaRPr>
          </a:p>
        </p:txBody>
      </p:sp>
      <p:sp>
        <p:nvSpPr>
          <p:cNvPr id="20490" name="TextBox 18"/>
          <p:cNvSpPr>
            <a:spLocks noChangeArrowheads="1"/>
          </p:cNvSpPr>
          <p:nvPr/>
        </p:nvSpPr>
        <p:spPr bwMode="auto">
          <a:xfrm>
            <a:off x="3021491" y="82048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491" name="TextBox 20"/>
          <p:cNvSpPr>
            <a:spLocks noChangeArrowheads="1"/>
          </p:cNvSpPr>
          <p:nvPr/>
        </p:nvSpPr>
        <p:spPr bwMode="auto">
          <a:xfrm>
            <a:off x="3883237" y="82048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492" name="TextBox 21"/>
          <p:cNvSpPr>
            <a:spLocks noChangeArrowheads="1"/>
          </p:cNvSpPr>
          <p:nvPr/>
        </p:nvSpPr>
        <p:spPr bwMode="auto">
          <a:xfrm>
            <a:off x="4743397" y="820484"/>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493" name="TextBox 22"/>
          <p:cNvSpPr>
            <a:spLocks noChangeArrowheads="1"/>
          </p:cNvSpPr>
          <p:nvPr/>
        </p:nvSpPr>
        <p:spPr bwMode="auto">
          <a:xfrm>
            <a:off x="3021491" y="44769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494" name="TextBox 23"/>
          <p:cNvSpPr>
            <a:spLocks noChangeArrowheads="1"/>
          </p:cNvSpPr>
          <p:nvPr/>
        </p:nvSpPr>
        <p:spPr bwMode="auto">
          <a:xfrm>
            <a:off x="3886411" y="44769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495" name="TextBox 24"/>
          <p:cNvSpPr>
            <a:spLocks noChangeArrowheads="1"/>
          </p:cNvSpPr>
          <p:nvPr/>
        </p:nvSpPr>
        <p:spPr bwMode="auto">
          <a:xfrm>
            <a:off x="4743397" y="4476956"/>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496" name="TextBox 25"/>
          <p:cNvSpPr>
            <a:spLocks noChangeArrowheads="1"/>
          </p:cNvSpPr>
          <p:nvPr/>
        </p:nvSpPr>
        <p:spPr bwMode="auto">
          <a:xfrm>
            <a:off x="6038397" y="1769517"/>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497" name="TextBox 26"/>
          <p:cNvSpPr>
            <a:spLocks noChangeArrowheads="1"/>
          </p:cNvSpPr>
          <p:nvPr/>
        </p:nvSpPr>
        <p:spPr bwMode="auto">
          <a:xfrm>
            <a:off x="6038397" y="257413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498" name="TextBox 27"/>
          <p:cNvSpPr>
            <a:spLocks noChangeArrowheads="1"/>
          </p:cNvSpPr>
          <p:nvPr/>
        </p:nvSpPr>
        <p:spPr bwMode="auto">
          <a:xfrm>
            <a:off x="6038397" y="3467617"/>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499" name="TextBox 28"/>
          <p:cNvSpPr>
            <a:spLocks noChangeArrowheads="1"/>
          </p:cNvSpPr>
          <p:nvPr/>
        </p:nvSpPr>
        <p:spPr bwMode="auto">
          <a:xfrm>
            <a:off x="1677293" y="1769517"/>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500" name="TextBox 29"/>
          <p:cNvSpPr>
            <a:spLocks noChangeArrowheads="1"/>
          </p:cNvSpPr>
          <p:nvPr/>
        </p:nvSpPr>
        <p:spPr bwMode="auto">
          <a:xfrm>
            <a:off x="1677293" y="2574130"/>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sp>
        <p:nvSpPr>
          <p:cNvPr id="20501" name="TextBox 30"/>
          <p:cNvSpPr>
            <a:spLocks noChangeArrowheads="1"/>
          </p:cNvSpPr>
          <p:nvPr/>
        </p:nvSpPr>
        <p:spPr bwMode="auto">
          <a:xfrm>
            <a:off x="1677293" y="3467617"/>
            <a:ext cx="90281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a:solidFill>
                  <a:srgbClr val="4D4D4D"/>
                </a:solidFill>
                <a:sym typeface="微软雅黑" panose="020B0503020204020204" pitchFamily="34" charset="-122"/>
              </a:rPr>
              <a:t>文本内容</a:t>
            </a:r>
            <a:endParaRPr lang="zh-CN" altLang="en-US"/>
          </a:p>
        </p:txBody>
      </p:sp>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24" name="文本框 23"/>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0484"/>
                                        </p:tgtEl>
                                        <p:attrNameLst>
                                          <p:attrName>style.visibility</p:attrName>
                                        </p:attrNameLst>
                                      </p:cBhvr>
                                      <p:to>
                                        <p:strVal val="visible"/>
                                      </p:to>
                                    </p:set>
                                    <p:animEffect>
                                      <p:cBhvr>
                                        <p:cTn id="7" dur="1000"/>
                                        <p:tgtEl>
                                          <p:spTgt spid="20484"/>
                                        </p:tgtEl>
                                      </p:cBhvr>
                                    </p:animEffect>
                                  </p:childTnLst>
                                </p:cTn>
                              </p:par>
                            </p:childTnLst>
                          </p:cTn>
                        </p:par>
                        <p:par>
                          <p:cTn id="8" fill="hold">
                            <p:stCondLst>
                              <p:cond delay="1000"/>
                            </p:stCondLst>
                            <p:childTnLst>
                              <p:par>
                                <p:cTn id="9" presetID="16" presetClass="entr" presetSubtype="42" fill="hold" grpId="0" nodeType="afterEffect">
                                  <p:stCondLst>
                                    <p:cond delay="0"/>
                                  </p:stCondLst>
                                  <p:childTnLst>
                                    <p:set>
                                      <p:cBhvr>
                                        <p:cTn id="10" dur="1" fill="hold">
                                          <p:stCondLst>
                                            <p:cond delay="0"/>
                                          </p:stCondLst>
                                        </p:cTn>
                                        <p:tgtEl>
                                          <p:spTgt spid="20487"/>
                                        </p:tgtEl>
                                        <p:attrNameLst>
                                          <p:attrName>style.visibility</p:attrName>
                                        </p:attrNameLst>
                                      </p:cBhvr>
                                      <p:to>
                                        <p:strVal val="visible"/>
                                      </p:to>
                                    </p:set>
                                    <p:animEffect>
                                      <p:cBhvr>
                                        <p:cTn id="11" dur="1000"/>
                                        <p:tgtEl>
                                          <p:spTgt spid="20487"/>
                                        </p:tgtEl>
                                      </p:cBhvr>
                                    </p:animEffect>
                                  </p:childTnLst>
                                </p:cTn>
                              </p:par>
                            </p:childTnLst>
                          </p:cTn>
                        </p:par>
                        <p:par>
                          <p:cTn id="12" fill="hold">
                            <p:stCondLst>
                              <p:cond delay="2000"/>
                            </p:stCondLst>
                            <p:childTnLst>
                              <p:par>
                                <p:cTn id="13" presetID="16" presetClass="entr" presetSubtype="37" fill="hold" grpId="0" nodeType="afterEffect">
                                  <p:stCondLst>
                                    <p:cond delay="0"/>
                                  </p:stCondLst>
                                  <p:childTnLst>
                                    <p:set>
                                      <p:cBhvr>
                                        <p:cTn id="14" dur="1" fill="hold">
                                          <p:stCondLst>
                                            <p:cond delay="0"/>
                                          </p:stCondLst>
                                        </p:cTn>
                                        <p:tgtEl>
                                          <p:spTgt spid="20488"/>
                                        </p:tgtEl>
                                        <p:attrNameLst>
                                          <p:attrName>style.visibility</p:attrName>
                                        </p:attrNameLst>
                                      </p:cBhvr>
                                      <p:to>
                                        <p:strVal val="visible"/>
                                      </p:to>
                                    </p:set>
                                    <p:animEffect>
                                      <p:cBhvr>
                                        <p:cTn id="15" dur="1000"/>
                                        <p:tgtEl>
                                          <p:spTgt spid="20488"/>
                                        </p:tgtEl>
                                      </p:cBhvr>
                                    </p:animEffect>
                                  </p:childTnLst>
                                </p:cTn>
                              </p:par>
                            </p:childTnLst>
                          </p:cTn>
                        </p:par>
                        <p:par>
                          <p:cTn id="16" fill="hold">
                            <p:stCondLst>
                              <p:cond delay="3000"/>
                            </p:stCondLst>
                            <p:childTnLst>
                              <p:par>
                                <p:cTn id="17" presetID="16" presetClass="entr" presetSubtype="42" fill="hold" grpId="0" nodeType="afterEffect">
                                  <p:stCondLst>
                                    <p:cond delay="0"/>
                                  </p:stCondLst>
                                  <p:childTnLst>
                                    <p:set>
                                      <p:cBhvr>
                                        <p:cTn id="18" dur="1" fill="hold">
                                          <p:stCondLst>
                                            <p:cond delay="0"/>
                                          </p:stCondLst>
                                        </p:cTn>
                                        <p:tgtEl>
                                          <p:spTgt spid="20483"/>
                                        </p:tgtEl>
                                        <p:attrNameLst>
                                          <p:attrName>style.visibility</p:attrName>
                                        </p:attrNameLst>
                                      </p:cBhvr>
                                      <p:to>
                                        <p:strVal val="visible"/>
                                      </p:to>
                                    </p:set>
                                    <p:animEffect>
                                      <p:cBhvr>
                                        <p:cTn id="19" dur="1000"/>
                                        <p:tgtEl>
                                          <p:spTgt spid="2048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89"/>
                                        </p:tgtEl>
                                        <p:attrNameLst>
                                          <p:attrName>style.visibility</p:attrName>
                                        </p:attrNameLst>
                                      </p:cBhvr>
                                      <p:to>
                                        <p:strVal val="visible"/>
                                      </p:to>
                                    </p:set>
                                    <p:animEffect>
                                      <p:cBhvr>
                                        <p:cTn id="22" dur="1000"/>
                                        <p:tgtEl>
                                          <p:spTgt spid="20489"/>
                                        </p:tgtEl>
                                      </p:cBhvr>
                                    </p:animEffect>
                                  </p:childTnLst>
                                </p:cTn>
                              </p:par>
                            </p:childTnLst>
                          </p:cTn>
                        </p:par>
                        <p:par>
                          <p:cTn id="23" fill="hold">
                            <p:stCondLst>
                              <p:cond delay="4000"/>
                            </p:stCondLst>
                            <p:childTnLst>
                              <p:par>
                                <p:cTn id="24" presetID="16" presetClass="entr" presetSubtype="37" fill="hold" grpId="0" nodeType="afterEffect">
                                  <p:stCondLst>
                                    <p:cond delay="0"/>
                                  </p:stCondLst>
                                  <p:childTnLst>
                                    <p:set>
                                      <p:cBhvr>
                                        <p:cTn id="25" dur="1" fill="hold">
                                          <p:stCondLst>
                                            <p:cond delay="0"/>
                                          </p:stCondLst>
                                        </p:cTn>
                                        <p:tgtEl>
                                          <p:spTgt spid="20485"/>
                                        </p:tgtEl>
                                        <p:attrNameLst>
                                          <p:attrName>style.visibility</p:attrName>
                                        </p:attrNameLst>
                                      </p:cBhvr>
                                      <p:to>
                                        <p:strVal val="visible"/>
                                      </p:to>
                                    </p:set>
                                    <p:animEffect>
                                      <p:cBhvr>
                                        <p:cTn id="26" dur="1000"/>
                                        <p:tgtEl>
                                          <p:spTgt spid="20485"/>
                                        </p:tgtEl>
                                      </p:cBhvr>
                                    </p:animEffect>
                                  </p:childTnLst>
                                </p:cTn>
                              </p:par>
                            </p:childTnLst>
                          </p:cTn>
                        </p:par>
                        <p:par>
                          <p:cTn id="27" fill="hold">
                            <p:stCondLst>
                              <p:cond delay="5000"/>
                            </p:stCondLst>
                            <p:childTnLst>
                              <p:par>
                                <p:cTn id="28" presetID="16" presetClass="entr" presetSubtype="42" fill="hold" grpId="0" nodeType="afterEffect">
                                  <p:stCondLst>
                                    <p:cond delay="0"/>
                                  </p:stCondLst>
                                  <p:childTnLst>
                                    <p:set>
                                      <p:cBhvr>
                                        <p:cTn id="29" dur="1" fill="hold">
                                          <p:stCondLst>
                                            <p:cond delay="0"/>
                                          </p:stCondLst>
                                        </p:cTn>
                                        <p:tgtEl>
                                          <p:spTgt spid="20486"/>
                                        </p:tgtEl>
                                        <p:attrNameLst>
                                          <p:attrName>style.visibility</p:attrName>
                                        </p:attrNameLst>
                                      </p:cBhvr>
                                      <p:to>
                                        <p:strVal val="visible"/>
                                      </p:to>
                                    </p:set>
                                    <p:animEffect>
                                      <p:cBhvr>
                                        <p:cTn id="30" dur="1000"/>
                                        <p:tgtEl>
                                          <p:spTgt spid="20486"/>
                                        </p:tgtEl>
                                      </p:cBhvr>
                                    </p:animEffect>
                                  </p:childTnLst>
                                </p:cTn>
                              </p:par>
                            </p:childTnLst>
                          </p:cTn>
                        </p:par>
                        <p:par>
                          <p:cTn id="31" fill="hold">
                            <p:stCondLst>
                              <p:cond delay="6000"/>
                            </p:stCondLst>
                            <p:childTnLst>
                              <p:par>
                                <p:cTn id="32" presetID="49" presetClass="entr" presetSubtype="0" decel="100000" fill="hold" grpId="0" nodeType="afterEffect">
                                  <p:stCondLst>
                                    <p:cond delay="0"/>
                                  </p:stCondLst>
                                  <p:childTnLst>
                                    <p:set>
                                      <p:cBhvr>
                                        <p:cTn id="33" dur="1" fill="hold">
                                          <p:stCondLst>
                                            <p:cond delay="0"/>
                                          </p:stCondLst>
                                        </p:cTn>
                                        <p:tgtEl>
                                          <p:spTgt spid="20490"/>
                                        </p:tgtEl>
                                        <p:attrNameLst>
                                          <p:attrName>style.visibility</p:attrName>
                                        </p:attrNameLst>
                                      </p:cBhvr>
                                      <p:to>
                                        <p:strVal val="visible"/>
                                      </p:to>
                                    </p:set>
                                    <p:anim calcmode="lin" valueType="num">
                                      <p:cBhvr>
                                        <p:cTn id="34" dur="500" fill="hold"/>
                                        <p:tgtEl>
                                          <p:spTgt spid="20490"/>
                                        </p:tgtEl>
                                        <p:attrNameLst>
                                          <p:attrName>ppt_w</p:attrName>
                                        </p:attrNameLst>
                                      </p:cBhvr>
                                      <p:tavLst>
                                        <p:tav tm="0">
                                          <p:val>
                                            <p:fltVal val="0"/>
                                          </p:val>
                                        </p:tav>
                                        <p:tav tm="100000">
                                          <p:val>
                                            <p:strVal val="#ppt_w"/>
                                          </p:val>
                                        </p:tav>
                                      </p:tavLst>
                                    </p:anim>
                                    <p:anim calcmode="lin" valueType="num">
                                      <p:cBhvr>
                                        <p:cTn id="35" dur="500" fill="hold"/>
                                        <p:tgtEl>
                                          <p:spTgt spid="20490"/>
                                        </p:tgtEl>
                                        <p:attrNameLst>
                                          <p:attrName>ppt_h</p:attrName>
                                        </p:attrNameLst>
                                      </p:cBhvr>
                                      <p:tavLst>
                                        <p:tav tm="0">
                                          <p:val>
                                            <p:fltVal val="0"/>
                                          </p:val>
                                        </p:tav>
                                        <p:tav tm="100000">
                                          <p:val>
                                            <p:strVal val="#ppt_h"/>
                                          </p:val>
                                        </p:tav>
                                      </p:tavLst>
                                    </p:anim>
                                    <p:anim calcmode="lin" valueType="num">
                                      <p:cBhvr>
                                        <p:cTn id="36" dur="500" fill="hold"/>
                                        <p:tgtEl>
                                          <p:spTgt spid="20490"/>
                                        </p:tgtEl>
                                        <p:attrNameLst>
                                          <p:attrName>style.rotation</p:attrName>
                                        </p:attrNameLst>
                                      </p:cBhvr>
                                      <p:tavLst>
                                        <p:tav tm="0">
                                          <p:val>
                                            <p:fltVal val="360"/>
                                          </p:val>
                                        </p:tav>
                                        <p:tav tm="100000">
                                          <p:val>
                                            <p:fltVal val="0"/>
                                          </p:val>
                                        </p:tav>
                                      </p:tavLst>
                                    </p:anim>
                                    <p:animEffect>
                                      <p:cBhvr>
                                        <p:cTn id="37" dur="500"/>
                                        <p:tgtEl>
                                          <p:spTgt spid="20490"/>
                                        </p:tgtEl>
                                      </p:cBhvr>
                                    </p:animEffect>
                                  </p:childTnLst>
                                </p:cTn>
                              </p:par>
                              <p:par>
                                <p:cTn id="38" presetID="49" presetClass="entr" presetSubtype="0" decel="100000" fill="hold" grpId="0" nodeType="withEffect">
                                  <p:stCondLst>
                                    <p:cond delay="0"/>
                                  </p:stCondLst>
                                  <p:childTnLst>
                                    <p:set>
                                      <p:cBhvr>
                                        <p:cTn id="39" dur="1" fill="hold">
                                          <p:stCondLst>
                                            <p:cond delay="0"/>
                                          </p:stCondLst>
                                        </p:cTn>
                                        <p:tgtEl>
                                          <p:spTgt spid="20491"/>
                                        </p:tgtEl>
                                        <p:attrNameLst>
                                          <p:attrName>style.visibility</p:attrName>
                                        </p:attrNameLst>
                                      </p:cBhvr>
                                      <p:to>
                                        <p:strVal val="visible"/>
                                      </p:to>
                                    </p:set>
                                    <p:anim calcmode="lin" valueType="num">
                                      <p:cBhvr>
                                        <p:cTn id="40" dur="500" fill="hold"/>
                                        <p:tgtEl>
                                          <p:spTgt spid="20491"/>
                                        </p:tgtEl>
                                        <p:attrNameLst>
                                          <p:attrName>ppt_w</p:attrName>
                                        </p:attrNameLst>
                                      </p:cBhvr>
                                      <p:tavLst>
                                        <p:tav tm="0">
                                          <p:val>
                                            <p:fltVal val="0"/>
                                          </p:val>
                                        </p:tav>
                                        <p:tav tm="100000">
                                          <p:val>
                                            <p:strVal val="#ppt_w"/>
                                          </p:val>
                                        </p:tav>
                                      </p:tavLst>
                                    </p:anim>
                                    <p:anim calcmode="lin" valueType="num">
                                      <p:cBhvr>
                                        <p:cTn id="41" dur="500" fill="hold"/>
                                        <p:tgtEl>
                                          <p:spTgt spid="20491"/>
                                        </p:tgtEl>
                                        <p:attrNameLst>
                                          <p:attrName>ppt_h</p:attrName>
                                        </p:attrNameLst>
                                      </p:cBhvr>
                                      <p:tavLst>
                                        <p:tav tm="0">
                                          <p:val>
                                            <p:fltVal val="0"/>
                                          </p:val>
                                        </p:tav>
                                        <p:tav tm="100000">
                                          <p:val>
                                            <p:strVal val="#ppt_h"/>
                                          </p:val>
                                        </p:tav>
                                      </p:tavLst>
                                    </p:anim>
                                    <p:anim calcmode="lin" valueType="num">
                                      <p:cBhvr>
                                        <p:cTn id="42" dur="500" fill="hold"/>
                                        <p:tgtEl>
                                          <p:spTgt spid="20491"/>
                                        </p:tgtEl>
                                        <p:attrNameLst>
                                          <p:attrName>style.rotation</p:attrName>
                                        </p:attrNameLst>
                                      </p:cBhvr>
                                      <p:tavLst>
                                        <p:tav tm="0">
                                          <p:val>
                                            <p:fltVal val="360"/>
                                          </p:val>
                                        </p:tav>
                                        <p:tav tm="100000">
                                          <p:val>
                                            <p:fltVal val="0"/>
                                          </p:val>
                                        </p:tav>
                                      </p:tavLst>
                                    </p:anim>
                                    <p:animEffect>
                                      <p:cBhvr>
                                        <p:cTn id="43" dur="500"/>
                                        <p:tgtEl>
                                          <p:spTgt spid="20491"/>
                                        </p:tgtEl>
                                      </p:cBhvr>
                                    </p:animEffect>
                                  </p:childTnLst>
                                </p:cTn>
                              </p:par>
                              <p:par>
                                <p:cTn id="44" presetID="49" presetClass="entr" presetSubtype="0" decel="100000" fill="hold" grpId="0" nodeType="withEffect">
                                  <p:stCondLst>
                                    <p:cond delay="0"/>
                                  </p:stCondLst>
                                  <p:childTnLst>
                                    <p:set>
                                      <p:cBhvr>
                                        <p:cTn id="45" dur="1" fill="hold">
                                          <p:stCondLst>
                                            <p:cond delay="0"/>
                                          </p:stCondLst>
                                        </p:cTn>
                                        <p:tgtEl>
                                          <p:spTgt spid="20492"/>
                                        </p:tgtEl>
                                        <p:attrNameLst>
                                          <p:attrName>style.visibility</p:attrName>
                                        </p:attrNameLst>
                                      </p:cBhvr>
                                      <p:to>
                                        <p:strVal val="visible"/>
                                      </p:to>
                                    </p:set>
                                    <p:anim calcmode="lin" valueType="num">
                                      <p:cBhvr>
                                        <p:cTn id="46" dur="500" fill="hold"/>
                                        <p:tgtEl>
                                          <p:spTgt spid="20492"/>
                                        </p:tgtEl>
                                        <p:attrNameLst>
                                          <p:attrName>ppt_w</p:attrName>
                                        </p:attrNameLst>
                                      </p:cBhvr>
                                      <p:tavLst>
                                        <p:tav tm="0">
                                          <p:val>
                                            <p:fltVal val="0"/>
                                          </p:val>
                                        </p:tav>
                                        <p:tav tm="100000">
                                          <p:val>
                                            <p:strVal val="#ppt_w"/>
                                          </p:val>
                                        </p:tav>
                                      </p:tavLst>
                                    </p:anim>
                                    <p:anim calcmode="lin" valueType="num">
                                      <p:cBhvr>
                                        <p:cTn id="47" dur="500" fill="hold"/>
                                        <p:tgtEl>
                                          <p:spTgt spid="20492"/>
                                        </p:tgtEl>
                                        <p:attrNameLst>
                                          <p:attrName>ppt_h</p:attrName>
                                        </p:attrNameLst>
                                      </p:cBhvr>
                                      <p:tavLst>
                                        <p:tav tm="0">
                                          <p:val>
                                            <p:fltVal val="0"/>
                                          </p:val>
                                        </p:tav>
                                        <p:tav tm="100000">
                                          <p:val>
                                            <p:strVal val="#ppt_h"/>
                                          </p:val>
                                        </p:tav>
                                      </p:tavLst>
                                    </p:anim>
                                    <p:anim calcmode="lin" valueType="num">
                                      <p:cBhvr>
                                        <p:cTn id="48" dur="500" fill="hold"/>
                                        <p:tgtEl>
                                          <p:spTgt spid="20492"/>
                                        </p:tgtEl>
                                        <p:attrNameLst>
                                          <p:attrName>style.rotation</p:attrName>
                                        </p:attrNameLst>
                                      </p:cBhvr>
                                      <p:tavLst>
                                        <p:tav tm="0">
                                          <p:val>
                                            <p:fltVal val="360"/>
                                          </p:val>
                                        </p:tav>
                                        <p:tav tm="100000">
                                          <p:val>
                                            <p:fltVal val="0"/>
                                          </p:val>
                                        </p:tav>
                                      </p:tavLst>
                                    </p:anim>
                                    <p:animEffect>
                                      <p:cBhvr>
                                        <p:cTn id="49" dur="500"/>
                                        <p:tgtEl>
                                          <p:spTgt spid="20492"/>
                                        </p:tgtEl>
                                      </p:cBhvr>
                                    </p:animEffect>
                                  </p:childTnLst>
                                </p:cTn>
                              </p:par>
                              <p:par>
                                <p:cTn id="50" presetID="49" presetClass="entr" presetSubtype="0" decel="100000" fill="hold" grpId="0" nodeType="withEffect">
                                  <p:stCondLst>
                                    <p:cond delay="0"/>
                                  </p:stCondLst>
                                  <p:childTnLst>
                                    <p:set>
                                      <p:cBhvr>
                                        <p:cTn id="51" dur="1" fill="hold">
                                          <p:stCondLst>
                                            <p:cond delay="0"/>
                                          </p:stCondLst>
                                        </p:cTn>
                                        <p:tgtEl>
                                          <p:spTgt spid="20496"/>
                                        </p:tgtEl>
                                        <p:attrNameLst>
                                          <p:attrName>style.visibility</p:attrName>
                                        </p:attrNameLst>
                                      </p:cBhvr>
                                      <p:to>
                                        <p:strVal val="visible"/>
                                      </p:to>
                                    </p:set>
                                    <p:anim calcmode="lin" valueType="num">
                                      <p:cBhvr>
                                        <p:cTn id="52" dur="500" fill="hold"/>
                                        <p:tgtEl>
                                          <p:spTgt spid="20496"/>
                                        </p:tgtEl>
                                        <p:attrNameLst>
                                          <p:attrName>ppt_w</p:attrName>
                                        </p:attrNameLst>
                                      </p:cBhvr>
                                      <p:tavLst>
                                        <p:tav tm="0">
                                          <p:val>
                                            <p:fltVal val="0"/>
                                          </p:val>
                                        </p:tav>
                                        <p:tav tm="100000">
                                          <p:val>
                                            <p:strVal val="#ppt_w"/>
                                          </p:val>
                                        </p:tav>
                                      </p:tavLst>
                                    </p:anim>
                                    <p:anim calcmode="lin" valueType="num">
                                      <p:cBhvr>
                                        <p:cTn id="53" dur="500" fill="hold"/>
                                        <p:tgtEl>
                                          <p:spTgt spid="20496"/>
                                        </p:tgtEl>
                                        <p:attrNameLst>
                                          <p:attrName>ppt_h</p:attrName>
                                        </p:attrNameLst>
                                      </p:cBhvr>
                                      <p:tavLst>
                                        <p:tav tm="0">
                                          <p:val>
                                            <p:fltVal val="0"/>
                                          </p:val>
                                        </p:tav>
                                        <p:tav tm="100000">
                                          <p:val>
                                            <p:strVal val="#ppt_h"/>
                                          </p:val>
                                        </p:tav>
                                      </p:tavLst>
                                    </p:anim>
                                    <p:anim calcmode="lin" valueType="num">
                                      <p:cBhvr>
                                        <p:cTn id="54" dur="500" fill="hold"/>
                                        <p:tgtEl>
                                          <p:spTgt spid="20496"/>
                                        </p:tgtEl>
                                        <p:attrNameLst>
                                          <p:attrName>style.rotation</p:attrName>
                                        </p:attrNameLst>
                                      </p:cBhvr>
                                      <p:tavLst>
                                        <p:tav tm="0">
                                          <p:val>
                                            <p:fltVal val="360"/>
                                          </p:val>
                                        </p:tav>
                                        <p:tav tm="100000">
                                          <p:val>
                                            <p:fltVal val="0"/>
                                          </p:val>
                                        </p:tav>
                                      </p:tavLst>
                                    </p:anim>
                                    <p:animEffect>
                                      <p:cBhvr>
                                        <p:cTn id="55" dur="500"/>
                                        <p:tgtEl>
                                          <p:spTgt spid="20496"/>
                                        </p:tgtEl>
                                      </p:cBhvr>
                                    </p:animEffect>
                                  </p:childTnLst>
                                </p:cTn>
                              </p:par>
                              <p:par>
                                <p:cTn id="56" presetID="49" presetClass="entr" presetSubtype="0" decel="100000" fill="hold" grpId="0" nodeType="withEffect">
                                  <p:stCondLst>
                                    <p:cond delay="0"/>
                                  </p:stCondLst>
                                  <p:childTnLst>
                                    <p:set>
                                      <p:cBhvr>
                                        <p:cTn id="57" dur="1" fill="hold">
                                          <p:stCondLst>
                                            <p:cond delay="0"/>
                                          </p:stCondLst>
                                        </p:cTn>
                                        <p:tgtEl>
                                          <p:spTgt spid="20497"/>
                                        </p:tgtEl>
                                        <p:attrNameLst>
                                          <p:attrName>style.visibility</p:attrName>
                                        </p:attrNameLst>
                                      </p:cBhvr>
                                      <p:to>
                                        <p:strVal val="visible"/>
                                      </p:to>
                                    </p:set>
                                    <p:anim calcmode="lin" valueType="num">
                                      <p:cBhvr>
                                        <p:cTn id="58" dur="500" fill="hold"/>
                                        <p:tgtEl>
                                          <p:spTgt spid="20497"/>
                                        </p:tgtEl>
                                        <p:attrNameLst>
                                          <p:attrName>ppt_w</p:attrName>
                                        </p:attrNameLst>
                                      </p:cBhvr>
                                      <p:tavLst>
                                        <p:tav tm="0">
                                          <p:val>
                                            <p:fltVal val="0"/>
                                          </p:val>
                                        </p:tav>
                                        <p:tav tm="100000">
                                          <p:val>
                                            <p:strVal val="#ppt_w"/>
                                          </p:val>
                                        </p:tav>
                                      </p:tavLst>
                                    </p:anim>
                                    <p:anim calcmode="lin" valueType="num">
                                      <p:cBhvr>
                                        <p:cTn id="59" dur="500" fill="hold"/>
                                        <p:tgtEl>
                                          <p:spTgt spid="20497"/>
                                        </p:tgtEl>
                                        <p:attrNameLst>
                                          <p:attrName>ppt_h</p:attrName>
                                        </p:attrNameLst>
                                      </p:cBhvr>
                                      <p:tavLst>
                                        <p:tav tm="0">
                                          <p:val>
                                            <p:fltVal val="0"/>
                                          </p:val>
                                        </p:tav>
                                        <p:tav tm="100000">
                                          <p:val>
                                            <p:strVal val="#ppt_h"/>
                                          </p:val>
                                        </p:tav>
                                      </p:tavLst>
                                    </p:anim>
                                    <p:anim calcmode="lin" valueType="num">
                                      <p:cBhvr>
                                        <p:cTn id="60" dur="500" fill="hold"/>
                                        <p:tgtEl>
                                          <p:spTgt spid="20497"/>
                                        </p:tgtEl>
                                        <p:attrNameLst>
                                          <p:attrName>style.rotation</p:attrName>
                                        </p:attrNameLst>
                                      </p:cBhvr>
                                      <p:tavLst>
                                        <p:tav tm="0">
                                          <p:val>
                                            <p:fltVal val="360"/>
                                          </p:val>
                                        </p:tav>
                                        <p:tav tm="100000">
                                          <p:val>
                                            <p:fltVal val="0"/>
                                          </p:val>
                                        </p:tav>
                                      </p:tavLst>
                                    </p:anim>
                                    <p:animEffect>
                                      <p:cBhvr>
                                        <p:cTn id="61" dur="500"/>
                                        <p:tgtEl>
                                          <p:spTgt spid="20497"/>
                                        </p:tgtEl>
                                      </p:cBhvr>
                                    </p:animEffect>
                                  </p:childTnLst>
                                </p:cTn>
                              </p:par>
                              <p:par>
                                <p:cTn id="62" presetID="49" presetClass="entr" presetSubtype="0" decel="100000" fill="hold" grpId="0" nodeType="withEffect">
                                  <p:stCondLst>
                                    <p:cond delay="0"/>
                                  </p:stCondLst>
                                  <p:childTnLst>
                                    <p:set>
                                      <p:cBhvr>
                                        <p:cTn id="63" dur="1" fill="hold">
                                          <p:stCondLst>
                                            <p:cond delay="0"/>
                                          </p:stCondLst>
                                        </p:cTn>
                                        <p:tgtEl>
                                          <p:spTgt spid="20498"/>
                                        </p:tgtEl>
                                        <p:attrNameLst>
                                          <p:attrName>style.visibility</p:attrName>
                                        </p:attrNameLst>
                                      </p:cBhvr>
                                      <p:to>
                                        <p:strVal val="visible"/>
                                      </p:to>
                                    </p:set>
                                    <p:anim calcmode="lin" valueType="num">
                                      <p:cBhvr>
                                        <p:cTn id="64" dur="500" fill="hold"/>
                                        <p:tgtEl>
                                          <p:spTgt spid="20498"/>
                                        </p:tgtEl>
                                        <p:attrNameLst>
                                          <p:attrName>ppt_w</p:attrName>
                                        </p:attrNameLst>
                                      </p:cBhvr>
                                      <p:tavLst>
                                        <p:tav tm="0">
                                          <p:val>
                                            <p:fltVal val="0"/>
                                          </p:val>
                                        </p:tav>
                                        <p:tav tm="100000">
                                          <p:val>
                                            <p:strVal val="#ppt_w"/>
                                          </p:val>
                                        </p:tav>
                                      </p:tavLst>
                                    </p:anim>
                                    <p:anim calcmode="lin" valueType="num">
                                      <p:cBhvr>
                                        <p:cTn id="65" dur="500" fill="hold"/>
                                        <p:tgtEl>
                                          <p:spTgt spid="20498"/>
                                        </p:tgtEl>
                                        <p:attrNameLst>
                                          <p:attrName>ppt_h</p:attrName>
                                        </p:attrNameLst>
                                      </p:cBhvr>
                                      <p:tavLst>
                                        <p:tav tm="0">
                                          <p:val>
                                            <p:fltVal val="0"/>
                                          </p:val>
                                        </p:tav>
                                        <p:tav tm="100000">
                                          <p:val>
                                            <p:strVal val="#ppt_h"/>
                                          </p:val>
                                        </p:tav>
                                      </p:tavLst>
                                    </p:anim>
                                    <p:anim calcmode="lin" valueType="num">
                                      <p:cBhvr>
                                        <p:cTn id="66" dur="500" fill="hold"/>
                                        <p:tgtEl>
                                          <p:spTgt spid="20498"/>
                                        </p:tgtEl>
                                        <p:attrNameLst>
                                          <p:attrName>style.rotation</p:attrName>
                                        </p:attrNameLst>
                                      </p:cBhvr>
                                      <p:tavLst>
                                        <p:tav tm="0">
                                          <p:val>
                                            <p:fltVal val="360"/>
                                          </p:val>
                                        </p:tav>
                                        <p:tav tm="100000">
                                          <p:val>
                                            <p:fltVal val="0"/>
                                          </p:val>
                                        </p:tav>
                                      </p:tavLst>
                                    </p:anim>
                                    <p:animEffect>
                                      <p:cBhvr>
                                        <p:cTn id="67" dur="500"/>
                                        <p:tgtEl>
                                          <p:spTgt spid="20498"/>
                                        </p:tgtEl>
                                      </p:cBhvr>
                                    </p:animEffect>
                                  </p:childTnLst>
                                </p:cTn>
                              </p:par>
                              <p:par>
                                <p:cTn id="68" presetID="49" presetClass="entr" presetSubtype="0" decel="100000" fill="hold" grpId="0" nodeType="withEffect">
                                  <p:stCondLst>
                                    <p:cond delay="0"/>
                                  </p:stCondLst>
                                  <p:childTnLst>
                                    <p:set>
                                      <p:cBhvr>
                                        <p:cTn id="69" dur="1" fill="hold">
                                          <p:stCondLst>
                                            <p:cond delay="0"/>
                                          </p:stCondLst>
                                        </p:cTn>
                                        <p:tgtEl>
                                          <p:spTgt spid="20493"/>
                                        </p:tgtEl>
                                        <p:attrNameLst>
                                          <p:attrName>style.visibility</p:attrName>
                                        </p:attrNameLst>
                                      </p:cBhvr>
                                      <p:to>
                                        <p:strVal val="visible"/>
                                      </p:to>
                                    </p:set>
                                    <p:anim calcmode="lin" valueType="num">
                                      <p:cBhvr>
                                        <p:cTn id="70" dur="500" fill="hold"/>
                                        <p:tgtEl>
                                          <p:spTgt spid="20493"/>
                                        </p:tgtEl>
                                        <p:attrNameLst>
                                          <p:attrName>ppt_w</p:attrName>
                                        </p:attrNameLst>
                                      </p:cBhvr>
                                      <p:tavLst>
                                        <p:tav tm="0">
                                          <p:val>
                                            <p:fltVal val="0"/>
                                          </p:val>
                                        </p:tav>
                                        <p:tav tm="100000">
                                          <p:val>
                                            <p:strVal val="#ppt_w"/>
                                          </p:val>
                                        </p:tav>
                                      </p:tavLst>
                                    </p:anim>
                                    <p:anim calcmode="lin" valueType="num">
                                      <p:cBhvr>
                                        <p:cTn id="71" dur="500" fill="hold"/>
                                        <p:tgtEl>
                                          <p:spTgt spid="20493"/>
                                        </p:tgtEl>
                                        <p:attrNameLst>
                                          <p:attrName>ppt_h</p:attrName>
                                        </p:attrNameLst>
                                      </p:cBhvr>
                                      <p:tavLst>
                                        <p:tav tm="0">
                                          <p:val>
                                            <p:fltVal val="0"/>
                                          </p:val>
                                        </p:tav>
                                        <p:tav tm="100000">
                                          <p:val>
                                            <p:strVal val="#ppt_h"/>
                                          </p:val>
                                        </p:tav>
                                      </p:tavLst>
                                    </p:anim>
                                    <p:anim calcmode="lin" valueType="num">
                                      <p:cBhvr>
                                        <p:cTn id="72" dur="500" fill="hold"/>
                                        <p:tgtEl>
                                          <p:spTgt spid="20493"/>
                                        </p:tgtEl>
                                        <p:attrNameLst>
                                          <p:attrName>style.rotation</p:attrName>
                                        </p:attrNameLst>
                                      </p:cBhvr>
                                      <p:tavLst>
                                        <p:tav tm="0">
                                          <p:val>
                                            <p:fltVal val="360"/>
                                          </p:val>
                                        </p:tav>
                                        <p:tav tm="100000">
                                          <p:val>
                                            <p:fltVal val="0"/>
                                          </p:val>
                                        </p:tav>
                                      </p:tavLst>
                                    </p:anim>
                                    <p:animEffect>
                                      <p:cBhvr>
                                        <p:cTn id="73" dur="500"/>
                                        <p:tgtEl>
                                          <p:spTgt spid="20493"/>
                                        </p:tgtEl>
                                      </p:cBhvr>
                                    </p:animEffect>
                                  </p:childTnLst>
                                </p:cTn>
                              </p:par>
                              <p:par>
                                <p:cTn id="74" presetID="49" presetClass="entr" presetSubtype="0" decel="100000" fill="hold" grpId="0" nodeType="withEffect">
                                  <p:stCondLst>
                                    <p:cond delay="0"/>
                                  </p:stCondLst>
                                  <p:childTnLst>
                                    <p:set>
                                      <p:cBhvr>
                                        <p:cTn id="75" dur="1" fill="hold">
                                          <p:stCondLst>
                                            <p:cond delay="0"/>
                                          </p:stCondLst>
                                        </p:cTn>
                                        <p:tgtEl>
                                          <p:spTgt spid="20494"/>
                                        </p:tgtEl>
                                        <p:attrNameLst>
                                          <p:attrName>style.visibility</p:attrName>
                                        </p:attrNameLst>
                                      </p:cBhvr>
                                      <p:to>
                                        <p:strVal val="visible"/>
                                      </p:to>
                                    </p:set>
                                    <p:anim calcmode="lin" valueType="num">
                                      <p:cBhvr>
                                        <p:cTn id="76" dur="500" fill="hold"/>
                                        <p:tgtEl>
                                          <p:spTgt spid="20494"/>
                                        </p:tgtEl>
                                        <p:attrNameLst>
                                          <p:attrName>ppt_w</p:attrName>
                                        </p:attrNameLst>
                                      </p:cBhvr>
                                      <p:tavLst>
                                        <p:tav tm="0">
                                          <p:val>
                                            <p:fltVal val="0"/>
                                          </p:val>
                                        </p:tav>
                                        <p:tav tm="100000">
                                          <p:val>
                                            <p:strVal val="#ppt_w"/>
                                          </p:val>
                                        </p:tav>
                                      </p:tavLst>
                                    </p:anim>
                                    <p:anim calcmode="lin" valueType="num">
                                      <p:cBhvr>
                                        <p:cTn id="77" dur="500" fill="hold"/>
                                        <p:tgtEl>
                                          <p:spTgt spid="20494"/>
                                        </p:tgtEl>
                                        <p:attrNameLst>
                                          <p:attrName>ppt_h</p:attrName>
                                        </p:attrNameLst>
                                      </p:cBhvr>
                                      <p:tavLst>
                                        <p:tav tm="0">
                                          <p:val>
                                            <p:fltVal val="0"/>
                                          </p:val>
                                        </p:tav>
                                        <p:tav tm="100000">
                                          <p:val>
                                            <p:strVal val="#ppt_h"/>
                                          </p:val>
                                        </p:tav>
                                      </p:tavLst>
                                    </p:anim>
                                    <p:anim calcmode="lin" valueType="num">
                                      <p:cBhvr>
                                        <p:cTn id="78" dur="500" fill="hold"/>
                                        <p:tgtEl>
                                          <p:spTgt spid="20494"/>
                                        </p:tgtEl>
                                        <p:attrNameLst>
                                          <p:attrName>style.rotation</p:attrName>
                                        </p:attrNameLst>
                                      </p:cBhvr>
                                      <p:tavLst>
                                        <p:tav tm="0">
                                          <p:val>
                                            <p:fltVal val="360"/>
                                          </p:val>
                                        </p:tav>
                                        <p:tav tm="100000">
                                          <p:val>
                                            <p:fltVal val="0"/>
                                          </p:val>
                                        </p:tav>
                                      </p:tavLst>
                                    </p:anim>
                                    <p:animEffect>
                                      <p:cBhvr>
                                        <p:cTn id="79" dur="500"/>
                                        <p:tgtEl>
                                          <p:spTgt spid="20494"/>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0495"/>
                                        </p:tgtEl>
                                        <p:attrNameLst>
                                          <p:attrName>style.visibility</p:attrName>
                                        </p:attrNameLst>
                                      </p:cBhvr>
                                      <p:to>
                                        <p:strVal val="visible"/>
                                      </p:to>
                                    </p:set>
                                    <p:anim calcmode="lin" valueType="num">
                                      <p:cBhvr>
                                        <p:cTn id="82" dur="500" fill="hold"/>
                                        <p:tgtEl>
                                          <p:spTgt spid="20495"/>
                                        </p:tgtEl>
                                        <p:attrNameLst>
                                          <p:attrName>ppt_w</p:attrName>
                                        </p:attrNameLst>
                                      </p:cBhvr>
                                      <p:tavLst>
                                        <p:tav tm="0">
                                          <p:val>
                                            <p:fltVal val="0"/>
                                          </p:val>
                                        </p:tav>
                                        <p:tav tm="100000">
                                          <p:val>
                                            <p:strVal val="#ppt_w"/>
                                          </p:val>
                                        </p:tav>
                                      </p:tavLst>
                                    </p:anim>
                                    <p:anim calcmode="lin" valueType="num">
                                      <p:cBhvr>
                                        <p:cTn id="83" dur="500" fill="hold"/>
                                        <p:tgtEl>
                                          <p:spTgt spid="20495"/>
                                        </p:tgtEl>
                                        <p:attrNameLst>
                                          <p:attrName>ppt_h</p:attrName>
                                        </p:attrNameLst>
                                      </p:cBhvr>
                                      <p:tavLst>
                                        <p:tav tm="0">
                                          <p:val>
                                            <p:fltVal val="0"/>
                                          </p:val>
                                        </p:tav>
                                        <p:tav tm="100000">
                                          <p:val>
                                            <p:strVal val="#ppt_h"/>
                                          </p:val>
                                        </p:tav>
                                      </p:tavLst>
                                    </p:anim>
                                    <p:anim calcmode="lin" valueType="num">
                                      <p:cBhvr>
                                        <p:cTn id="84" dur="500" fill="hold"/>
                                        <p:tgtEl>
                                          <p:spTgt spid="20495"/>
                                        </p:tgtEl>
                                        <p:attrNameLst>
                                          <p:attrName>style.rotation</p:attrName>
                                        </p:attrNameLst>
                                      </p:cBhvr>
                                      <p:tavLst>
                                        <p:tav tm="0">
                                          <p:val>
                                            <p:fltVal val="360"/>
                                          </p:val>
                                        </p:tav>
                                        <p:tav tm="100000">
                                          <p:val>
                                            <p:fltVal val="0"/>
                                          </p:val>
                                        </p:tav>
                                      </p:tavLst>
                                    </p:anim>
                                    <p:animEffect>
                                      <p:cBhvr>
                                        <p:cTn id="85" dur="500"/>
                                        <p:tgtEl>
                                          <p:spTgt spid="20495"/>
                                        </p:tgtEl>
                                      </p:cBhvr>
                                    </p:animEffect>
                                  </p:childTnLst>
                                </p:cTn>
                              </p:par>
                              <p:par>
                                <p:cTn id="86" presetID="49" presetClass="entr" presetSubtype="0" decel="100000" fill="hold" grpId="0" nodeType="withEffect">
                                  <p:stCondLst>
                                    <p:cond delay="0"/>
                                  </p:stCondLst>
                                  <p:childTnLst>
                                    <p:set>
                                      <p:cBhvr>
                                        <p:cTn id="87" dur="1" fill="hold">
                                          <p:stCondLst>
                                            <p:cond delay="0"/>
                                          </p:stCondLst>
                                        </p:cTn>
                                        <p:tgtEl>
                                          <p:spTgt spid="20499"/>
                                        </p:tgtEl>
                                        <p:attrNameLst>
                                          <p:attrName>style.visibility</p:attrName>
                                        </p:attrNameLst>
                                      </p:cBhvr>
                                      <p:to>
                                        <p:strVal val="visible"/>
                                      </p:to>
                                    </p:set>
                                    <p:anim calcmode="lin" valueType="num">
                                      <p:cBhvr>
                                        <p:cTn id="88" dur="500" fill="hold"/>
                                        <p:tgtEl>
                                          <p:spTgt spid="20499"/>
                                        </p:tgtEl>
                                        <p:attrNameLst>
                                          <p:attrName>ppt_w</p:attrName>
                                        </p:attrNameLst>
                                      </p:cBhvr>
                                      <p:tavLst>
                                        <p:tav tm="0">
                                          <p:val>
                                            <p:fltVal val="0"/>
                                          </p:val>
                                        </p:tav>
                                        <p:tav tm="100000">
                                          <p:val>
                                            <p:strVal val="#ppt_w"/>
                                          </p:val>
                                        </p:tav>
                                      </p:tavLst>
                                    </p:anim>
                                    <p:anim calcmode="lin" valueType="num">
                                      <p:cBhvr>
                                        <p:cTn id="89" dur="500" fill="hold"/>
                                        <p:tgtEl>
                                          <p:spTgt spid="20499"/>
                                        </p:tgtEl>
                                        <p:attrNameLst>
                                          <p:attrName>ppt_h</p:attrName>
                                        </p:attrNameLst>
                                      </p:cBhvr>
                                      <p:tavLst>
                                        <p:tav tm="0">
                                          <p:val>
                                            <p:fltVal val="0"/>
                                          </p:val>
                                        </p:tav>
                                        <p:tav tm="100000">
                                          <p:val>
                                            <p:strVal val="#ppt_h"/>
                                          </p:val>
                                        </p:tav>
                                      </p:tavLst>
                                    </p:anim>
                                    <p:anim calcmode="lin" valueType="num">
                                      <p:cBhvr>
                                        <p:cTn id="90" dur="500" fill="hold"/>
                                        <p:tgtEl>
                                          <p:spTgt spid="20499"/>
                                        </p:tgtEl>
                                        <p:attrNameLst>
                                          <p:attrName>style.rotation</p:attrName>
                                        </p:attrNameLst>
                                      </p:cBhvr>
                                      <p:tavLst>
                                        <p:tav tm="0">
                                          <p:val>
                                            <p:fltVal val="360"/>
                                          </p:val>
                                        </p:tav>
                                        <p:tav tm="100000">
                                          <p:val>
                                            <p:fltVal val="0"/>
                                          </p:val>
                                        </p:tav>
                                      </p:tavLst>
                                    </p:anim>
                                    <p:animEffect>
                                      <p:cBhvr>
                                        <p:cTn id="91" dur="500"/>
                                        <p:tgtEl>
                                          <p:spTgt spid="20499"/>
                                        </p:tgtEl>
                                      </p:cBhvr>
                                    </p:animEffect>
                                  </p:childTnLst>
                                </p:cTn>
                              </p:par>
                              <p:par>
                                <p:cTn id="92" presetID="49" presetClass="entr" presetSubtype="0" decel="100000" fill="hold" grpId="0" nodeType="withEffect">
                                  <p:stCondLst>
                                    <p:cond delay="0"/>
                                  </p:stCondLst>
                                  <p:childTnLst>
                                    <p:set>
                                      <p:cBhvr>
                                        <p:cTn id="93" dur="1" fill="hold">
                                          <p:stCondLst>
                                            <p:cond delay="0"/>
                                          </p:stCondLst>
                                        </p:cTn>
                                        <p:tgtEl>
                                          <p:spTgt spid="20500"/>
                                        </p:tgtEl>
                                        <p:attrNameLst>
                                          <p:attrName>style.visibility</p:attrName>
                                        </p:attrNameLst>
                                      </p:cBhvr>
                                      <p:to>
                                        <p:strVal val="visible"/>
                                      </p:to>
                                    </p:set>
                                    <p:anim calcmode="lin" valueType="num">
                                      <p:cBhvr>
                                        <p:cTn id="94" dur="500" fill="hold"/>
                                        <p:tgtEl>
                                          <p:spTgt spid="20500"/>
                                        </p:tgtEl>
                                        <p:attrNameLst>
                                          <p:attrName>ppt_w</p:attrName>
                                        </p:attrNameLst>
                                      </p:cBhvr>
                                      <p:tavLst>
                                        <p:tav tm="0">
                                          <p:val>
                                            <p:fltVal val="0"/>
                                          </p:val>
                                        </p:tav>
                                        <p:tav tm="100000">
                                          <p:val>
                                            <p:strVal val="#ppt_w"/>
                                          </p:val>
                                        </p:tav>
                                      </p:tavLst>
                                    </p:anim>
                                    <p:anim calcmode="lin" valueType="num">
                                      <p:cBhvr>
                                        <p:cTn id="95" dur="500" fill="hold"/>
                                        <p:tgtEl>
                                          <p:spTgt spid="20500"/>
                                        </p:tgtEl>
                                        <p:attrNameLst>
                                          <p:attrName>ppt_h</p:attrName>
                                        </p:attrNameLst>
                                      </p:cBhvr>
                                      <p:tavLst>
                                        <p:tav tm="0">
                                          <p:val>
                                            <p:fltVal val="0"/>
                                          </p:val>
                                        </p:tav>
                                        <p:tav tm="100000">
                                          <p:val>
                                            <p:strVal val="#ppt_h"/>
                                          </p:val>
                                        </p:tav>
                                      </p:tavLst>
                                    </p:anim>
                                    <p:anim calcmode="lin" valueType="num">
                                      <p:cBhvr>
                                        <p:cTn id="96" dur="500" fill="hold"/>
                                        <p:tgtEl>
                                          <p:spTgt spid="20500"/>
                                        </p:tgtEl>
                                        <p:attrNameLst>
                                          <p:attrName>style.rotation</p:attrName>
                                        </p:attrNameLst>
                                      </p:cBhvr>
                                      <p:tavLst>
                                        <p:tav tm="0">
                                          <p:val>
                                            <p:fltVal val="360"/>
                                          </p:val>
                                        </p:tav>
                                        <p:tav tm="100000">
                                          <p:val>
                                            <p:fltVal val="0"/>
                                          </p:val>
                                        </p:tav>
                                      </p:tavLst>
                                    </p:anim>
                                    <p:animEffect>
                                      <p:cBhvr>
                                        <p:cTn id="97" dur="500"/>
                                        <p:tgtEl>
                                          <p:spTgt spid="20500"/>
                                        </p:tgtEl>
                                      </p:cBhvr>
                                    </p:animEffect>
                                  </p:childTnLst>
                                </p:cTn>
                              </p:par>
                              <p:par>
                                <p:cTn id="98" presetID="49" presetClass="entr" presetSubtype="0" decel="100000" fill="hold" grpId="0" nodeType="withEffect">
                                  <p:stCondLst>
                                    <p:cond delay="0"/>
                                  </p:stCondLst>
                                  <p:childTnLst>
                                    <p:set>
                                      <p:cBhvr>
                                        <p:cTn id="99" dur="1" fill="hold">
                                          <p:stCondLst>
                                            <p:cond delay="0"/>
                                          </p:stCondLst>
                                        </p:cTn>
                                        <p:tgtEl>
                                          <p:spTgt spid="20501"/>
                                        </p:tgtEl>
                                        <p:attrNameLst>
                                          <p:attrName>style.visibility</p:attrName>
                                        </p:attrNameLst>
                                      </p:cBhvr>
                                      <p:to>
                                        <p:strVal val="visible"/>
                                      </p:to>
                                    </p:set>
                                    <p:anim calcmode="lin" valueType="num">
                                      <p:cBhvr>
                                        <p:cTn id="100" dur="500" fill="hold"/>
                                        <p:tgtEl>
                                          <p:spTgt spid="20501"/>
                                        </p:tgtEl>
                                        <p:attrNameLst>
                                          <p:attrName>ppt_w</p:attrName>
                                        </p:attrNameLst>
                                      </p:cBhvr>
                                      <p:tavLst>
                                        <p:tav tm="0">
                                          <p:val>
                                            <p:fltVal val="0"/>
                                          </p:val>
                                        </p:tav>
                                        <p:tav tm="100000">
                                          <p:val>
                                            <p:strVal val="#ppt_w"/>
                                          </p:val>
                                        </p:tav>
                                      </p:tavLst>
                                    </p:anim>
                                    <p:anim calcmode="lin" valueType="num">
                                      <p:cBhvr>
                                        <p:cTn id="101" dur="500" fill="hold"/>
                                        <p:tgtEl>
                                          <p:spTgt spid="20501"/>
                                        </p:tgtEl>
                                        <p:attrNameLst>
                                          <p:attrName>ppt_h</p:attrName>
                                        </p:attrNameLst>
                                      </p:cBhvr>
                                      <p:tavLst>
                                        <p:tav tm="0">
                                          <p:val>
                                            <p:fltVal val="0"/>
                                          </p:val>
                                        </p:tav>
                                        <p:tav tm="100000">
                                          <p:val>
                                            <p:strVal val="#ppt_h"/>
                                          </p:val>
                                        </p:tav>
                                      </p:tavLst>
                                    </p:anim>
                                    <p:anim calcmode="lin" valueType="num">
                                      <p:cBhvr>
                                        <p:cTn id="102" dur="500" fill="hold"/>
                                        <p:tgtEl>
                                          <p:spTgt spid="20501"/>
                                        </p:tgtEl>
                                        <p:attrNameLst>
                                          <p:attrName>style.rotation</p:attrName>
                                        </p:attrNameLst>
                                      </p:cBhvr>
                                      <p:tavLst>
                                        <p:tav tm="0">
                                          <p:val>
                                            <p:fltVal val="360"/>
                                          </p:val>
                                        </p:tav>
                                        <p:tav tm="100000">
                                          <p:val>
                                            <p:fltVal val="0"/>
                                          </p:val>
                                        </p:tav>
                                      </p:tavLst>
                                    </p:anim>
                                    <p:animEffect>
                                      <p:cBhvr>
                                        <p:cTn id="103" dur="500"/>
                                        <p:tgtEl>
                                          <p:spTgt spid="205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ldLvl="0" animBg="1" autoUpdateAnimBg="0"/>
      <p:bldP spid="20484" grpId="0" bldLvl="0" animBg="1" autoUpdateAnimBg="0"/>
      <p:bldP spid="20485" grpId="0" bldLvl="0" animBg="1" autoUpdateAnimBg="0"/>
      <p:bldP spid="20486" grpId="0" bldLvl="0" animBg="1" autoUpdateAnimBg="0"/>
      <p:bldP spid="20487" grpId="0" bldLvl="0" animBg="1" autoUpdateAnimBg="0"/>
      <p:bldP spid="20488" grpId="0" bldLvl="0" animBg="1" autoUpdateAnimBg="0"/>
      <p:bldP spid="20489" grpId="0" bldLvl="0" animBg="1" autoUpdateAnimBg="0"/>
      <p:bldP spid="20490" grpId="0" bldLvl="0" autoUpdateAnimBg="0"/>
      <p:bldP spid="20491" grpId="0" bldLvl="0" autoUpdateAnimBg="0"/>
      <p:bldP spid="20492" grpId="0" bldLvl="0" autoUpdateAnimBg="0"/>
      <p:bldP spid="20493" grpId="0" bldLvl="0" autoUpdateAnimBg="0"/>
      <p:bldP spid="20494" grpId="0" bldLvl="0" autoUpdateAnimBg="0"/>
      <p:bldP spid="20495" grpId="0" bldLvl="0" autoUpdateAnimBg="0"/>
      <p:bldP spid="20496" grpId="0" bldLvl="0" autoUpdateAnimBg="0"/>
      <p:bldP spid="20497" grpId="0" bldLvl="0" autoUpdateAnimBg="0"/>
      <p:bldP spid="20498" grpId="0" bldLvl="0" autoUpdateAnimBg="0"/>
      <p:bldP spid="20499" grpId="0" bldLvl="0" autoUpdateAnimBg="0"/>
      <p:bldP spid="20500" grpId="0" bldLvl="0" autoUpdateAnimBg="0"/>
      <p:bldP spid="20501"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1" descr="003"/>
          <p:cNvPicPr>
            <a:picLocks noChangeAspect="1" noChangeArrowheads="1"/>
          </p:cNvPicPr>
          <p:nvPr/>
        </p:nvPicPr>
        <p:blipFill>
          <a:blip r:embed="rId2">
            <a:extLst>
              <a:ext uri="{28A0092B-C50C-407E-A947-70E740481C1C}">
                <a14:useLocalDpi xmlns:a14="http://schemas.microsoft.com/office/drawing/2010/main" val="0"/>
              </a:ext>
            </a:extLst>
          </a:blip>
          <a:srcRect l="37865" t="35010" r="5339" b="33759"/>
          <a:stretch>
            <a:fillRect/>
          </a:stretch>
        </p:blipFill>
        <p:spPr bwMode="auto">
          <a:xfrm flipH="1">
            <a:off x="26849" y="267494"/>
            <a:ext cx="4067027" cy="242177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729801" y="1923678"/>
            <a:ext cx="3888432" cy="1152128"/>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WordArt 20"/>
          <p:cNvSpPr>
            <a:spLocks noChangeArrowheads="1" noChangeShapeType="1" noTextEdit="1"/>
          </p:cNvSpPr>
          <p:nvPr/>
        </p:nvSpPr>
        <p:spPr bwMode="auto">
          <a:xfrm>
            <a:off x="3185025" y="2283124"/>
            <a:ext cx="228529" cy="45705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dirty="0" smtClean="0">
                <a:solidFill>
                  <a:srgbClr val="FF6699"/>
                </a:solidFill>
                <a:latin typeface="Arial" panose="020B0604020202020204" pitchFamily="34" charset="0"/>
                <a:cs typeface="Arial" panose="020B0604020202020204" pitchFamily="34" charset="0"/>
              </a:rPr>
              <a:t>3</a:t>
            </a:r>
            <a:endParaRPr lang="zh-CN" altLang="en-US" sz="3600" b="1" dirty="0">
              <a:solidFill>
                <a:srgbClr val="FF6699"/>
              </a:solidFill>
              <a:latin typeface="Arial" panose="020B0604020202020204" pitchFamily="34" charset="0"/>
              <a:cs typeface="Arial" panose="020B0604020202020204" pitchFamily="34" charset="0"/>
            </a:endParaRPr>
          </a:p>
        </p:txBody>
      </p:sp>
      <p:sp>
        <p:nvSpPr>
          <p:cNvPr id="8" name="Rectangle 22"/>
          <p:cNvSpPr>
            <a:spLocks noChangeArrowheads="1"/>
          </p:cNvSpPr>
          <p:nvPr/>
        </p:nvSpPr>
        <p:spPr bwMode="auto">
          <a:xfrm>
            <a:off x="3642084" y="2211710"/>
            <a:ext cx="2970883" cy="6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pPr>
            <a:r>
              <a:rPr lang="zh-CN" altLang="en-US" sz="1600" b="1" dirty="0" smtClean="0">
                <a:solidFill>
                  <a:srgbClr val="5F5F5F"/>
                </a:solidFill>
                <a:latin typeface="Arial" panose="020B0604020202020204" pitchFamily="34" charset="0"/>
                <a:ea typeface="微软雅黑" panose="020B0503020204020204" pitchFamily="34" charset="-122"/>
                <a:sym typeface="Arial" panose="020B0604020202020204" pitchFamily="34" charset="0"/>
              </a:rPr>
              <a:t>   点击</a:t>
            </a:r>
            <a:r>
              <a:rPr lang="zh-CN" altLang="en-US" sz="1600" b="1" dirty="0">
                <a:solidFill>
                  <a:srgbClr val="5F5F5F"/>
                </a:solidFill>
                <a:latin typeface="Arial" panose="020B0604020202020204" pitchFamily="34" charset="0"/>
                <a:ea typeface="微软雅黑" panose="020B0503020204020204" pitchFamily="34" charset="-122"/>
                <a:sym typeface="Arial" panose="020B0604020202020204" pitchFamily="34" charset="0"/>
              </a:rPr>
              <a:t>添相目录文字内容</a:t>
            </a:r>
            <a:endPar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rPr>
              <a:t>单击此处添加文字单击此处添加文字</a:t>
            </a:r>
            <a:endParaRPr lang="zh-CN" altLang="en-US" sz="1800" dirty="0">
              <a:ea typeface="微软雅黑" panose="020B0503020204020204" pitchFamily="34" charset="-122"/>
            </a:endParaRPr>
          </a:p>
        </p:txBody>
      </p:sp>
      <p:pic>
        <p:nvPicPr>
          <p:cNvPr id="9" name="Picture 36" descr="009"/>
          <p:cNvPicPr>
            <a:picLocks noChangeAspect="1" noChangeArrowheads="1"/>
          </p:cNvPicPr>
          <p:nvPr/>
        </p:nvPicPr>
        <p:blipFill>
          <a:blip r:embed="rId3">
            <a:extLst>
              <a:ext uri="{28A0092B-C50C-407E-A947-70E740481C1C}">
                <a14:useLocalDpi xmlns:a14="http://schemas.microsoft.com/office/drawing/2010/main" val="0"/>
              </a:ext>
            </a:extLst>
          </a:blip>
          <a:srcRect l="49167" t="18663"/>
          <a:stretch>
            <a:fillRect/>
          </a:stretch>
        </p:blipFill>
        <p:spPr bwMode="auto">
          <a:xfrm>
            <a:off x="4924404" y="1707654"/>
            <a:ext cx="4646766" cy="4170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49" presetClass="entr" presetSubtype="0"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p:cBhvr>
                                        <p:cTn id="21" dur="500"/>
                                        <p:tgtEl>
                                          <p:spTgt spid="7"/>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2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edg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ldLvl="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1507" name="Group 205"/>
          <p:cNvGrpSpPr/>
          <p:nvPr/>
        </p:nvGrpSpPr>
        <p:grpSpPr bwMode="auto">
          <a:xfrm>
            <a:off x="1294825" y="1418787"/>
            <a:ext cx="3156563" cy="2877250"/>
            <a:chOff x="0" y="0"/>
            <a:chExt cx="1989" cy="1813"/>
          </a:xfrm>
        </p:grpSpPr>
        <p:sp>
          <p:nvSpPr>
            <p:cNvPr id="21508" name="Rectangle 18"/>
            <p:cNvSpPr>
              <a:spLocks noChangeArrowheads="1"/>
            </p:cNvSpPr>
            <p:nvPr/>
          </p:nvSpPr>
          <p:spPr bwMode="auto">
            <a:xfrm>
              <a:off x="690" y="961"/>
              <a:ext cx="617" cy="852"/>
            </a:xfrm>
            <a:prstGeom prst="rect">
              <a:avLst/>
            </a:prstGeom>
            <a:gradFill rotWithShape="1">
              <a:gsLst>
                <a:gs pos="0">
                  <a:srgbClr val="F9F9F9"/>
                </a:gs>
                <a:gs pos="32999">
                  <a:srgbClr val="F9F9F9"/>
                </a:gs>
                <a:gs pos="100000">
                  <a:srgbClr val="D7D7D7"/>
                </a:gs>
              </a:gsLst>
              <a:lin ang="5400000" scaled="1"/>
            </a:gradFill>
            <a:ln w="3175">
              <a:solidFill>
                <a:srgbClr val="EAEAEA"/>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1509" name="Freeform 19"/>
            <p:cNvSpPr>
              <a:spLocks noChangeArrowheads="1"/>
            </p:cNvSpPr>
            <p:nvPr/>
          </p:nvSpPr>
          <p:spPr bwMode="auto">
            <a:xfrm>
              <a:off x="0" y="73"/>
              <a:ext cx="1989" cy="1638"/>
            </a:xfrm>
            <a:custGeom>
              <a:avLst/>
              <a:gdLst>
                <a:gd name="T0" fmla="*/ 0 w 1291"/>
                <a:gd name="T1" fmla="*/ 0 h 951"/>
                <a:gd name="T2" fmla="*/ 446 w 1291"/>
                <a:gd name="T3" fmla="*/ 947 h 951"/>
                <a:gd name="T4" fmla="*/ 844 w 1291"/>
                <a:gd name="T5" fmla="*/ 950 h 951"/>
                <a:gd name="T6" fmla="*/ 1290 w 1291"/>
                <a:gd name="T7" fmla="*/ 3 h 951"/>
                <a:gd name="T8" fmla="*/ 0 w 1291"/>
                <a:gd name="T9" fmla="*/ 0 h 951"/>
                <a:gd name="T10" fmla="*/ 0 60000 65536"/>
                <a:gd name="T11" fmla="*/ 0 60000 65536"/>
                <a:gd name="T12" fmla="*/ 0 60000 65536"/>
                <a:gd name="T13" fmla="*/ 0 60000 65536"/>
                <a:gd name="T14" fmla="*/ 0 60000 65536"/>
                <a:gd name="T15" fmla="*/ 0 w 1291"/>
                <a:gd name="T16" fmla="*/ 0 h 951"/>
                <a:gd name="T17" fmla="*/ 1291 w 1291"/>
                <a:gd name="T18" fmla="*/ 951 h 951"/>
              </a:gdLst>
              <a:ahLst/>
              <a:cxnLst>
                <a:cxn ang="T10">
                  <a:pos x="T0" y="T1"/>
                </a:cxn>
                <a:cxn ang="T11">
                  <a:pos x="T2" y="T3"/>
                </a:cxn>
                <a:cxn ang="T12">
                  <a:pos x="T4" y="T5"/>
                </a:cxn>
                <a:cxn ang="T13">
                  <a:pos x="T6" y="T7"/>
                </a:cxn>
                <a:cxn ang="T14">
                  <a:pos x="T8" y="T9"/>
                </a:cxn>
              </a:cxnLst>
              <a:rect l="T15" t="T16" r="T17" b="T18"/>
              <a:pathLst>
                <a:path w="1291" h="951">
                  <a:moveTo>
                    <a:pt x="0" y="0"/>
                  </a:moveTo>
                  <a:lnTo>
                    <a:pt x="446" y="947"/>
                  </a:lnTo>
                  <a:lnTo>
                    <a:pt x="844" y="950"/>
                  </a:lnTo>
                  <a:lnTo>
                    <a:pt x="1290" y="3"/>
                  </a:lnTo>
                  <a:lnTo>
                    <a:pt x="0" y="0"/>
                  </a:lnTo>
                </a:path>
              </a:pathLst>
            </a:cu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1510" name="Oval 20"/>
            <p:cNvSpPr>
              <a:spLocks noChangeArrowheads="1"/>
            </p:cNvSpPr>
            <p:nvPr/>
          </p:nvSpPr>
          <p:spPr bwMode="auto">
            <a:xfrm>
              <a:off x="12" y="0"/>
              <a:ext cx="1977" cy="142"/>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1511" name="Oval 22"/>
            <p:cNvSpPr>
              <a:spLocks noChangeArrowheads="1"/>
            </p:cNvSpPr>
            <p:nvPr/>
          </p:nvSpPr>
          <p:spPr bwMode="auto">
            <a:xfrm>
              <a:off x="247" y="537"/>
              <a:ext cx="1504" cy="195"/>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1512" name="Oval 23"/>
            <p:cNvSpPr>
              <a:spLocks noChangeArrowheads="1"/>
            </p:cNvSpPr>
            <p:nvPr/>
          </p:nvSpPr>
          <p:spPr bwMode="auto">
            <a:xfrm>
              <a:off x="467" y="1092"/>
              <a:ext cx="1044" cy="196"/>
            </a:xfrm>
            <a:prstGeom prst="ellipse">
              <a:avLst/>
            </a:prstGeom>
            <a:gradFill rotWithShape="1">
              <a:gsLst>
                <a:gs pos="0">
                  <a:srgbClr val="F9F9F9"/>
                </a:gs>
                <a:gs pos="32999">
                  <a:srgbClr val="F9F9F9"/>
                </a:gs>
                <a:gs pos="100000">
                  <a:srgbClr val="D7D7D7"/>
                </a:gs>
              </a:gsLst>
              <a:lin ang="5400000" scaled="1"/>
            </a:gradFill>
            <a:ln w="3175">
              <a:solidFill>
                <a:srgbClr val="D7D7D7"/>
              </a:solidFill>
              <a:bevel/>
            </a:ln>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grpSp>
      <p:sp>
        <p:nvSpPr>
          <p:cNvPr id="21513" name="AutoShape 24"/>
          <p:cNvSpPr>
            <a:spLocks noChangeArrowheads="1"/>
          </p:cNvSpPr>
          <p:nvPr/>
        </p:nvSpPr>
        <p:spPr bwMode="auto">
          <a:xfrm rot="16200000" flipH="1">
            <a:off x="2213703" y="1544161"/>
            <a:ext cx="271379" cy="490386"/>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4" name="Freeform 25"/>
          <p:cNvSpPr>
            <a:spLocks noChangeArrowheads="1"/>
          </p:cNvSpPr>
          <p:nvPr/>
        </p:nvSpPr>
        <p:spPr bwMode="auto">
          <a:xfrm>
            <a:off x="3715015" y="2088505"/>
            <a:ext cx="766526" cy="495147"/>
          </a:xfrm>
          <a:custGeom>
            <a:avLst/>
            <a:gdLst>
              <a:gd name="T0" fmla="*/ 884378 w 314"/>
              <a:gd name="T1" fmla="*/ 151756 h 182"/>
              <a:gd name="T2" fmla="*/ 887212 w 314"/>
              <a:gd name="T3" fmla="*/ 553279 h 182"/>
              <a:gd name="T4" fmla="*/ 479038 w 314"/>
              <a:gd name="T5" fmla="*/ 572248 h 182"/>
              <a:gd name="T6" fmla="*/ 586751 w 314"/>
              <a:gd name="T7" fmla="*/ 458431 h 182"/>
              <a:gd name="T8" fmla="*/ 402505 w 314"/>
              <a:gd name="T9" fmla="*/ 265574 h 182"/>
              <a:gd name="T10" fmla="*/ 359987 w 314"/>
              <a:gd name="T11" fmla="*/ 246604 h 182"/>
              <a:gd name="T12" fmla="*/ 314634 w 314"/>
              <a:gd name="T13" fmla="*/ 252927 h 182"/>
              <a:gd name="T14" fmla="*/ 260778 w 314"/>
              <a:gd name="T15" fmla="*/ 278220 h 182"/>
              <a:gd name="T16" fmla="*/ 198418 w 314"/>
              <a:gd name="T17" fmla="*/ 331967 h 182"/>
              <a:gd name="T18" fmla="*/ 141727 w 314"/>
              <a:gd name="T19" fmla="*/ 392038 h 182"/>
              <a:gd name="T20" fmla="*/ 0 w 314"/>
              <a:gd name="T21" fmla="*/ 243443 h 182"/>
              <a:gd name="T22" fmla="*/ 96375 w 314"/>
              <a:gd name="T23" fmla="*/ 145433 h 182"/>
              <a:gd name="T24" fmla="*/ 136058 w 314"/>
              <a:gd name="T25" fmla="*/ 113817 h 182"/>
              <a:gd name="T26" fmla="*/ 189914 w 314"/>
              <a:gd name="T27" fmla="*/ 75878 h 182"/>
              <a:gd name="T28" fmla="*/ 232433 w 314"/>
              <a:gd name="T29" fmla="*/ 53747 h 182"/>
              <a:gd name="T30" fmla="*/ 272116 w 314"/>
              <a:gd name="T31" fmla="*/ 28454 h 182"/>
              <a:gd name="T32" fmla="*/ 317469 w 314"/>
              <a:gd name="T33" fmla="*/ 9485 h 182"/>
              <a:gd name="T34" fmla="*/ 365656 w 314"/>
              <a:gd name="T35" fmla="*/ 0 h 182"/>
              <a:gd name="T36" fmla="*/ 419513 w 314"/>
              <a:gd name="T37" fmla="*/ 0 h 182"/>
              <a:gd name="T38" fmla="*/ 464865 w 314"/>
              <a:gd name="T39" fmla="*/ 3162 h 182"/>
              <a:gd name="T40" fmla="*/ 513053 w 314"/>
              <a:gd name="T41" fmla="*/ 15808 h 182"/>
              <a:gd name="T42" fmla="*/ 561240 w 314"/>
              <a:gd name="T43" fmla="*/ 41101 h 182"/>
              <a:gd name="T44" fmla="*/ 589585 w 314"/>
              <a:gd name="T45" fmla="*/ 72717 h 182"/>
              <a:gd name="T46" fmla="*/ 779500 w 314"/>
              <a:gd name="T47" fmla="*/ 259251 h 182"/>
              <a:gd name="T48" fmla="*/ 884378 w 314"/>
              <a:gd name="T49" fmla="*/ 151756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2"/>
              <a:gd name="T77" fmla="*/ 314 w 314"/>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2">
                <a:moveTo>
                  <a:pt x="312" y="48"/>
                </a:moveTo>
                <a:lnTo>
                  <a:pt x="313" y="175"/>
                </a:lnTo>
                <a:lnTo>
                  <a:pt x="169" y="181"/>
                </a:lnTo>
                <a:lnTo>
                  <a:pt x="207" y="145"/>
                </a:lnTo>
                <a:lnTo>
                  <a:pt x="142" y="84"/>
                </a:lnTo>
                <a:lnTo>
                  <a:pt x="127" y="78"/>
                </a:lnTo>
                <a:lnTo>
                  <a:pt x="111" y="80"/>
                </a:lnTo>
                <a:lnTo>
                  <a:pt x="92" y="88"/>
                </a:lnTo>
                <a:lnTo>
                  <a:pt x="70" y="105"/>
                </a:lnTo>
                <a:lnTo>
                  <a:pt x="50" y="124"/>
                </a:lnTo>
                <a:lnTo>
                  <a:pt x="0" y="77"/>
                </a:lnTo>
                <a:lnTo>
                  <a:pt x="34" y="46"/>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5" name="Freeform 26"/>
          <p:cNvSpPr>
            <a:spLocks noChangeArrowheads="1"/>
          </p:cNvSpPr>
          <p:nvPr/>
        </p:nvSpPr>
        <p:spPr bwMode="auto">
          <a:xfrm>
            <a:off x="3332546" y="3034364"/>
            <a:ext cx="769699" cy="498321"/>
          </a:xfrm>
          <a:custGeom>
            <a:avLst/>
            <a:gdLst>
              <a:gd name="T0" fmla="*/ 886487 w 315"/>
              <a:gd name="T1" fmla="*/ 152428 h 182"/>
              <a:gd name="T2" fmla="*/ 889319 w 315"/>
              <a:gd name="T3" fmla="*/ 555727 h 182"/>
              <a:gd name="T4" fmla="*/ 481478 w 315"/>
              <a:gd name="T5" fmla="*/ 574780 h 182"/>
              <a:gd name="T6" fmla="*/ 589103 w 315"/>
              <a:gd name="T7" fmla="*/ 460459 h 182"/>
              <a:gd name="T8" fmla="*/ 405008 w 315"/>
              <a:gd name="T9" fmla="*/ 266749 h 182"/>
              <a:gd name="T10" fmla="*/ 359693 w 315"/>
              <a:gd name="T11" fmla="*/ 247695 h 182"/>
              <a:gd name="T12" fmla="*/ 314377 w 315"/>
              <a:gd name="T13" fmla="*/ 254047 h 182"/>
              <a:gd name="T14" fmla="*/ 263397 w 315"/>
              <a:gd name="T15" fmla="*/ 279451 h 182"/>
              <a:gd name="T16" fmla="*/ 198256 w 315"/>
              <a:gd name="T17" fmla="*/ 333436 h 182"/>
              <a:gd name="T18" fmla="*/ 141611 w 315"/>
              <a:gd name="T19" fmla="*/ 393772 h 182"/>
              <a:gd name="T20" fmla="*/ 0 w 315"/>
              <a:gd name="T21" fmla="*/ 244520 h 182"/>
              <a:gd name="T22" fmla="*/ 96296 w 315"/>
              <a:gd name="T23" fmla="*/ 146077 h 182"/>
              <a:gd name="T24" fmla="*/ 135947 w 315"/>
              <a:gd name="T25" fmla="*/ 114321 h 182"/>
              <a:gd name="T26" fmla="*/ 189759 w 315"/>
              <a:gd name="T27" fmla="*/ 76214 h 182"/>
              <a:gd name="T28" fmla="*/ 232242 w 315"/>
              <a:gd name="T29" fmla="*/ 53985 h 182"/>
              <a:gd name="T30" fmla="*/ 271894 w 315"/>
              <a:gd name="T31" fmla="*/ 28580 h 182"/>
              <a:gd name="T32" fmla="*/ 317209 w 315"/>
              <a:gd name="T33" fmla="*/ 9527 h 182"/>
              <a:gd name="T34" fmla="*/ 365357 w 315"/>
              <a:gd name="T35" fmla="*/ 0 h 182"/>
              <a:gd name="T36" fmla="*/ 422002 w 315"/>
              <a:gd name="T37" fmla="*/ 0 h 182"/>
              <a:gd name="T38" fmla="*/ 467317 w 315"/>
              <a:gd name="T39" fmla="*/ 3176 h 182"/>
              <a:gd name="T40" fmla="*/ 515465 w 315"/>
              <a:gd name="T41" fmla="*/ 15878 h 182"/>
              <a:gd name="T42" fmla="*/ 563613 w 315"/>
              <a:gd name="T43" fmla="*/ 41283 h 182"/>
              <a:gd name="T44" fmla="*/ 591935 w 315"/>
              <a:gd name="T45" fmla="*/ 73038 h 182"/>
              <a:gd name="T46" fmla="*/ 781694 w 315"/>
              <a:gd name="T47" fmla="*/ 260398 h 182"/>
              <a:gd name="T48" fmla="*/ 886487 w 315"/>
              <a:gd name="T49" fmla="*/ 152428 h 18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5"/>
              <a:gd name="T76" fmla="*/ 0 h 182"/>
              <a:gd name="T77" fmla="*/ 315 w 315"/>
              <a:gd name="T78" fmla="*/ 182 h 18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5" h="182">
                <a:moveTo>
                  <a:pt x="313" y="48"/>
                </a:moveTo>
                <a:lnTo>
                  <a:pt x="314" y="175"/>
                </a:lnTo>
                <a:lnTo>
                  <a:pt x="170" y="181"/>
                </a:lnTo>
                <a:lnTo>
                  <a:pt x="208" y="145"/>
                </a:lnTo>
                <a:lnTo>
                  <a:pt x="143" y="84"/>
                </a:lnTo>
                <a:lnTo>
                  <a:pt x="127" y="78"/>
                </a:lnTo>
                <a:lnTo>
                  <a:pt x="111" y="80"/>
                </a:lnTo>
                <a:lnTo>
                  <a:pt x="93" y="88"/>
                </a:lnTo>
                <a:lnTo>
                  <a:pt x="70" y="105"/>
                </a:lnTo>
                <a:lnTo>
                  <a:pt x="50" y="124"/>
                </a:lnTo>
                <a:lnTo>
                  <a:pt x="0" y="77"/>
                </a:lnTo>
                <a:lnTo>
                  <a:pt x="34" y="46"/>
                </a:lnTo>
                <a:lnTo>
                  <a:pt x="48" y="36"/>
                </a:lnTo>
                <a:lnTo>
                  <a:pt x="67" y="24"/>
                </a:lnTo>
                <a:lnTo>
                  <a:pt x="82" y="17"/>
                </a:lnTo>
                <a:lnTo>
                  <a:pt x="96" y="9"/>
                </a:lnTo>
                <a:lnTo>
                  <a:pt x="112" y="3"/>
                </a:lnTo>
                <a:lnTo>
                  <a:pt x="129" y="0"/>
                </a:lnTo>
                <a:lnTo>
                  <a:pt x="149" y="0"/>
                </a:lnTo>
                <a:lnTo>
                  <a:pt x="165" y="1"/>
                </a:lnTo>
                <a:lnTo>
                  <a:pt x="182" y="5"/>
                </a:lnTo>
                <a:lnTo>
                  <a:pt x="199" y="13"/>
                </a:lnTo>
                <a:lnTo>
                  <a:pt x="209" y="23"/>
                </a:lnTo>
                <a:lnTo>
                  <a:pt x="276" y="82"/>
                </a:lnTo>
                <a:lnTo>
                  <a:pt x="313" y="48"/>
                </a:lnTo>
              </a:path>
            </a:pathLst>
          </a:cu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6" name="Freeform 27"/>
          <p:cNvSpPr>
            <a:spLocks noChangeArrowheads="1"/>
          </p:cNvSpPr>
          <p:nvPr/>
        </p:nvSpPr>
        <p:spPr bwMode="auto">
          <a:xfrm>
            <a:off x="3881651" y="1156931"/>
            <a:ext cx="766525" cy="501495"/>
          </a:xfrm>
          <a:custGeom>
            <a:avLst/>
            <a:gdLst>
              <a:gd name="T0" fmla="*/ 884378 w 314"/>
              <a:gd name="T1" fmla="*/ 152263 h 183"/>
              <a:gd name="T2" fmla="*/ 887212 w 314"/>
              <a:gd name="T3" fmla="*/ 558297 h 183"/>
              <a:gd name="T4" fmla="*/ 479038 w 314"/>
              <a:gd name="T5" fmla="*/ 577330 h 183"/>
              <a:gd name="T6" fmla="*/ 586751 w 314"/>
              <a:gd name="T7" fmla="*/ 463133 h 183"/>
              <a:gd name="T8" fmla="*/ 402505 w 314"/>
              <a:gd name="T9" fmla="*/ 269632 h 183"/>
              <a:gd name="T10" fmla="*/ 359987 w 314"/>
              <a:gd name="T11" fmla="*/ 247427 h 183"/>
              <a:gd name="T12" fmla="*/ 314634 w 314"/>
              <a:gd name="T13" fmla="*/ 256944 h 183"/>
              <a:gd name="T14" fmla="*/ 260778 w 314"/>
              <a:gd name="T15" fmla="*/ 282321 h 183"/>
              <a:gd name="T16" fmla="*/ 198418 w 314"/>
              <a:gd name="T17" fmla="*/ 333075 h 183"/>
              <a:gd name="T18" fmla="*/ 141727 w 314"/>
              <a:gd name="T19" fmla="*/ 396518 h 183"/>
              <a:gd name="T20" fmla="*/ 0 w 314"/>
              <a:gd name="T21" fmla="*/ 247427 h 183"/>
              <a:gd name="T22" fmla="*/ 96375 w 314"/>
              <a:gd name="T23" fmla="*/ 149091 h 183"/>
              <a:gd name="T24" fmla="*/ 136058 w 314"/>
              <a:gd name="T25" fmla="*/ 114197 h 183"/>
              <a:gd name="T26" fmla="*/ 189914 w 314"/>
              <a:gd name="T27" fmla="*/ 76131 h 183"/>
              <a:gd name="T28" fmla="*/ 232433 w 314"/>
              <a:gd name="T29" fmla="*/ 53926 h 183"/>
              <a:gd name="T30" fmla="*/ 272116 w 314"/>
              <a:gd name="T31" fmla="*/ 28549 h 183"/>
              <a:gd name="T32" fmla="*/ 317469 w 314"/>
              <a:gd name="T33" fmla="*/ 9516 h 183"/>
              <a:gd name="T34" fmla="*/ 365656 w 314"/>
              <a:gd name="T35" fmla="*/ 0 h 183"/>
              <a:gd name="T36" fmla="*/ 419513 w 314"/>
              <a:gd name="T37" fmla="*/ 0 h 183"/>
              <a:gd name="T38" fmla="*/ 464865 w 314"/>
              <a:gd name="T39" fmla="*/ 3172 h 183"/>
              <a:gd name="T40" fmla="*/ 513053 w 314"/>
              <a:gd name="T41" fmla="*/ 15861 h 183"/>
              <a:gd name="T42" fmla="*/ 561240 w 314"/>
              <a:gd name="T43" fmla="*/ 41238 h 183"/>
              <a:gd name="T44" fmla="*/ 589585 w 314"/>
              <a:gd name="T45" fmla="*/ 72959 h 183"/>
              <a:gd name="T46" fmla="*/ 779500 w 314"/>
              <a:gd name="T47" fmla="*/ 260116 h 183"/>
              <a:gd name="T48" fmla="*/ 884378 w 314"/>
              <a:gd name="T49" fmla="*/ 152263 h 1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4"/>
              <a:gd name="T76" fmla="*/ 0 h 183"/>
              <a:gd name="T77" fmla="*/ 314 w 314"/>
              <a:gd name="T78" fmla="*/ 183 h 1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4" h="183">
                <a:moveTo>
                  <a:pt x="312" y="48"/>
                </a:moveTo>
                <a:lnTo>
                  <a:pt x="313" y="176"/>
                </a:lnTo>
                <a:lnTo>
                  <a:pt x="169" y="182"/>
                </a:lnTo>
                <a:lnTo>
                  <a:pt x="207" y="146"/>
                </a:lnTo>
                <a:lnTo>
                  <a:pt x="142" y="85"/>
                </a:lnTo>
                <a:lnTo>
                  <a:pt x="127" y="78"/>
                </a:lnTo>
                <a:lnTo>
                  <a:pt x="111" y="81"/>
                </a:lnTo>
                <a:lnTo>
                  <a:pt x="92" y="89"/>
                </a:lnTo>
                <a:lnTo>
                  <a:pt x="70" y="105"/>
                </a:lnTo>
                <a:lnTo>
                  <a:pt x="50" y="125"/>
                </a:lnTo>
                <a:lnTo>
                  <a:pt x="0" y="78"/>
                </a:lnTo>
                <a:lnTo>
                  <a:pt x="34" y="47"/>
                </a:lnTo>
                <a:lnTo>
                  <a:pt x="48" y="36"/>
                </a:lnTo>
                <a:lnTo>
                  <a:pt x="67" y="24"/>
                </a:lnTo>
                <a:lnTo>
                  <a:pt x="82" y="17"/>
                </a:lnTo>
                <a:lnTo>
                  <a:pt x="96" y="9"/>
                </a:lnTo>
                <a:lnTo>
                  <a:pt x="112" y="3"/>
                </a:lnTo>
                <a:lnTo>
                  <a:pt x="129" y="0"/>
                </a:lnTo>
                <a:lnTo>
                  <a:pt x="148" y="0"/>
                </a:lnTo>
                <a:lnTo>
                  <a:pt x="164" y="1"/>
                </a:lnTo>
                <a:lnTo>
                  <a:pt x="181" y="5"/>
                </a:lnTo>
                <a:lnTo>
                  <a:pt x="198" y="13"/>
                </a:lnTo>
                <a:lnTo>
                  <a:pt x="208" y="23"/>
                </a:lnTo>
                <a:lnTo>
                  <a:pt x="275" y="82"/>
                </a:lnTo>
                <a:lnTo>
                  <a:pt x="312" y="48"/>
                </a:lnTo>
              </a:path>
            </a:pathLst>
          </a:cu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7" name="Rectangle 28"/>
          <p:cNvSpPr>
            <a:spLocks noChangeArrowheads="1"/>
          </p:cNvSpPr>
          <p:nvPr/>
        </p:nvSpPr>
        <p:spPr bwMode="auto">
          <a:xfrm>
            <a:off x="2234334" y="1066471"/>
            <a:ext cx="226942" cy="537997"/>
          </a:xfrm>
          <a:prstGeom prst="rect">
            <a:avLst/>
          </a:pr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8" name="AutoShape 29"/>
          <p:cNvSpPr>
            <a:spLocks noChangeArrowheads="1"/>
          </p:cNvSpPr>
          <p:nvPr/>
        </p:nvSpPr>
        <p:spPr bwMode="auto">
          <a:xfrm rot="16200000" flipH="1">
            <a:off x="2765983" y="1544161"/>
            <a:ext cx="271379" cy="490386"/>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19" name="Rectangle 30"/>
          <p:cNvSpPr>
            <a:spLocks noChangeArrowheads="1"/>
          </p:cNvSpPr>
          <p:nvPr/>
        </p:nvSpPr>
        <p:spPr bwMode="auto">
          <a:xfrm>
            <a:off x="2786614" y="1066471"/>
            <a:ext cx="228529" cy="537997"/>
          </a:xfrm>
          <a:prstGeom prst="rect">
            <a:avLst/>
          </a:pr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0" name="AutoShape 31"/>
          <p:cNvSpPr>
            <a:spLocks noChangeArrowheads="1"/>
          </p:cNvSpPr>
          <p:nvPr/>
        </p:nvSpPr>
        <p:spPr bwMode="auto">
          <a:xfrm rot="16200000" flipH="1">
            <a:off x="3309534" y="1546542"/>
            <a:ext cx="271379" cy="485625"/>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1" name="Rectangle 32"/>
          <p:cNvSpPr>
            <a:spLocks noChangeArrowheads="1"/>
          </p:cNvSpPr>
          <p:nvPr/>
        </p:nvSpPr>
        <p:spPr bwMode="auto">
          <a:xfrm>
            <a:off x="3329372" y="1066471"/>
            <a:ext cx="230116" cy="537997"/>
          </a:xfrm>
          <a:prstGeom prst="rect">
            <a:avLst/>
          </a:pr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2" name="AutoShape 33"/>
          <p:cNvSpPr>
            <a:spLocks noChangeArrowheads="1"/>
          </p:cNvSpPr>
          <p:nvPr/>
        </p:nvSpPr>
        <p:spPr bwMode="auto">
          <a:xfrm rot="16200000" flipH="1">
            <a:off x="2412080" y="2466214"/>
            <a:ext cx="274553" cy="490386"/>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3" name="Rectangle 34"/>
          <p:cNvSpPr>
            <a:spLocks noChangeArrowheads="1"/>
          </p:cNvSpPr>
          <p:nvPr/>
        </p:nvSpPr>
        <p:spPr bwMode="auto">
          <a:xfrm>
            <a:off x="2437473" y="1990111"/>
            <a:ext cx="225355" cy="536409"/>
          </a:xfrm>
          <a:prstGeom prst="rect">
            <a:avLst/>
          </a:pr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4" name="AutoShape 35"/>
          <p:cNvSpPr>
            <a:spLocks noChangeArrowheads="1"/>
          </p:cNvSpPr>
          <p:nvPr/>
        </p:nvSpPr>
        <p:spPr bwMode="auto">
          <a:xfrm rot="16200000" flipH="1">
            <a:off x="2959598" y="2466215"/>
            <a:ext cx="276140" cy="488799"/>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5" name="Rectangle 36"/>
          <p:cNvSpPr>
            <a:spLocks noChangeArrowheads="1"/>
          </p:cNvSpPr>
          <p:nvPr/>
        </p:nvSpPr>
        <p:spPr bwMode="auto">
          <a:xfrm>
            <a:off x="2983404" y="1990111"/>
            <a:ext cx="228529" cy="536409"/>
          </a:xfrm>
          <a:prstGeom prst="rect">
            <a:avLst/>
          </a:pr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6" name="AutoShape 37"/>
          <p:cNvSpPr>
            <a:spLocks noChangeArrowheads="1"/>
          </p:cNvSpPr>
          <p:nvPr/>
        </p:nvSpPr>
        <p:spPr bwMode="auto">
          <a:xfrm rot="16200000" flipH="1">
            <a:off x="2685840" y="3365256"/>
            <a:ext cx="274552" cy="485625"/>
          </a:xfrm>
          <a:prstGeom prst="rightArrow">
            <a:avLst>
              <a:gd name="adj1" fmla="val 50000"/>
              <a:gd name="adj2" fmla="val 62505"/>
            </a:avLst>
          </a:prstGeom>
          <a:solidFill>
            <a:srgbClr val="FF6699"/>
          </a:solidFill>
          <a:ln w="3175">
            <a:solidFill>
              <a:srgbClr val="D7D7D7"/>
            </a:solidFill>
            <a:miter lim="800000"/>
          </a:ln>
        </p:spPr>
        <p:txBody>
          <a:bodyPr vert="eaVert"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7" name="Rectangle 38"/>
          <p:cNvSpPr>
            <a:spLocks noChangeArrowheads="1"/>
          </p:cNvSpPr>
          <p:nvPr/>
        </p:nvSpPr>
        <p:spPr bwMode="auto">
          <a:xfrm>
            <a:off x="2710438" y="2885185"/>
            <a:ext cx="228529" cy="537997"/>
          </a:xfrm>
          <a:prstGeom prst="rect">
            <a:avLst/>
          </a:pr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528" name="Rectangle 39"/>
          <p:cNvSpPr>
            <a:spLocks noChangeArrowheads="1"/>
          </p:cNvSpPr>
          <p:nvPr/>
        </p:nvSpPr>
        <p:spPr bwMode="auto">
          <a:xfrm>
            <a:off x="5105235" y="1658426"/>
            <a:ext cx="3023255" cy="336446"/>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sz="1800">
              <a:solidFill>
                <a:srgbClr val="F8F8F8"/>
              </a:solidFill>
              <a:ea typeface="微软雅黑" panose="020B0503020204020204" pitchFamily="34" charset="-122"/>
            </a:endParaRPr>
          </a:p>
        </p:txBody>
      </p:sp>
      <p:sp>
        <p:nvSpPr>
          <p:cNvPr id="21529" name="Rectangle 40"/>
          <p:cNvSpPr>
            <a:spLocks noChangeArrowheads="1"/>
          </p:cNvSpPr>
          <p:nvPr/>
        </p:nvSpPr>
        <p:spPr bwMode="auto">
          <a:xfrm>
            <a:off x="5105235" y="1929805"/>
            <a:ext cx="3023255" cy="79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sz="1800">
              <a:ea typeface="微软雅黑" panose="020B0503020204020204" pitchFamily="34" charset="-122"/>
            </a:endParaRPr>
          </a:p>
        </p:txBody>
      </p:sp>
      <p:sp>
        <p:nvSpPr>
          <p:cNvPr id="21530" name="Rectangle 41"/>
          <p:cNvSpPr>
            <a:spLocks noChangeArrowheads="1"/>
          </p:cNvSpPr>
          <p:nvPr/>
        </p:nvSpPr>
        <p:spPr bwMode="auto">
          <a:xfrm>
            <a:off x="5105235" y="2835988"/>
            <a:ext cx="3023255" cy="336446"/>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600" b="1">
                <a:solidFill>
                  <a:srgbClr val="F8F8F8"/>
                </a:solidFill>
                <a:latin typeface="宋体" panose="02010600030101010101" pitchFamily="2" charset="-122"/>
                <a:sym typeface="宋体" panose="02010600030101010101" pitchFamily="2" charset="-122"/>
              </a:rPr>
              <a:t>单击此处添加标题文字</a:t>
            </a:r>
            <a:endParaRPr lang="zh-CN" altLang="en-US" sz="1800">
              <a:solidFill>
                <a:srgbClr val="F8F8F8"/>
              </a:solidFill>
              <a:ea typeface="微软雅黑" panose="020B0503020204020204" pitchFamily="34" charset="-122"/>
            </a:endParaRPr>
          </a:p>
        </p:txBody>
      </p:sp>
      <p:sp>
        <p:nvSpPr>
          <p:cNvPr id="21531" name="Rectangle 42"/>
          <p:cNvSpPr>
            <a:spLocks noChangeArrowheads="1"/>
          </p:cNvSpPr>
          <p:nvPr/>
        </p:nvSpPr>
        <p:spPr bwMode="auto">
          <a:xfrm>
            <a:off x="5105235" y="3105780"/>
            <a:ext cx="3023255" cy="799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单击此处添加文字内容</a:t>
            </a:r>
            <a:endParaRPr lang="zh-CN" altLang="en-US" sz="1000">
              <a:latin typeface="宋体" panose="02010600030101010101" pitchFamily="2" charset="-122"/>
              <a:sym typeface="宋体" panose="02010600030101010101" pitchFamily="2" charset="-122"/>
            </a:endParaRPr>
          </a:p>
          <a:p>
            <a:pPr algn="l" eaLnBrk="1" fontAlgn="base" hangingPunct="1">
              <a:lnSpc>
                <a:spcPct val="120000"/>
              </a:lnSpc>
              <a:spcBef>
                <a:spcPct val="50000"/>
              </a:spcBef>
            </a:pPr>
            <a:r>
              <a:rPr lang="zh-CN" altLang="en-US" sz="1000">
                <a:latin typeface="宋体" panose="02010600030101010101" pitchFamily="2" charset="-122"/>
                <a:sym typeface="宋体" panose="02010600030101010101" pitchFamily="2" charset="-122"/>
              </a:rPr>
              <a:t>单击此处添加文字内容   </a:t>
            </a:r>
            <a:endParaRPr lang="zh-CN" altLang="en-US" sz="1800">
              <a:ea typeface="微软雅黑" panose="020B0503020204020204" pitchFamily="34" charset="-122"/>
            </a:endParaRPr>
          </a:p>
        </p:txBody>
      </p:sp>
      <p:sp>
        <p:nvSpPr>
          <p:cNvPr id="21532" name="AutoShape 21"/>
          <p:cNvSpPr>
            <a:spLocks noChangeArrowheads="1"/>
          </p:cNvSpPr>
          <p:nvPr/>
        </p:nvSpPr>
        <p:spPr bwMode="auto">
          <a:xfrm rot="16200000" flipH="1">
            <a:off x="1576519" y="1083135"/>
            <a:ext cx="433253" cy="472929"/>
          </a:xfrm>
          <a:prstGeom prst="rightArrow">
            <a:avLst>
              <a:gd name="adj1" fmla="val 50000"/>
              <a:gd name="adj2" fmla="val 29014"/>
            </a:avLst>
          </a:prstGeom>
          <a:solidFill>
            <a:srgbClr val="FF6699"/>
          </a:solidFill>
          <a:ln w="3175">
            <a:solidFill>
              <a:srgbClr val="D7D7D7"/>
            </a:solidFill>
            <a:miter lim="800000"/>
          </a:ln>
        </p:spPr>
        <p:txBody>
          <a:bodyPr vert="eaVert"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31" name="文本框 30"/>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p:cBhvr>
                                        <p:cTn id="7" dur="1000"/>
                                        <p:tgtEl>
                                          <p:spTgt spid="21507"/>
                                        </p:tgtEl>
                                      </p:cBhvr>
                                    </p:animEffect>
                                    <p:anim calcmode="lin" valueType="num">
                                      <p:cBhvr>
                                        <p:cTn id="8" dur="1000" fill="hold"/>
                                        <p:tgtEl>
                                          <p:spTgt spid="21507"/>
                                        </p:tgtEl>
                                        <p:attrNameLst>
                                          <p:attrName>ppt_x</p:attrName>
                                        </p:attrNameLst>
                                      </p:cBhvr>
                                      <p:tavLst>
                                        <p:tav tm="0">
                                          <p:val>
                                            <p:strVal val="#ppt_x"/>
                                          </p:val>
                                        </p:tav>
                                        <p:tav tm="100000">
                                          <p:val>
                                            <p:strVal val="#ppt_x"/>
                                          </p:val>
                                        </p:tav>
                                      </p:tavLst>
                                    </p:anim>
                                    <p:anim calcmode="lin" valueType="num">
                                      <p:cBhvr>
                                        <p:cTn id="9" dur="1000" fill="hold"/>
                                        <p:tgtEl>
                                          <p:spTgt spid="2150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1532"/>
                                        </p:tgtEl>
                                        <p:attrNameLst>
                                          <p:attrName>style.visibility</p:attrName>
                                        </p:attrNameLst>
                                      </p:cBhvr>
                                      <p:to>
                                        <p:strVal val="visible"/>
                                      </p:to>
                                    </p:set>
                                    <p:animEffect>
                                      <p:cBhvr>
                                        <p:cTn id="13" dur="1000"/>
                                        <p:tgtEl>
                                          <p:spTgt spid="21532"/>
                                        </p:tgtEl>
                                      </p:cBhvr>
                                    </p:animEffect>
                                    <p:anim calcmode="lin" valueType="num">
                                      <p:cBhvr>
                                        <p:cTn id="14" dur="1000" fill="hold"/>
                                        <p:tgtEl>
                                          <p:spTgt spid="21532"/>
                                        </p:tgtEl>
                                        <p:attrNameLst>
                                          <p:attrName>ppt_x</p:attrName>
                                        </p:attrNameLst>
                                      </p:cBhvr>
                                      <p:tavLst>
                                        <p:tav tm="0">
                                          <p:val>
                                            <p:strVal val="#ppt_x"/>
                                          </p:val>
                                        </p:tav>
                                        <p:tav tm="100000">
                                          <p:val>
                                            <p:strVal val="#ppt_x"/>
                                          </p:val>
                                        </p:tav>
                                      </p:tavLst>
                                    </p:anim>
                                    <p:anim calcmode="lin" valueType="num">
                                      <p:cBhvr>
                                        <p:cTn id="15" dur="1000" fill="hold"/>
                                        <p:tgtEl>
                                          <p:spTgt spid="21532"/>
                                        </p:tgtEl>
                                        <p:attrNameLst>
                                          <p:attrName>ppt_y</p:attrName>
                                        </p:attrNameLst>
                                      </p:cBhvr>
                                      <p:tavLst>
                                        <p:tav tm="0">
                                          <p:val>
                                            <p:strVal val="#ppt_y-.1"/>
                                          </p:val>
                                        </p:tav>
                                        <p:tav tm="100000">
                                          <p:val>
                                            <p:strVal val="#ppt_y"/>
                                          </p:val>
                                        </p:tav>
                                      </p:tavLst>
                                    </p:anim>
                                  </p:childTnLst>
                                </p:cTn>
                              </p:par>
                              <p:par>
                                <p:cTn id="16" presetID="47" presetClass="entr" presetSubtype="0" fill="hold" grpId="0" nodeType="withEffect">
                                  <p:stCondLst>
                                    <p:cond delay="0"/>
                                  </p:stCondLst>
                                  <p:childTnLst>
                                    <p:set>
                                      <p:cBhvr>
                                        <p:cTn id="17" dur="1" fill="hold">
                                          <p:stCondLst>
                                            <p:cond delay="0"/>
                                          </p:stCondLst>
                                        </p:cTn>
                                        <p:tgtEl>
                                          <p:spTgt spid="21513"/>
                                        </p:tgtEl>
                                        <p:attrNameLst>
                                          <p:attrName>style.visibility</p:attrName>
                                        </p:attrNameLst>
                                      </p:cBhvr>
                                      <p:to>
                                        <p:strVal val="visible"/>
                                      </p:to>
                                    </p:set>
                                    <p:animEffect>
                                      <p:cBhvr>
                                        <p:cTn id="18" dur="1000"/>
                                        <p:tgtEl>
                                          <p:spTgt spid="21513"/>
                                        </p:tgtEl>
                                      </p:cBhvr>
                                    </p:animEffect>
                                    <p:anim calcmode="lin" valueType="num">
                                      <p:cBhvr>
                                        <p:cTn id="19" dur="1000" fill="hold"/>
                                        <p:tgtEl>
                                          <p:spTgt spid="21513"/>
                                        </p:tgtEl>
                                        <p:attrNameLst>
                                          <p:attrName>ppt_x</p:attrName>
                                        </p:attrNameLst>
                                      </p:cBhvr>
                                      <p:tavLst>
                                        <p:tav tm="0">
                                          <p:val>
                                            <p:strVal val="#ppt_x"/>
                                          </p:val>
                                        </p:tav>
                                        <p:tav tm="100000">
                                          <p:val>
                                            <p:strVal val="#ppt_x"/>
                                          </p:val>
                                        </p:tav>
                                      </p:tavLst>
                                    </p:anim>
                                    <p:anim calcmode="lin" valueType="num">
                                      <p:cBhvr>
                                        <p:cTn id="20" dur="1000" fill="hold"/>
                                        <p:tgtEl>
                                          <p:spTgt spid="2151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21517"/>
                                        </p:tgtEl>
                                        <p:attrNameLst>
                                          <p:attrName>style.visibility</p:attrName>
                                        </p:attrNameLst>
                                      </p:cBhvr>
                                      <p:to>
                                        <p:strVal val="visible"/>
                                      </p:to>
                                    </p:set>
                                    <p:animEffect>
                                      <p:cBhvr>
                                        <p:cTn id="23" dur="1000"/>
                                        <p:tgtEl>
                                          <p:spTgt spid="21517"/>
                                        </p:tgtEl>
                                      </p:cBhvr>
                                    </p:animEffect>
                                    <p:anim calcmode="lin" valueType="num">
                                      <p:cBhvr>
                                        <p:cTn id="24" dur="1000" fill="hold"/>
                                        <p:tgtEl>
                                          <p:spTgt spid="21517"/>
                                        </p:tgtEl>
                                        <p:attrNameLst>
                                          <p:attrName>ppt_x</p:attrName>
                                        </p:attrNameLst>
                                      </p:cBhvr>
                                      <p:tavLst>
                                        <p:tav tm="0">
                                          <p:val>
                                            <p:strVal val="#ppt_x"/>
                                          </p:val>
                                        </p:tav>
                                        <p:tav tm="100000">
                                          <p:val>
                                            <p:strVal val="#ppt_x"/>
                                          </p:val>
                                        </p:tav>
                                      </p:tavLst>
                                    </p:anim>
                                    <p:anim calcmode="lin" valueType="num">
                                      <p:cBhvr>
                                        <p:cTn id="25" dur="1000" fill="hold"/>
                                        <p:tgtEl>
                                          <p:spTgt spid="21517"/>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21518"/>
                                        </p:tgtEl>
                                        <p:attrNameLst>
                                          <p:attrName>style.visibility</p:attrName>
                                        </p:attrNameLst>
                                      </p:cBhvr>
                                      <p:to>
                                        <p:strVal val="visible"/>
                                      </p:to>
                                    </p:set>
                                    <p:animEffect>
                                      <p:cBhvr>
                                        <p:cTn id="28" dur="1000"/>
                                        <p:tgtEl>
                                          <p:spTgt spid="21518"/>
                                        </p:tgtEl>
                                      </p:cBhvr>
                                    </p:animEffect>
                                    <p:anim calcmode="lin" valueType="num">
                                      <p:cBhvr>
                                        <p:cTn id="29" dur="1000" fill="hold"/>
                                        <p:tgtEl>
                                          <p:spTgt spid="21518"/>
                                        </p:tgtEl>
                                        <p:attrNameLst>
                                          <p:attrName>ppt_x</p:attrName>
                                        </p:attrNameLst>
                                      </p:cBhvr>
                                      <p:tavLst>
                                        <p:tav tm="0">
                                          <p:val>
                                            <p:strVal val="#ppt_x"/>
                                          </p:val>
                                        </p:tav>
                                        <p:tav tm="100000">
                                          <p:val>
                                            <p:strVal val="#ppt_x"/>
                                          </p:val>
                                        </p:tav>
                                      </p:tavLst>
                                    </p:anim>
                                    <p:anim calcmode="lin" valueType="num">
                                      <p:cBhvr>
                                        <p:cTn id="30" dur="1000" fill="hold"/>
                                        <p:tgtEl>
                                          <p:spTgt spid="2151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21519"/>
                                        </p:tgtEl>
                                        <p:attrNameLst>
                                          <p:attrName>style.visibility</p:attrName>
                                        </p:attrNameLst>
                                      </p:cBhvr>
                                      <p:to>
                                        <p:strVal val="visible"/>
                                      </p:to>
                                    </p:set>
                                    <p:animEffect>
                                      <p:cBhvr>
                                        <p:cTn id="33" dur="1000"/>
                                        <p:tgtEl>
                                          <p:spTgt spid="21519"/>
                                        </p:tgtEl>
                                      </p:cBhvr>
                                    </p:animEffect>
                                    <p:anim calcmode="lin" valueType="num">
                                      <p:cBhvr>
                                        <p:cTn id="34" dur="1000" fill="hold"/>
                                        <p:tgtEl>
                                          <p:spTgt spid="21519"/>
                                        </p:tgtEl>
                                        <p:attrNameLst>
                                          <p:attrName>ppt_x</p:attrName>
                                        </p:attrNameLst>
                                      </p:cBhvr>
                                      <p:tavLst>
                                        <p:tav tm="0">
                                          <p:val>
                                            <p:strVal val="#ppt_x"/>
                                          </p:val>
                                        </p:tav>
                                        <p:tav tm="100000">
                                          <p:val>
                                            <p:strVal val="#ppt_x"/>
                                          </p:val>
                                        </p:tav>
                                      </p:tavLst>
                                    </p:anim>
                                    <p:anim calcmode="lin" valueType="num">
                                      <p:cBhvr>
                                        <p:cTn id="35" dur="1000" fill="hold"/>
                                        <p:tgtEl>
                                          <p:spTgt spid="21519"/>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21520"/>
                                        </p:tgtEl>
                                        <p:attrNameLst>
                                          <p:attrName>style.visibility</p:attrName>
                                        </p:attrNameLst>
                                      </p:cBhvr>
                                      <p:to>
                                        <p:strVal val="visible"/>
                                      </p:to>
                                    </p:set>
                                    <p:animEffect>
                                      <p:cBhvr>
                                        <p:cTn id="38" dur="1000"/>
                                        <p:tgtEl>
                                          <p:spTgt spid="21520"/>
                                        </p:tgtEl>
                                      </p:cBhvr>
                                    </p:animEffect>
                                    <p:anim calcmode="lin" valueType="num">
                                      <p:cBhvr>
                                        <p:cTn id="39" dur="1000" fill="hold"/>
                                        <p:tgtEl>
                                          <p:spTgt spid="21520"/>
                                        </p:tgtEl>
                                        <p:attrNameLst>
                                          <p:attrName>ppt_x</p:attrName>
                                        </p:attrNameLst>
                                      </p:cBhvr>
                                      <p:tavLst>
                                        <p:tav tm="0">
                                          <p:val>
                                            <p:strVal val="#ppt_x"/>
                                          </p:val>
                                        </p:tav>
                                        <p:tav tm="100000">
                                          <p:val>
                                            <p:strVal val="#ppt_x"/>
                                          </p:val>
                                        </p:tav>
                                      </p:tavLst>
                                    </p:anim>
                                    <p:anim calcmode="lin" valueType="num">
                                      <p:cBhvr>
                                        <p:cTn id="40" dur="1000" fill="hold"/>
                                        <p:tgtEl>
                                          <p:spTgt spid="21520"/>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21521"/>
                                        </p:tgtEl>
                                        <p:attrNameLst>
                                          <p:attrName>style.visibility</p:attrName>
                                        </p:attrNameLst>
                                      </p:cBhvr>
                                      <p:to>
                                        <p:strVal val="visible"/>
                                      </p:to>
                                    </p:set>
                                    <p:animEffect>
                                      <p:cBhvr>
                                        <p:cTn id="43" dur="1000"/>
                                        <p:tgtEl>
                                          <p:spTgt spid="21521"/>
                                        </p:tgtEl>
                                      </p:cBhvr>
                                    </p:animEffect>
                                    <p:anim calcmode="lin" valueType="num">
                                      <p:cBhvr>
                                        <p:cTn id="44" dur="1000" fill="hold"/>
                                        <p:tgtEl>
                                          <p:spTgt spid="21521"/>
                                        </p:tgtEl>
                                        <p:attrNameLst>
                                          <p:attrName>ppt_x</p:attrName>
                                        </p:attrNameLst>
                                      </p:cBhvr>
                                      <p:tavLst>
                                        <p:tav tm="0">
                                          <p:val>
                                            <p:strVal val="#ppt_x"/>
                                          </p:val>
                                        </p:tav>
                                        <p:tav tm="100000">
                                          <p:val>
                                            <p:strVal val="#ppt_x"/>
                                          </p:val>
                                        </p:tav>
                                      </p:tavLst>
                                    </p:anim>
                                    <p:anim calcmode="lin" valueType="num">
                                      <p:cBhvr>
                                        <p:cTn id="45" dur="1000" fill="hold"/>
                                        <p:tgtEl>
                                          <p:spTgt spid="21521"/>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522"/>
                                        </p:tgtEl>
                                        <p:attrNameLst>
                                          <p:attrName>style.visibility</p:attrName>
                                        </p:attrNameLst>
                                      </p:cBhvr>
                                      <p:to>
                                        <p:strVal val="visible"/>
                                      </p:to>
                                    </p:set>
                                    <p:animEffect>
                                      <p:cBhvr>
                                        <p:cTn id="48" dur="1000"/>
                                        <p:tgtEl>
                                          <p:spTgt spid="21522"/>
                                        </p:tgtEl>
                                      </p:cBhvr>
                                    </p:animEffect>
                                    <p:anim calcmode="lin" valueType="num">
                                      <p:cBhvr>
                                        <p:cTn id="49" dur="1000" fill="hold"/>
                                        <p:tgtEl>
                                          <p:spTgt spid="21522"/>
                                        </p:tgtEl>
                                        <p:attrNameLst>
                                          <p:attrName>ppt_x</p:attrName>
                                        </p:attrNameLst>
                                      </p:cBhvr>
                                      <p:tavLst>
                                        <p:tav tm="0">
                                          <p:val>
                                            <p:strVal val="#ppt_x"/>
                                          </p:val>
                                        </p:tav>
                                        <p:tav tm="100000">
                                          <p:val>
                                            <p:strVal val="#ppt_x"/>
                                          </p:val>
                                        </p:tav>
                                      </p:tavLst>
                                    </p:anim>
                                    <p:anim calcmode="lin" valueType="num">
                                      <p:cBhvr>
                                        <p:cTn id="50" dur="1000" fill="hold"/>
                                        <p:tgtEl>
                                          <p:spTgt spid="21522"/>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1523"/>
                                        </p:tgtEl>
                                        <p:attrNameLst>
                                          <p:attrName>style.visibility</p:attrName>
                                        </p:attrNameLst>
                                      </p:cBhvr>
                                      <p:to>
                                        <p:strVal val="visible"/>
                                      </p:to>
                                    </p:set>
                                    <p:animEffect>
                                      <p:cBhvr>
                                        <p:cTn id="53" dur="1000"/>
                                        <p:tgtEl>
                                          <p:spTgt spid="21523"/>
                                        </p:tgtEl>
                                      </p:cBhvr>
                                    </p:animEffect>
                                    <p:anim calcmode="lin" valueType="num">
                                      <p:cBhvr>
                                        <p:cTn id="54" dur="1000" fill="hold"/>
                                        <p:tgtEl>
                                          <p:spTgt spid="21523"/>
                                        </p:tgtEl>
                                        <p:attrNameLst>
                                          <p:attrName>ppt_x</p:attrName>
                                        </p:attrNameLst>
                                      </p:cBhvr>
                                      <p:tavLst>
                                        <p:tav tm="0">
                                          <p:val>
                                            <p:strVal val="#ppt_x"/>
                                          </p:val>
                                        </p:tav>
                                        <p:tav tm="100000">
                                          <p:val>
                                            <p:strVal val="#ppt_x"/>
                                          </p:val>
                                        </p:tav>
                                      </p:tavLst>
                                    </p:anim>
                                    <p:anim calcmode="lin" valueType="num">
                                      <p:cBhvr>
                                        <p:cTn id="55" dur="1000" fill="hold"/>
                                        <p:tgtEl>
                                          <p:spTgt spid="21523"/>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1524"/>
                                        </p:tgtEl>
                                        <p:attrNameLst>
                                          <p:attrName>style.visibility</p:attrName>
                                        </p:attrNameLst>
                                      </p:cBhvr>
                                      <p:to>
                                        <p:strVal val="visible"/>
                                      </p:to>
                                    </p:set>
                                    <p:animEffect>
                                      <p:cBhvr>
                                        <p:cTn id="58" dur="1000"/>
                                        <p:tgtEl>
                                          <p:spTgt spid="21524"/>
                                        </p:tgtEl>
                                      </p:cBhvr>
                                    </p:animEffect>
                                    <p:anim calcmode="lin" valueType="num">
                                      <p:cBhvr>
                                        <p:cTn id="59" dur="1000" fill="hold"/>
                                        <p:tgtEl>
                                          <p:spTgt spid="21524"/>
                                        </p:tgtEl>
                                        <p:attrNameLst>
                                          <p:attrName>ppt_x</p:attrName>
                                        </p:attrNameLst>
                                      </p:cBhvr>
                                      <p:tavLst>
                                        <p:tav tm="0">
                                          <p:val>
                                            <p:strVal val="#ppt_x"/>
                                          </p:val>
                                        </p:tav>
                                        <p:tav tm="100000">
                                          <p:val>
                                            <p:strVal val="#ppt_x"/>
                                          </p:val>
                                        </p:tav>
                                      </p:tavLst>
                                    </p:anim>
                                    <p:anim calcmode="lin" valueType="num">
                                      <p:cBhvr>
                                        <p:cTn id="60" dur="1000" fill="hold"/>
                                        <p:tgtEl>
                                          <p:spTgt spid="21524"/>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1525"/>
                                        </p:tgtEl>
                                        <p:attrNameLst>
                                          <p:attrName>style.visibility</p:attrName>
                                        </p:attrNameLst>
                                      </p:cBhvr>
                                      <p:to>
                                        <p:strVal val="visible"/>
                                      </p:to>
                                    </p:set>
                                    <p:animEffect>
                                      <p:cBhvr>
                                        <p:cTn id="63" dur="1000"/>
                                        <p:tgtEl>
                                          <p:spTgt spid="21525"/>
                                        </p:tgtEl>
                                      </p:cBhvr>
                                    </p:animEffect>
                                    <p:anim calcmode="lin" valueType="num">
                                      <p:cBhvr>
                                        <p:cTn id="64" dur="1000" fill="hold"/>
                                        <p:tgtEl>
                                          <p:spTgt spid="21525"/>
                                        </p:tgtEl>
                                        <p:attrNameLst>
                                          <p:attrName>ppt_x</p:attrName>
                                        </p:attrNameLst>
                                      </p:cBhvr>
                                      <p:tavLst>
                                        <p:tav tm="0">
                                          <p:val>
                                            <p:strVal val="#ppt_x"/>
                                          </p:val>
                                        </p:tav>
                                        <p:tav tm="100000">
                                          <p:val>
                                            <p:strVal val="#ppt_x"/>
                                          </p:val>
                                        </p:tav>
                                      </p:tavLst>
                                    </p:anim>
                                    <p:anim calcmode="lin" valueType="num">
                                      <p:cBhvr>
                                        <p:cTn id="65" dur="1000" fill="hold"/>
                                        <p:tgtEl>
                                          <p:spTgt spid="21525"/>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1526"/>
                                        </p:tgtEl>
                                        <p:attrNameLst>
                                          <p:attrName>style.visibility</p:attrName>
                                        </p:attrNameLst>
                                      </p:cBhvr>
                                      <p:to>
                                        <p:strVal val="visible"/>
                                      </p:to>
                                    </p:set>
                                    <p:animEffect>
                                      <p:cBhvr>
                                        <p:cTn id="68" dur="1000"/>
                                        <p:tgtEl>
                                          <p:spTgt spid="21526"/>
                                        </p:tgtEl>
                                      </p:cBhvr>
                                    </p:animEffect>
                                    <p:anim calcmode="lin" valueType="num">
                                      <p:cBhvr>
                                        <p:cTn id="69" dur="1000" fill="hold"/>
                                        <p:tgtEl>
                                          <p:spTgt spid="21526"/>
                                        </p:tgtEl>
                                        <p:attrNameLst>
                                          <p:attrName>ppt_x</p:attrName>
                                        </p:attrNameLst>
                                      </p:cBhvr>
                                      <p:tavLst>
                                        <p:tav tm="0">
                                          <p:val>
                                            <p:strVal val="#ppt_x"/>
                                          </p:val>
                                        </p:tav>
                                        <p:tav tm="100000">
                                          <p:val>
                                            <p:strVal val="#ppt_x"/>
                                          </p:val>
                                        </p:tav>
                                      </p:tavLst>
                                    </p:anim>
                                    <p:anim calcmode="lin" valueType="num">
                                      <p:cBhvr>
                                        <p:cTn id="70" dur="1000" fill="hold"/>
                                        <p:tgtEl>
                                          <p:spTgt spid="2152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1527"/>
                                        </p:tgtEl>
                                        <p:attrNameLst>
                                          <p:attrName>style.visibility</p:attrName>
                                        </p:attrNameLst>
                                      </p:cBhvr>
                                      <p:to>
                                        <p:strVal val="visible"/>
                                      </p:to>
                                    </p:set>
                                    <p:animEffect>
                                      <p:cBhvr>
                                        <p:cTn id="73" dur="1000"/>
                                        <p:tgtEl>
                                          <p:spTgt spid="21527"/>
                                        </p:tgtEl>
                                      </p:cBhvr>
                                    </p:animEffect>
                                    <p:anim calcmode="lin" valueType="num">
                                      <p:cBhvr>
                                        <p:cTn id="74" dur="1000" fill="hold"/>
                                        <p:tgtEl>
                                          <p:spTgt spid="21527"/>
                                        </p:tgtEl>
                                        <p:attrNameLst>
                                          <p:attrName>ppt_x</p:attrName>
                                        </p:attrNameLst>
                                      </p:cBhvr>
                                      <p:tavLst>
                                        <p:tav tm="0">
                                          <p:val>
                                            <p:strVal val="#ppt_x"/>
                                          </p:val>
                                        </p:tav>
                                        <p:tav tm="100000">
                                          <p:val>
                                            <p:strVal val="#ppt_x"/>
                                          </p:val>
                                        </p:tav>
                                      </p:tavLst>
                                    </p:anim>
                                    <p:anim calcmode="lin" valueType="num">
                                      <p:cBhvr>
                                        <p:cTn id="75" dur="1000" fill="hold"/>
                                        <p:tgtEl>
                                          <p:spTgt spid="21527"/>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21516"/>
                                        </p:tgtEl>
                                        <p:attrNameLst>
                                          <p:attrName>style.visibility</p:attrName>
                                        </p:attrNameLst>
                                      </p:cBhvr>
                                      <p:to>
                                        <p:strVal val="visible"/>
                                      </p:to>
                                    </p:set>
                                    <p:animEffect>
                                      <p:cBhvr>
                                        <p:cTn id="79" dur="500"/>
                                        <p:tgtEl>
                                          <p:spTgt spid="21516"/>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21514"/>
                                        </p:tgtEl>
                                        <p:attrNameLst>
                                          <p:attrName>style.visibility</p:attrName>
                                        </p:attrNameLst>
                                      </p:cBhvr>
                                      <p:to>
                                        <p:strVal val="visible"/>
                                      </p:to>
                                    </p:set>
                                    <p:animEffect>
                                      <p:cBhvr>
                                        <p:cTn id="82" dur="500"/>
                                        <p:tgtEl>
                                          <p:spTgt spid="21514"/>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21515"/>
                                        </p:tgtEl>
                                        <p:attrNameLst>
                                          <p:attrName>style.visibility</p:attrName>
                                        </p:attrNameLst>
                                      </p:cBhvr>
                                      <p:to>
                                        <p:strVal val="visible"/>
                                      </p:to>
                                    </p:set>
                                    <p:animEffect>
                                      <p:cBhvr>
                                        <p:cTn id="85" dur="500"/>
                                        <p:tgtEl>
                                          <p:spTgt spid="21515"/>
                                        </p:tgtEl>
                                      </p:cBhvr>
                                    </p:animEffect>
                                  </p:childTnLst>
                                </p:cTn>
                              </p:par>
                            </p:childTnLst>
                          </p:cTn>
                        </p:par>
                        <p:par>
                          <p:cTn id="86" fill="hold">
                            <p:stCondLst>
                              <p:cond delay="2500"/>
                            </p:stCondLst>
                            <p:childTnLst>
                              <p:par>
                                <p:cTn id="87" presetID="22" presetClass="entr" presetSubtype="8" fill="hold" grpId="0" nodeType="afterEffect">
                                  <p:stCondLst>
                                    <p:cond delay="0"/>
                                  </p:stCondLst>
                                  <p:childTnLst>
                                    <p:set>
                                      <p:cBhvr>
                                        <p:cTn id="88" dur="1" fill="hold">
                                          <p:stCondLst>
                                            <p:cond delay="0"/>
                                          </p:stCondLst>
                                        </p:cTn>
                                        <p:tgtEl>
                                          <p:spTgt spid="21528"/>
                                        </p:tgtEl>
                                        <p:attrNameLst>
                                          <p:attrName>style.visibility</p:attrName>
                                        </p:attrNameLst>
                                      </p:cBhvr>
                                      <p:to>
                                        <p:strVal val="visible"/>
                                      </p:to>
                                    </p:set>
                                    <p:animEffect>
                                      <p:cBhvr>
                                        <p:cTn id="89" dur="500"/>
                                        <p:tgtEl>
                                          <p:spTgt spid="21528"/>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21529"/>
                                        </p:tgtEl>
                                        <p:attrNameLst>
                                          <p:attrName>style.visibility</p:attrName>
                                        </p:attrNameLst>
                                      </p:cBhvr>
                                      <p:to>
                                        <p:strVal val="visible"/>
                                      </p:to>
                                    </p:set>
                                    <p:animEffect>
                                      <p:cBhvr>
                                        <p:cTn id="92" dur="500"/>
                                        <p:tgtEl>
                                          <p:spTgt spid="21529"/>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21530"/>
                                        </p:tgtEl>
                                        <p:attrNameLst>
                                          <p:attrName>style.visibility</p:attrName>
                                        </p:attrNameLst>
                                      </p:cBhvr>
                                      <p:to>
                                        <p:strVal val="visible"/>
                                      </p:to>
                                    </p:set>
                                    <p:animEffect>
                                      <p:cBhvr>
                                        <p:cTn id="95" dur="500"/>
                                        <p:tgtEl>
                                          <p:spTgt spid="21530"/>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21531"/>
                                        </p:tgtEl>
                                        <p:attrNameLst>
                                          <p:attrName>style.visibility</p:attrName>
                                        </p:attrNameLst>
                                      </p:cBhvr>
                                      <p:to>
                                        <p:strVal val="visible"/>
                                      </p:to>
                                    </p:set>
                                    <p:animEffect>
                                      <p:cBhvr>
                                        <p:cTn id="98" dur="500"/>
                                        <p:tgtEl>
                                          <p:spTgt spid="21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bldLvl="0" animBg="1" autoUpdateAnimBg="0"/>
      <p:bldP spid="21514" grpId="0" bldLvl="0" animBg="1" autoUpdateAnimBg="0"/>
      <p:bldP spid="21515" grpId="0" bldLvl="0" animBg="1" autoUpdateAnimBg="0"/>
      <p:bldP spid="21516" grpId="0" bldLvl="0" animBg="1" autoUpdateAnimBg="0"/>
      <p:bldP spid="21517" grpId="0" bldLvl="0" animBg="1" autoUpdateAnimBg="0"/>
      <p:bldP spid="21518" grpId="0" bldLvl="0" animBg="1" autoUpdateAnimBg="0"/>
      <p:bldP spid="21519" grpId="0" bldLvl="0" animBg="1" autoUpdateAnimBg="0"/>
      <p:bldP spid="21520" grpId="0" bldLvl="0" animBg="1" autoUpdateAnimBg="0"/>
      <p:bldP spid="21521" grpId="0" bldLvl="0" animBg="1" autoUpdateAnimBg="0"/>
      <p:bldP spid="21522" grpId="0" bldLvl="0" animBg="1" autoUpdateAnimBg="0"/>
      <p:bldP spid="21523" grpId="0" bldLvl="0" animBg="1" autoUpdateAnimBg="0"/>
      <p:bldP spid="21524" grpId="0" bldLvl="0" animBg="1" autoUpdateAnimBg="0"/>
      <p:bldP spid="21525" grpId="0" bldLvl="0" animBg="1" autoUpdateAnimBg="0"/>
      <p:bldP spid="21526" grpId="0" bldLvl="0" animBg="1" autoUpdateAnimBg="0"/>
      <p:bldP spid="21527" grpId="0" bldLvl="0" animBg="1" autoUpdateAnimBg="0"/>
      <p:bldP spid="21528" grpId="0" bldLvl="0" animBg="1" autoUpdateAnimBg="0"/>
      <p:bldP spid="21529" grpId="0" bldLvl="0" autoUpdateAnimBg="0"/>
      <p:bldP spid="21530" grpId="0" bldLvl="0" animBg="1" autoUpdateAnimBg="0"/>
      <p:bldP spid="21531" grpId="0" bldLvl="0" autoUpdateAnimBg="0"/>
      <p:bldP spid="21532" grpId="0"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22531" name="Freeform 4"/>
          <p:cNvSpPr>
            <a:spLocks noChangeArrowheads="1"/>
          </p:cNvSpPr>
          <p:nvPr/>
        </p:nvSpPr>
        <p:spPr bwMode="auto">
          <a:xfrm>
            <a:off x="1448764" y="972838"/>
            <a:ext cx="5135565" cy="1253738"/>
          </a:xfrm>
          <a:custGeom>
            <a:avLst/>
            <a:gdLst>
              <a:gd name="T0" fmla="*/ 0 w 3559"/>
              <a:gd name="T1" fmla="*/ 496 h 896"/>
              <a:gd name="T2" fmla="*/ 2943 w 3559"/>
              <a:gd name="T3" fmla="*/ 496 h 896"/>
              <a:gd name="T4" fmla="*/ 2663 w 3559"/>
              <a:gd name="T5" fmla="*/ 0 h 896"/>
              <a:gd name="T6" fmla="*/ 3063 w 3559"/>
              <a:gd name="T7" fmla="*/ 0 h 896"/>
              <a:gd name="T8" fmla="*/ 3558 w 3559"/>
              <a:gd name="T9" fmla="*/ 895 h 896"/>
              <a:gd name="T10" fmla="*/ 0 w 3559"/>
              <a:gd name="T11" fmla="*/ 895 h 896"/>
              <a:gd name="T12" fmla="*/ 0 60000 65536"/>
              <a:gd name="T13" fmla="*/ 0 60000 65536"/>
              <a:gd name="T14" fmla="*/ 0 60000 65536"/>
              <a:gd name="T15" fmla="*/ 0 60000 65536"/>
              <a:gd name="T16" fmla="*/ 0 60000 65536"/>
              <a:gd name="T17" fmla="*/ 0 60000 65536"/>
              <a:gd name="T18" fmla="*/ 0 w 3559"/>
              <a:gd name="T19" fmla="*/ 0 h 896"/>
              <a:gd name="T20" fmla="*/ 3559 w 3559"/>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3559" h="896">
                <a:moveTo>
                  <a:pt x="0" y="496"/>
                </a:moveTo>
                <a:lnTo>
                  <a:pt x="2943" y="496"/>
                </a:lnTo>
                <a:lnTo>
                  <a:pt x="2663" y="0"/>
                </a:lnTo>
                <a:lnTo>
                  <a:pt x="3063" y="0"/>
                </a:lnTo>
                <a:lnTo>
                  <a:pt x="3558" y="895"/>
                </a:lnTo>
                <a:lnTo>
                  <a:pt x="0" y="895"/>
                </a:lnTo>
              </a:path>
            </a:pathLst>
          </a:custGeom>
          <a:solidFill>
            <a:srgbClr val="C0C0C0"/>
          </a:solidFill>
          <a:ln>
            <a:noFill/>
          </a:ln>
          <a:extLst>
            <a:ext uri="{91240B29-F687-4F45-9708-019B960494DF}">
              <a14:hiddenLine xmlns:a14="http://schemas.microsoft.com/office/drawing/2010/main" w="3175">
                <a:solidFill>
                  <a:srgbClr val="D7D7D7"/>
                </a:solidFill>
                <a:bevel/>
              </a14:hiddenLine>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2532" name="Freeform 5"/>
          <p:cNvSpPr>
            <a:spLocks noChangeArrowheads="1"/>
          </p:cNvSpPr>
          <p:nvPr/>
        </p:nvSpPr>
        <p:spPr bwMode="auto">
          <a:xfrm>
            <a:off x="1448764" y="3054995"/>
            <a:ext cx="5135565" cy="1253738"/>
          </a:xfrm>
          <a:custGeom>
            <a:avLst/>
            <a:gdLst>
              <a:gd name="T0" fmla="*/ 0 w 3559"/>
              <a:gd name="T1" fmla="*/ 399 h 896"/>
              <a:gd name="T2" fmla="*/ 2943 w 3559"/>
              <a:gd name="T3" fmla="*/ 399 h 896"/>
              <a:gd name="T4" fmla="*/ 2687 w 3559"/>
              <a:gd name="T5" fmla="*/ 895 h 896"/>
              <a:gd name="T6" fmla="*/ 3087 w 3559"/>
              <a:gd name="T7" fmla="*/ 895 h 896"/>
              <a:gd name="T8" fmla="*/ 3558 w 3559"/>
              <a:gd name="T9" fmla="*/ 0 h 896"/>
              <a:gd name="T10" fmla="*/ 0 w 3559"/>
              <a:gd name="T11" fmla="*/ 0 h 896"/>
              <a:gd name="T12" fmla="*/ 0 60000 65536"/>
              <a:gd name="T13" fmla="*/ 0 60000 65536"/>
              <a:gd name="T14" fmla="*/ 0 60000 65536"/>
              <a:gd name="T15" fmla="*/ 0 60000 65536"/>
              <a:gd name="T16" fmla="*/ 0 60000 65536"/>
              <a:gd name="T17" fmla="*/ 0 60000 65536"/>
              <a:gd name="T18" fmla="*/ 0 w 3559"/>
              <a:gd name="T19" fmla="*/ 0 h 896"/>
              <a:gd name="T20" fmla="*/ 3559 w 3559"/>
              <a:gd name="T21" fmla="*/ 896 h 896"/>
            </a:gdLst>
            <a:ahLst/>
            <a:cxnLst>
              <a:cxn ang="T12">
                <a:pos x="T0" y="T1"/>
              </a:cxn>
              <a:cxn ang="T13">
                <a:pos x="T2" y="T3"/>
              </a:cxn>
              <a:cxn ang="T14">
                <a:pos x="T4" y="T5"/>
              </a:cxn>
              <a:cxn ang="T15">
                <a:pos x="T6" y="T7"/>
              </a:cxn>
              <a:cxn ang="T16">
                <a:pos x="T8" y="T9"/>
              </a:cxn>
              <a:cxn ang="T17">
                <a:pos x="T10" y="T11"/>
              </a:cxn>
            </a:cxnLst>
            <a:rect l="T18" t="T19" r="T20" b="T21"/>
            <a:pathLst>
              <a:path w="3559" h="896">
                <a:moveTo>
                  <a:pt x="0" y="399"/>
                </a:moveTo>
                <a:lnTo>
                  <a:pt x="2943" y="399"/>
                </a:lnTo>
                <a:lnTo>
                  <a:pt x="2687" y="895"/>
                </a:lnTo>
                <a:lnTo>
                  <a:pt x="3087" y="895"/>
                </a:lnTo>
                <a:lnTo>
                  <a:pt x="3558" y="0"/>
                </a:lnTo>
                <a:lnTo>
                  <a:pt x="0" y="0"/>
                </a:lnTo>
              </a:path>
            </a:pathLst>
          </a:custGeom>
          <a:solidFill>
            <a:srgbClr val="C0C0C0"/>
          </a:solidFill>
          <a:ln>
            <a:noFill/>
          </a:ln>
          <a:extLst>
            <a:ext uri="{91240B29-F687-4F45-9708-019B960494DF}">
              <a14:hiddenLine xmlns:a14="http://schemas.microsoft.com/office/drawing/2010/main" w="3175">
                <a:solidFill>
                  <a:srgbClr val="D7D7D7"/>
                </a:solidFill>
                <a:bevel/>
              </a14:hiddenLine>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2533" name="Freeform 6"/>
          <p:cNvSpPr>
            <a:spLocks noChangeArrowheads="1"/>
          </p:cNvSpPr>
          <p:nvPr/>
        </p:nvSpPr>
        <p:spPr bwMode="auto">
          <a:xfrm>
            <a:off x="1448764" y="972838"/>
            <a:ext cx="6151251" cy="3335895"/>
          </a:xfrm>
          <a:custGeom>
            <a:avLst/>
            <a:gdLst>
              <a:gd name="T0" fmla="*/ 0 w 4263"/>
              <a:gd name="T1" fmla="*/ 1388271 h 2383"/>
              <a:gd name="T2" fmla="*/ 5411816 w 4263"/>
              <a:gd name="T3" fmla="*/ 1388271 h 2383"/>
              <a:gd name="T4" fmla="*/ 4628186 w 4263"/>
              <a:gd name="T5" fmla="*/ 0 h 2383"/>
              <a:gd name="T6" fmla="*/ 5238638 w 4263"/>
              <a:gd name="T7" fmla="*/ 0 h 2383"/>
              <a:gd name="T8" fmla="*/ 6150711 w 4263"/>
              <a:gd name="T9" fmla="*/ 1690861 h 2383"/>
              <a:gd name="T10" fmla="*/ 5238638 w 4263"/>
              <a:gd name="T11" fmla="*/ 3336894 h 2383"/>
              <a:gd name="T12" fmla="*/ 4696014 w 4263"/>
              <a:gd name="T13" fmla="*/ 3336894 h 2383"/>
              <a:gd name="T14" fmla="*/ 5446452 w 4263"/>
              <a:gd name="T15" fmla="*/ 1948623 h 2383"/>
              <a:gd name="T16" fmla="*/ 0 w 4263"/>
              <a:gd name="T17" fmla="*/ 1948623 h 2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63"/>
              <a:gd name="T28" fmla="*/ 0 h 2383"/>
              <a:gd name="T29" fmla="*/ 4263 w 4263"/>
              <a:gd name="T30" fmla="*/ 2383 h 23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63" h="2383">
                <a:moveTo>
                  <a:pt x="0" y="991"/>
                </a:moveTo>
                <a:lnTo>
                  <a:pt x="3750" y="991"/>
                </a:lnTo>
                <a:lnTo>
                  <a:pt x="3207" y="0"/>
                </a:lnTo>
                <a:lnTo>
                  <a:pt x="3630" y="0"/>
                </a:lnTo>
                <a:lnTo>
                  <a:pt x="4262" y="1207"/>
                </a:lnTo>
                <a:lnTo>
                  <a:pt x="3630" y="2382"/>
                </a:lnTo>
                <a:lnTo>
                  <a:pt x="3254" y="2382"/>
                </a:lnTo>
                <a:lnTo>
                  <a:pt x="3774" y="1391"/>
                </a:lnTo>
                <a:lnTo>
                  <a:pt x="0" y="1391"/>
                </a:lnTo>
              </a:path>
            </a:pathLst>
          </a:custGeom>
          <a:solidFill>
            <a:srgbClr val="FF6699"/>
          </a:solidFill>
          <a:ln w="3175">
            <a:solidFill>
              <a:srgbClr val="D7D7D7"/>
            </a:solidFill>
            <a:miter lim="800000"/>
          </a:ln>
        </p:spPr>
        <p:txBody>
          <a:bodyPr lIns="93267" tIns="46634" rIns="93267" bIns="46634" anchor="ctr"/>
          <a:lstStyle/>
          <a:p>
            <a:pPr algn="l" eaLnBrk="1" fontAlgn="base" hangingPunct="1">
              <a:lnSpc>
                <a:spcPct val="120000"/>
              </a:lnSpc>
            </a:pPr>
            <a:endParaRPr lang="zh-CN" altLang="en-US" sz="1200">
              <a:solidFill>
                <a:srgbClr val="F9F9F9"/>
              </a:solidFill>
              <a:ea typeface="微软雅黑" panose="020B0503020204020204" pitchFamily="34" charset="-122"/>
              <a:sym typeface="Verdana" panose="020B0604030504040204" pitchFamily="34" charset="0"/>
            </a:endParaRPr>
          </a:p>
        </p:txBody>
      </p:sp>
      <p:sp>
        <p:nvSpPr>
          <p:cNvPr id="22534" name="TextBox 53"/>
          <p:cNvSpPr>
            <a:spLocks noChangeArrowheads="1"/>
          </p:cNvSpPr>
          <p:nvPr/>
        </p:nvSpPr>
        <p:spPr bwMode="auto">
          <a:xfrm>
            <a:off x="1859800" y="2470976"/>
            <a:ext cx="1447353" cy="2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3267" tIns="46634" rIns="93267" bIns="46634">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sz="1200" b="1">
                <a:solidFill>
                  <a:srgbClr val="FFFFFF"/>
                </a:solidFill>
                <a:ea typeface="宋体" panose="02010600030101010101" pitchFamily="2" charset="-122"/>
                <a:sym typeface="微软雅黑" panose="020B0503020204020204" pitchFamily="34" charset="-122"/>
              </a:rPr>
              <a:t>单击此处添加标题</a:t>
            </a:r>
            <a:endParaRPr lang="zh-CN" altLang="en-US" sz="1800">
              <a:solidFill>
                <a:srgbClr val="FFFFFF"/>
              </a:solidFill>
              <a:latin typeface="Arial" panose="020B0604020202020204" pitchFamily="34" charset="0"/>
              <a:ea typeface="宋体" panose="02010600030101010101" pitchFamily="2" charset="-122"/>
            </a:endParaRPr>
          </a:p>
        </p:txBody>
      </p:sp>
      <p:sp>
        <p:nvSpPr>
          <p:cNvPr id="22535" name="TextBox 53"/>
          <p:cNvSpPr>
            <a:spLocks noChangeArrowheads="1"/>
          </p:cNvSpPr>
          <p:nvPr/>
        </p:nvSpPr>
        <p:spPr bwMode="auto">
          <a:xfrm>
            <a:off x="1859800" y="1834584"/>
            <a:ext cx="1447353" cy="2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3267" tIns="46634" rIns="93267" bIns="46634">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sz="1200" b="1">
                <a:solidFill>
                  <a:srgbClr val="5F5F5F"/>
                </a:solidFill>
                <a:ea typeface="宋体" panose="02010600030101010101" pitchFamily="2" charset="-122"/>
                <a:sym typeface="微软雅黑" panose="020B0503020204020204" pitchFamily="34" charset="-122"/>
              </a:rPr>
              <a:t>单击此处添加标题</a:t>
            </a:r>
            <a:endParaRPr lang="zh-CN" altLang="en-US" sz="1800">
              <a:solidFill>
                <a:srgbClr val="5F5F5F"/>
              </a:solidFill>
              <a:latin typeface="Arial" panose="020B0604020202020204" pitchFamily="34" charset="0"/>
              <a:ea typeface="宋体" panose="02010600030101010101" pitchFamily="2" charset="-122"/>
            </a:endParaRPr>
          </a:p>
        </p:txBody>
      </p:sp>
      <p:sp>
        <p:nvSpPr>
          <p:cNvPr id="22536" name="TextBox 53"/>
          <p:cNvSpPr>
            <a:spLocks noChangeArrowheads="1"/>
          </p:cNvSpPr>
          <p:nvPr/>
        </p:nvSpPr>
        <p:spPr bwMode="auto">
          <a:xfrm>
            <a:off x="1859800" y="3183543"/>
            <a:ext cx="1447353" cy="2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3267" tIns="46634" rIns="93267" bIns="46634">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sz="1200" b="1">
                <a:solidFill>
                  <a:srgbClr val="5F5F5F"/>
                </a:solidFill>
                <a:ea typeface="宋体" panose="02010600030101010101" pitchFamily="2" charset="-122"/>
                <a:sym typeface="微软雅黑" panose="020B0503020204020204" pitchFamily="34" charset="-122"/>
              </a:rPr>
              <a:t>单击此处添加标题</a:t>
            </a:r>
            <a:endParaRPr lang="zh-CN" altLang="en-US" sz="1800">
              <a:solidFill>
                <a:srgbClr val="5F5F5F"/>
              </a:solidFill>
              <a:latin typeface="Arial" panose="020B0604020202020204" pitchFamily="34" charset="0"/>
              <a:ea typeface="宋体" panose="02010600030101010101"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11" name="文本框 10"/>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31"/>
                                        </p:tgtEl>
                                        <p:attrNameLst>
                                          <p:attrName>style.visibility</p:attrName>
                                        </p:attrNameLst>
                                      </p:cBhvr>
                                      <p:to>
                                        <p:strVal val="visible"/>
                                      </p:to>
                                    </p:set>
                                    <p:animEffect>
                                      <p:cBhvr>
                                        <p:cTn id="7" dur="500"/>
                                        <p:tgtEl>
                                          <p:spTgt spid="225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532"/>
                                        </p:tgtEl>
                                        <p:attrNameLst>
                                          <p:attrName>style.visibility</p:attrName>
                                        </p:attrNameLst>
                                      </p:cBhvr>
                                      <p:to>
                                        <p:strVal val="visible"/>
                                      </p:to>
                                    </p:set>
                                    <p:animEffect>
                                      <p:cBhvr>
                                        <p:cTn id="10" dur="500"/>
                                        <p:tgtEl>
                                          <p:spTgt spid="2253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533"/>
                                        </p:tgtEl>
                                        <p:attrNameLst>
                                          <p:attrName>style.visibility</p:attrName>
                                        </p:attrNameLst>
                                      </p:cBhvr>
                                      <p:to>
                                        <p:strVal val="visible"/>
                                      </p:to>
                                    </p:set>
                                    <p:animEffect>
                                      <p:cBhvr>
                                        <p:cTn id="14" dur="500"/>
                                        <p:tgtEl>
                                          <p:spTgt spid="22533"/>
                                        </p:tgtEl>
                                      </p:cBhvr>
                                    </p:animEffect>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22535"/>
                                        </p:tgtEl>
                                        <p:attrNameLst>
                                          <p:attrName>style.visibility</p:attrName>
                                        </p:attrNameLst>
                                      </p:cBhvr>
                                      <p:to>
                                        <p:strVal val="visible"/>
                                      </p:to>
                                    </p:set>
                                    <p:anim calcmode="lin" valueType="num">
                                      <p:cBhvr>
                                        <p:cTn id="18" dur="500" fill="hold"/>
                                        <p:tgtEl>
                                          <p:spTgt spid="2253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22535"/>
                                        </p:tgtEl>
                                        <p:attrNameLst>
                                          <p:attrName>ppt_y</p:attrName>
                                        </p:attrNameLst>
                                      </p:cBhvr>
                                      <p:tavLst>
                                        <p:tav tm="0">
                                          <p:val>
                                            <p:strVal val="#ppt_y"/>
                                          </p:val>
                                        </p:tav>
                                        <p:tav tm="100000">
                                          <p:val>
                                            <p:strVal val="#ppt_y"/>
                                          </p:val>
                                        </p:tav>
                                      </p:tavLst>
                                    </p:anim>
                                    <p:anim calcmode="lin" valueType="num">
                                      <p:cBhvr>
                                        <p:cTn id="20" dur="500" fill="hold"/>
                                        <p:tgtEl>
                                          <p:spTgt spid="2253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22535"/>
                                        </p:tgtEl>
                                        <p:attrNameLst>
                                          <p:attrName>ppt_w</p:attrName>
                                        </p:attrNameLst>
                                      </p:cBhvr>
                                      <p:tavLst>
                                        <p:tav tm="0">
                                          <p:val>
                                            <p:strVal val="#ppt_w/10"/>
                                          </p:val>
                                        </p:tav>
                                        <p:tav tm="50000">
                                          <p:val>
                                            <p:strVal val="#ppt_w+.01"/>
                                          </p:val>
                                        </p:tav>
                                        <p:tav tm="100000">
                                          <p:val>
                                            <p:strVal val="#ppt_w"/>
                                          </p:val>
                                        </p:tav>
                                      </p:tavLst>
                                    </p:anim>
                                    <p:animEffect>
                                      <p:cBhvr>
                                        <p:cTn id="22" dur="500" tmFilter="0,0; .5, 1; 1, 1"/>
                                        <p:tgtEl>
                                          <p:spTgt spid="22535"/>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22534"/>
                                        </p:tgtEl>
                                        <p:attrNameLst>
                                          <p:attrName>style.visibility</p:attrName>
                                        </p:attrNameLst>
                                      </p:cBhvr>
                                      <p:to>
                                        <p:strVal val="visible"/>
                                      </p:to>
                                    </p:set>
                                    <p:anim calcmode="lin" valueType="num">
                                      <p:cBhvr>
                                        <p:cTn id="25" dur="500" fill="hold"/>
                                        <p:tgtEl>
                                          <p:spTgt spid="22534"/>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2534"/>
                                        </p:tgtEl>
                                        <p:attrNameLst>
                                          <p:attrName>ppt_y</p:attrName>
                                        </p:attrNameLst>
                                      </p:cBhvr>
                                      <p:tavLst>
                                        <p:tav tm="0">
                                          <p:val>
                                            <p:strVal val="#ppt_y"/>
                                          </p:val>
                                        </p:tav>
                                        <p:tav tm="100000">
                                          <p:val>
                                            <p:strVal val="#ppt_y"/>
                                          </p:val>
                                        </p:tav>
                                      </p:tavLst>
                                    </p:anim>
                                    <p:anim calcmode="lin" valueType="num">
                                      <p:cBhvr>
                                        <p:cTn id="27" dur="500" fill="hold"/>
                                        <p:tgtEl>
                                          <p:spTgt spid="22534"/>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2534"/>
                                        </p:tgtEl>
                                        <p:attrNameLst>
                                          <p:attrName>ppt_w</p:attrName>
                                        </p:attrNameLst>
                                      </p:cBhvr>
                                      <p:tavLst>
                                        <p:tav tm="0">
                                          <p:val>
                                            <p:strVal val="#ppt_w/10"/>
                                          </p:val>
                                        </p:tav>
                                        <p:tav tm="50000">
                                          <p:val>
                                            <p:strVal val="#ppt_w+.01"/>
                                          </p:val>
                                        </p:tav>
                                        <p:tav tm="100000">
                                          <p:val>
                                            <p:strVal val="#ppt_w"/>
                                          </p:val>
                                        </p:tav>
                                      </p:tavLst>
                                    </p:anim>
                                    <p:animEffect>
                                      <p:cBhvr>
                                        <p:cTn id="29" dur="500" tmFilter="0,0; .5, 1; 1, 1"/>
                                        <p:tgtEl>
                                          <p:spTgt spid="22534"/>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22536"/>
                                        </p:tgtEl>
                                        <p:attrNameLst>
                                          <p:attrName>style.visibility</p:attrName>
                                        </p:attrNameLst>
                                      </p:cBhvr>
                                      <p:to>
                                        <p:strVal val="visible"/>
                                      </p:to>
                                    </p:set>
                                    <p:anim calcmode="lin" valueType="num">
                                      <p:cBhvr>
                                        <p:cTn id="32" dur="500" fill="hold"/>
                                        <p:tgtEl>
                                          <p:spTgt spid="22536"/>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2536"/>
                                        </p:tgtEl>
                                        <p:attrNameLst>
                                          <p:attrName>ppt_y</p:attrName>
                                        </p:attrNameLst>
                                      </p:cBhvr>
                                      <p:tavLst>
                                        <p:tav tm="0">
                                          <p:val>
                                            <p:strVal val="#ppt_y"/>
                                          </p:val>
                                        </p:tav>
                                        <p:tav tm="100000">
                                          <p:val>
                                            <p:strVal val="#ppt_y"/>
                                          </p:val>
                                        </p:tav>
                                      </p:tavLst>
                                    </p:anim>
                                    <p:anim calcmode="lin" valueType="num">
                                      <p:cBhvr>
                                        <p:cTn id="34" dur="500" fill="hold"/>
                                        <p:tgtEl>
                                          <p:spTgt spid="22536"/>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2536"/>
                                        </p:tgtEl>
                                        <p:attrNameLst>
                                          <p:attrName>ppt_w</p:attrName>
                                        </p:attrNameLst>
                                      </p:cBhvr>
                                      <p:tavLst>
                                        <p:tav tm="0">
                                          <p:val>
                                            <p:strVal val="#ppt_w/10"/>
                                          </p:val>
                                        </p:tav>
                                        <p:tav tm="50000">
                                          <p:val>
                                            <p:strVal val="#ppt_w+.01"/>
                                          </p:val>
                                        </p:tav>
                                        <p:tav tm="100000">
                                          <p:val>
                                            <p:strVal val="#ppt_w"/>
                                          </p:val>
                                        </p:tav>
                                      </p:tavLst>
                                    </p:anim>
                                    <p:animEffect>
                                      <p:cBhvr>
                                        <p:cTn id="36" dur="500" tmFilter="0,0; .5, 1; 1, 1"/>
                                        <p:tgtEl>
                                          <p:spTgt spid="225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ldLvl="0" animBg="1" autoUpdateAnimBg="0"/>
      <p:bldP spid="22532" grpId="0" bldLvl="0" animBg="1" autoUpdateAnimBg="0"/>
      <p:bldP spid="22533" grpId="0" bldLvl="0" animBg="1" autoUpdateAnimBg="0"/>
      <p:bldP spid="22534" grpId="0" bldLvl="0" autoUpdateAnimBg="0"/>
      <p:bldP spid="22535" grpId="0" bldLvl="0" autoUpdateAnimBg="0"/>
      <p:bldP spid="22536"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25603" name="组合 27"/>
          <p:cNvGrpSpPr/>
          <p:nvPr/>
        </p:nvGrpSpPr>
        <p:grpSpPr bwMode="auto">
          <a:xfrm>
            <a:off x="5186174" y="1601293"/>
            <a:ext cx="3551729" cy="2366232"/>
            <a:chOff x="0" y="0"/>
            <a:chExt cx="3552825" cy="2366963"/>
          </a:xfrm>
        </p:grpSpPr>
        <p:sp>
          <p:nvSpPr>
            <p:cNvPr id="25604" name="任意多边形 3"/>
            <p:cNvSpPr>
              <a:spLocks noChangeArrowheads="1"/>
            </p:cNvSpPr>
            <p:nvPr/>
          </p:nvSpPr>
          <p:spPr bwMode="auto">
            <a:xfrm flipH="1">
              <a:off x="0" y="0"/>
              <a:ext cx="1187450" cy="252412"/>
            </a:xfrm>
            <a:custGeom>
              <a:avLst/>
              <a:gdLst>
                <a:gd name="T0" fmla="*/ 1248228 w 1248228"/>
                <a:gd name="T1" fmla="*/ 0 h 290286"/>
                <a:gd name="T2" fmla="*/ 464457 w 1248228"/>
                <a:gd name="T3" fmla="*/ 0 h 290286"/>
                <a:gd name="T4" fmla="*/ 0 w 1248228"/>
                <a:gd name="T5" fmla="*/ 290286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a:solidFill>
                <a:srgbClr val="CC0000"/>
              </a:solidFill>
              <a:bevel/>
            </a:ln>
            <a:extLst>
              <a:ext uri="{909E8E84-426E-40DD-AFC4-6F175D3DCCD1}">
                <a14:hiddenFill xmlns:a14="http://schemas.microsoft.com/office/drawing/2010/main">
                  <a:solidFill>
                    <a:srgbClr val="FFFFFF"/>
                  </a:solidFill>
                </a14:hiddenFill>
              </a:ext>
            </a:extLst>
          </p:spPr>
          <p:txBody>
            <a:bodyPr anchor="ctr"/>
            <a:lstStyle/>
            <a:p>
              <a:pPr eaLnBrk="1" fontAlgn="base" hangingPunct="1"/>
              <a:endParaRPr lang="zh-CN" altLang="en-US" sz="1800">
                <a:ea typeface="微软雅黑" panose="020B0503020204020204" pitchFamily="34" charset="-122"/>
              </a:endParaRPr>
            </a:p>
          </p:txBody>
        </p:sp>
        <p:sp>
          <p:nvSpPr>
            <p:cNvPr id="25605" name="任意多边形 4"/>
            <p:cNvSpPr>
              <a:spLocks noChangeArrowheads="1"/>
            </p:cNvSpPr>
            <p:nvPr/>
          </p:nvSpPr>
          <p:spPr bwMode="auto">
            <a:xfrm flipH="1" flipV="1">
              <a:off x="0" y="2114550"/>
              <a:ext cx="1187450" cy="252413"/>
            </a:xfrm>
            <a:custGeom>
              <a:avLst/>
              <a:gdLst>
                <a:gd name="T0" fmla="*/ 1187450 w 1248228"/>
                <a:gd name="T1" fmla="*/ 0 h 290286"/>
                <a:gd name="T2" fmla="*/ 441842 w 1248228"/>
                <a:gd name="T3" fmla="*/ 0 h 290286"/>
                <a:gd name="T4" fmla="*/ 0 w 1248228"/>
                <a:gd name="T5" fmla="*/ 252413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a:solidFill>
                <a:srgbClr val="A6A6A6"/>
              </a:solidFill>
              <a:miter lim="800000"/>
            </a:ln>
            <a:extLst>
              <a:ext uri="{909E8E84-426E-40DD-AFC4-6F175D3DCCD1}">
                <a14:hiddenFill xmlns:a14="http://schemas.microsoft.com/office/drawing/2010/main">
                  <a:solidFill>
                    <a:srgbClr val="FFFFFF"/>
                  </a:solidFill>
                </a14:hiddenFill>
              </a:ext>
            </a:extLst>
          </p:spPr>
          <p:txBody>
            <a:bodyPr rot="10800000" anchor="ctr"/>
            <a:lstStyle/>
            <a:p>
              <a:pPr eaLnBrk="1" fontAlgn="base" hangingPunct="1"/>
              <a:endParaRPr lang="zh-CN" altLang="en-US" sz="1800">
                <a:solidFill>
                  <a:srgbClr val="335338"/>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06" name="直接连接符 5"/>
            <p:cNvSpPr>
              <a:spLocks noChangeShapeType="1"/>
            </p:cNvSpPr>
            <p:nvPr/>
          </p:nvSpPr>
          <p:spPr bwMode="auto">
            <a:xfrm rot="300000">
              <a:off x="541337" y="831850"/>
              <a:ext cx="647700" cy="1"/>
            </a:xfrm>
            <a:prstGeom prst="line">
              <a:avLst/>
            </a:prstGeom>
            <a:noFill/>
            <a:ln w="25400">
              <a:solidFill>
                <a:srgbClr val="CC0000"/>
              </a:solidFill>
              <a:bevel/>
            </a:ln>
            <a:extLst>
              <a:ext uri="{909E8E84-426E-40DD-AFC4-6F175D3DCCD1}">
                <a14:hiddenFill xmlns:a14="http://schemas.microsoft.com/office/drawing/2010/main">
                  <a:noFill/>
                </a14:hiddenFill>
              </a:ext>
            </a:extLst>
          </p:spPr>
          <p:txBody>
            <a:bodyPr/>
            <a:lstStyle/>
            <a:p>
              <a:endParaRPr lang="zh-CN" altLang="en-US" sz="1800"/>
            </a:p>
          </p:txBody>
        </p:sp>
        <p:sp>
          <p:nvSpPr>
            <p:cNvPr id="25607" name="直接连接符 6"/>
            <p:cNvSpPr>
              <a:spLocks noChangeShapeType="1"/>
            </p:cNvSpPr>
            <p:nvPr/>
          </p:nvSpPr>
          <p:spPr bwMode="auto">
            <a:xfrm rot="21300000">
              <a:off x="541337" y="1620838"/>
              <a:ext cx="647700" cy="1"/>
            </a:xfrm>
            <a:prstGeom prst="line">
              <a:avLst/>
            </a:prstGeom>
            <a:noFill/>
            <a:ln w="25400">
              <a:solidFill>
                <a:srgbClr val="CC0000"/>
              </a:solidFill>
              <a:bevel/>
            </a:ln>
            <a:extLst>
              <a:ext uri="{909E8E84-426E-40DD-AFC4-6F175D3DCCD1}">
                <a14:hiddenFill xmlns:a14="http://schemas.microsoft.com/office/drawing/2010/main">
                  <a:noFill/>
                </a14:hiddenFill>
              </a:ext>
            </a:extLst>
          </p:spPr>
          <p:txBody>
            <a:bodyPr/>
            <a:lstStyle/>
            <a:p>
              <a:endParaRPr lang="zh-CN" altLang="en-US" sz="1800"/>
            </a:p>
          </p:txBody>
        </p:sp>
        <p:sp>
          <p:nvSpPr>
            <p:cNvPr id="25608" name="TextBox 146"/>
            <p:cNvSpPr>
              <a:spLocks noChangeArrowheads="1"/>
            </p:cNvSpPr>
            <p:nvPr/>
          </p:nvSpPr>
          <p:spPr bwMode="auto">
            <a:xfrm>
              <a:off x="1171575" y="82550"/>
              <a:ext cx="2381250" cy="307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en-US">
                  <a:sym typeface="微软雅黑" panose="020B0503020204020204" pitchFamily="34" charset="-122"/>
                </a:rPr>
                <a:t>20% </a:t>
              </a:r>
              <a:r>
                <a:rPr lang="zh-CN" altLang="en-US">
                  <a:sym typeface="微软雅黑" panose="020B0503020204020204" pitchFamily="34" charset="-122"/>
                </a:rPr>
                <a:t>单击添加文本</a:t>
              </a:r>
              <a:endParaRPr lang="en-US">
                <a:sym typeface="微软雅黑" panose="020B0503020204020204" pitchFamily="34" charset="-122"/>
              </a:endParaRPr>
            </a:p>
          </p:txBody>
        </p:sp>
        <p:sp>
          <p:nvSpPr>
            <p:cNvPr id="25609" name="TextBox 146"/>
            <p:cNvSpPr>
              <a:spLocks noChangeArrowheads="1"/>
            </p:cNvSpPr>
            <p:nvPr/>
          </p:nvSpPr>
          <p:spPr bwMode="auto">
            <a:xfrm>
              <a:off x="1171575" y="706437"/>
              <a:ext cx="2381250"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en-US" sz="1800">
                  <a:ea typeface="微软雅黑" panose="020B0503020204020204" pitchFamily="34" charset="-122"/>
                  <a:sym typeface="Verdana" panose="020B0604030504040204" pitchFamily="34" charset="0"/>
                </a:rPr>
                <a:t>6% </a:t>
              </a:r>
              <a:r>
                <a:rPr lang="zh-CN" altLang="en-US" sz="1800">
                  <a:ea typeface="微软雅黑" panose="020B0503020204020204" pitchFamily="34" charset="-122"/>
                  <a:sym typeface="Verdana" panose="020B0604030504040204" pitchFamily="34" charset="0"/>
                </a:rPr>
                <a:t>单击添加文本</a:t>
              </a:r>
              <a:endParaRPr lang="en-US" sz="1800">
                <a:ea typeface="微软雅黑" panose="020B0503020204020204" pitchFamily="34" charset="-122"/>
                <a:sym typeface="Verdana" panose="020B0604030504040204" pitchFamily="34" charset="0"/>
              </a:endParaRPr>
            </a:p>
          </p:txBody>
        </p:sp>
        <p:sp>
          <p:nvSpPr>
            <p:cNvPr id="25610" name="TextBox 146"/>
            <p:cNvSpPr>
              <a:spLocks noChangeArrowheads="1"/>
            </p:cNvSpPr>
            <p:nvPr/>
          </p:nvSpPr>
          <p:spPr bwMode="auto">
            <a:xfrm>
              <a:off x="1171575" y="1438276"/>
              <a:ext cx="2381250"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en-US" sz="1800">
                  <a:ea typeface="微软雅黑" panose="020B0503020204020204" pitchFamily="34" charset="-122"/>
                  <a:sym typeface="Verdana" panose="020B0604030504040204" pitchFamily="34" charset="0"/>
                </a:rPr>
                <a:t>11% </a:t>
              </a:r>
              <a:r>
                <a:rPr lang="zh-CN" altLang="en-US" sz="1800">
                  <a:ea typeface="微软雅黑" panose="020B0503020204020204" pitchFamily="34" charset="-122"/>
                  <a:sym typeface="Verdana" panose="020B0604030504040204" pitchFamily="34" charset="0"/>
                </a:rPr>
                <a:t>单击添加文本</a:t>
              </a:r>
              <a:endParaRPr lang="en-US" sz="1800">
                <a:ea typeface="微软雅黑" panose="020B0503020204020204" pitchFamily="34" charset="-122"/>
                <a:sym typeface="Verdana" panose="020B0604030504040204" pitchFamily="34" charset="0"/>
              </a:endParaRPr>
            </a:p>
          </p:txBody>
        </p:sp>
        <p:sp>
          <p:nvSpPr>
            <p:cNvPr id="25611" name="TextBox 146"/>
            <p:cNvSpPr>
              <a:spLocks noChangeArrowheads="1"/>
            </p:cNvSpPr>
            <p:nvPr/>
          </p:nvSpPr>
          <p:spPr bwMode="auto">
            <a:xfrm>
              <a:off x="1171575" y="1971676"/>
              <a:ext cx="2381250"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en-US" sz="1800">
                  <a:ea typeface="微软雅黑" panose="020B0503020204020204" pitchFamily="34" charset="-122"/>
                  <a:sym typeface="Verdana" panose="020B0604030504040204" pitchFamily="34" charset="0"/>
                </a:rPr>
                <a:t>12% </a:t>
              </a:r>
              <a:r>
                <a:rPr lang="zh-CN" altLang="en-US" sz="1800">
                  <a:ea typeface="微软雅黑" panose="020B0503020204020204" pitchFamily="34" charset="-122"/>
                  <a:sym typeface="Verdana" panose="020B0604030504040204" pitchFamily="34" charset="0"/>
                </a:rPr>
                <a:t>单击添加文本</a:t>
              </a:r>
              <a:endParaRPr lang="en-US" sz="1800">
                <a:ea typeface="微软雅黑" panose="020B0503020204020204" pitchFamily="34" charset="-122"/>
                <a:sym typeface="Verdana" panose="020B0604030504040204" pitchFamily="34" charset="0"/>
              </a:endParaRPr>
            </a:p>
          </p:txBody>
        </p:sp>
      </p:grpSp>
      <p:grpSp>
        <p:nvGrpSpPr>
          <p:cNvPr id="25612" name="组合 26"/>
          <p:cNvGrpSpPr/>
          <p:nvPr/>
        </p:nvGrpSpPr>
        <p:grpSpPr bwMode="auto">
          <a:xfrm>
            <a:off x="382293" y="1717145"/>
            <a:ext cx="3561251" cy="2207532"/>
            <a:chOff x="0" y="0"/>
            <a:chExt cx="3562350" cy="2208212"/>
          </a:xfrm>
        </p:grpSpPr>
        <p:sp>
          <p:nvSpPr>
            <p:cNvPr id="25613" name="任意多边形 1"/>
            <p:cNvSpPr>
              <a:spLocks noChangeArrowheads="1"/>
            </p:cNvSpPr>
            <p:nvPr/>
          </p:nvSpPr>
          <p:spPr bwMode="auto">
            <a:xfrm>
              <a:off x="2373313" y="0"/>
              <a:ext cx="1189037" cy="252413"/>
            </a:xfrm>
            <a:custGeom>
              <a:avLst/>
              <a:gdLst>
                <a:gd name="T0" fmla="*/ 1248228 w 1248228"/>
                <a:gd name="T1" fmla="*/ 0 h 290286"/>
                <a:gd name="T2" fmla="*/ 464457 w 1248228"/>
                <a:gd name="T3" fmla="*/ 0 h 290286"/>
                <a:gd name="T4" fmla="*/ 0 w 1248228"/>
                <a:gd name="T5" fmla="*/ 290286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a:solidFill>
                <a:srgbClr val="CC0000"/>
              </a:solidFill>
              <a:bevel/>
            </a:ln>
            <a:extLst>
              <a:ext uri="{909E8E84-426E-40DD-AFC4-6F175D3DCCD1}">
                <a14:hiddenFill xmlns:a14="http://schemas.microsoft.com/office/drawing/2010/main">
                  <a:solidFill>
                    <a:srgbClr val="FFFFFF"/>
                  </a:solidFill>
                </a14:hiddenFill>
              </a:ext>
            </a:extLst>
          </p:spPr>
          <p:txBody>
            <a:bodyPr anchor="ctr"/>
            <a:lstStyle/>
            <a:p>
              <a:pPr eaLnBrk="1" fontAlgn="base" hangingPunct="1"/>
              <a:endParaRPr lang="zh-CN" altLang="en-US" sz="1800">
                <a:ea typeface="微软雅黑" panose="020B0503020204020204" pitchFamily="34" charset="-122"/>
              </a:endParaRPr>
            </a:p>
          </p:txBody>
        </p:sp>
        <p:sp>
          <p:nvSpPr>
            <p:cNvPr id="25614" name="任意多边形 2"/>
            <p:cNvSpPr>
              <a:spLocks noChangeArrowheads="1"/>
            </p:cNvSpPr>
            <p:nvPr/>
          </p:nvSpPr>
          <p:spPr bwMode="auto">
            <a:xfrm flipV="1">
              <a:off x="2373312" y="1955800"/>
              <a:ext cx="1189038" cy="252412"/>
            </a:xfrm>
            <a:custGeom>
              <a:avLst/>
              <a:gdLst>
                <a:gd name="T0" fmla="*/ 1189038 w 1248228"/>
                <a:gd name="T1" fmla="*/ 0 h 290286"/>
                <a:gd name="T2" fmla="*/ 442433 w 1248228"/>
                <a:gd name="T3" fmla="*/ 0 h 290286"/>
                <a:gd name="T4" fmla="*/ 0 w 1248228"/>
                <a:gd name="T5" fmla="*/ 252412 h 290286"/>
                <a:gd name="T6" fmla="*/ 0 60000 65536"/>
                <a:gd name="T7" fmla="*/ 0 60000 65536"/>
                <a:gd name="T8" fmla="*/ 0 60000 65536"/>
                <a:gd name="T9" fmla="*/ 0 w 1248228"/>
                <a:gd name="T10" fmla="*/ 0 h 290286"/>
                <a:gd name="T11" fmla="*/ 1248228 w 1248228"/>
                <a:gd name="T12" fmla="*/ 290286 h 290286"/>
              </a:gdLst>
              <a:ahLst/>
              <a:cxnLst>
                <a:cxn ang="T6">
                  <a:pos x="T0" y="T1"/>
                </a:cxn>
                <a:cxn ang="T7">
                  <a:pos x="T2" y="T3"/>
                </a:cxn>
                <a:cxn ang="T8">
                  <a:pos x="T4" y="T5"/>
                </a:cxn>
              </a:cxnLst>
              <a:rect l="T9" t="T10" r="T11" b="T12"/>
              <a:pathLst>
                <a:path w="1248228" h="290286">
                  <a:moveTo>
                    <a:pt x="1248228" y="0"/>
                  </a:moveTo>
                  <a:lnTo>
                    <a:pt x="464457" y="0"/>
                  </a:lnTo>
                  <a:lnTo>
                    <a:pt x="0" y="290286"/>
                  </a:lnTo>
                </a:path>
              </a:pathLst>
            </a:custGeom>
            <a:noFill/>
            <a:ln w="25400">
              <a:solidFill>
                <a:srgbClr val="A6A6A6"/>
              </a:solidFill>
              <a:miter lim="800000"/>
            </a:ln>
            <a:extLst>
              <a:ext uri="{909E8E84-426E-40DD-AFC4-6F175D3DCCD1}">
                <a14:hiddenFill xmlns:a14="http://schemas.microsoft.com/office/drawing/2010/main">
                  <a:solidFill>
                    <a:srgbClr val="FFFFFF"/>
                  </a:solidFill>
                </a14:hiddenFill>
              </a:ext>
            </a:extLst>
          </p:spPr>
          <p:txBody>
            <a:bodyPr rot="10800000" anchor="ctr"/>
            <a:lstStyle/>
            <a:p>
              <a:pPr eaLnBrk="1" fontAlgn="base" hangingPunct="1"/>
              <a:endParaRPr lang="zh-CN" altLang="en-US" sz="1800">
                <a:solidFill>
                  <a:srgbClr val="335338"/>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15" name="直接连接符 7"/>
            <p:cNvSpPr>
              <a:spLocks noChangeShapeType="1"/>
            </p:cNvSpPr>
            <p:nvPr/>
          </p:nvSpPr>
          <p:spPr bwMode="auto">
            <a:xfrm>
              <a:off x="2373313" y="1255712"/>
              <a:ext cx="647700" cy="1"/>
            </a:xfrm>
            <a:prstGeom prst="line">
              <a:avLst/>
            </a:prstGeom>
            <a:noFill/>
            <a:ln w="25400">
              <a:solidFill>
                <a:srgbClr val="CC0000"/>
              </a:solidFill>
              <a:bevel/>
            </a:ln>
            <a:extLst>
              <a:ext uri="{909E8E84-426E-40DD-AFC4-6F175D3DCCD1}">
                <a14:hiddenFill xmlns:a14="http://schemas.microsoft.com/office/drawing/2010/main">
                  <a:noFill/>
                </a14:hiddenFill>
              </a:ext>
            </a:extLst>
          </p:spPr>
          <p:txBody>
            <a:bodyPr/>
            <a:lstStyle/>
            <a:p>
              <a:endParaRPr lang="zh-CN" altLang="en-US" sz="1800"/>
            </a:p>
          </p:txBody>
        </p:sp>
        <p:sp>
          <p:nvSpPr>
            <p:cNvPr id="25616" name="TextBox 146"/>
            <p:cNvSpPr>
              <a:spLocks noChangeArrowheads="1"/>
            </p:cNvSpPr>
            <p:nvPr/>
          </p:nvSpPr>
          <p:spPr bwMode="auto">
            <a:xfrm>
              <a:off x="0" y="1797049"/>
              <a:ext cx="2363788"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r>
                <a:rPr lang="zh-CN" altLang="en-US" sz="1800">
                  <a:ea typeface="微软雅黑" panose="020B0503020204020204" pitchFamily="34" charset="-122"/>
                  <a:sym typeface="Verdana" panose="020B0604030504040204" pitchFamily="34" charset="0"/>
                </a:rPr>
                <a:t>单击添加文本 </a:t>
              </a:r>
              <a:r>
                <a:rPr lang="en-US" sz="1800">
                  <a:ea typeface="微软雅黑" panose="020B0503020204020204" pitchFamily="34" charset="-122"/>
                  <a:sym typeface="Verdana" panose="020B0604030504040204" pitchFamily="34" charset="0"/>
                </a:rPr>
                <a:t>14%</a:t>
              </a:r>
              <a:endParaRPr lang="zh-CN" altLang="en-US" sz="1800">
                <a:ea typeface="微软雅黑" panose="020B0503020204020204" pitchFamily="34" charset="-122"/>
              </a:endParaRPr>
            </a:p>
          </p:txBody>
        </p:sp>
        <p:sp>
          <p:nvSpPr>
            <p:cNvPr id="25617" name="TextBox 146"/>
            <p:cNvSpPr>
              <a:spLocks noChangeArrowheads="1"/>
            </p:cNvSpPr>
            <p:nvPr/>
          </p:nvSpPr>
          <p:spPr bwMode="auto">
            <a:xfrm>
              <a:off x="0" y="1101725"/>
              <a:ext cx="2363788"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r>
                <a:rPr lang="zh-CN" altLang="en-US" sz="1800">
                  <a:ea typeface="微软雅黑" panose="020B0503020204020204" pitchFamily="34" charset="-122"/>
                  <a:sym typeface="Verdana" panose="020B0604030504040204" pitchFamily="34" charset="0"/>
                </a:rPr>
                <a:t>单击添加文本 </a:t>
              </a:r>
              <a:r>
                <a:rPr lang="en-US" sz="1800">
                  <a:ea typeface="微软雅黑" panose="020B0503020204020204" pitchFamily="34" charset="-122"/>
                  <a:sym typeface="Verdana" panose="020B0604030504040204" pitchFamily="34" charset="0"/>
                </a:rPr>
                <a:t>14%</a:t>
              </a:r>
              <a:endParaRPr lang="zh-CN" altLang="en-US" sz="1800">
                <a:ea typeface="微软雅黑" panose="020B0503020204020204" pitchFamily="34" charset="-122"/>
              </a:endParaRPr>
            </a:p>
          </p:txBody>
        </p:sp>
        <p:sp>
          <p:nvSpPr>
            <p:cNvPr id="25618" name="TextBox 146"/>
            <p:cNvSpPr>
              <a:spLocks noChangeArrowheads="1"/>
            </p:cNvSpPr>
            <p:nvPr/>
          </p:nvSpPr>
          <p:spPr bwMode="auto">
            <a:xfrm>
              <a:off x="0" y="84138"/>
              <a:ext cx="2363788" cy="369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r>
                <a:rPr lang="zh-CN" altLang="en-US" sz="1800">
                  <a:ea typeface="微软雅黑" panose="020B0503020204020204" pitchFamily="34" charset="-122"/>
                  <a:sym typeface="Verdana" panose="020B0604030504040204" pitchFamily="34" charset="0"/>
                </a:rPr>
                <a:t>单击添加文本 </a:t>
              </a:r>
              <a:r>
                <a:rPr lang="en-US" sz="1800">
                  <a:ea typeface="微软雅黑" panose="020B0503020204020204" pitchFamily="34" charset="-122"/>
                  <a:sym typeface="Verdana" panose="020B0604030504040204" pitchFamily="34" charset="0"/>
                </a:rPr>
                <a:t>23%</a:t>
              </a:r>
              <a:endParaRPr lang="zh-CN" altLang="en-US" sz="1800">
                <a:ea typeface="微软雅黑" panose="020B0503020204020204" pitchFamily="34" charset="-122"/>
              </a:endParaRPr>
            </a:p>
          </p:txBody>
        </p:sp>
      </p:grpSp>
      <p:grpSp>
        <p:nvGrpSpPr>
          <p:cNvPr id="25619" name="组合 25"/>
          <p:cNvGrpSpPr>
            <a:grpSpLocks noChangeAspect="1"/>
          </p:cNvGrpSpPr>
          <p:nvPr/>
        </p:nvGrpSpPr>
        <p:grpSpPr bwMode="auto">
          <a:xfrm>
            <a:off x="3246847" y="1421961"/>
            <a:ext cx="2697917" cy="2699505"/>
            <a:chOff x="0" y="0"/>
            <a:chExt cx="2698750" cy="2700337"/>
          </a:xfrm>
        </p:grpSpPr>
        <p:sp>
          <p:nvSpPr>
            <p:cNvPr id="25620" name="饼形 15"/>
            <p:cNvSpPr>
              <a:spLocks noChangeAspect="1" noChangeArrowheads="1"/>
            </p:cNvSpPr>
            <p:nvPr/>
          </p:nvSpPr>
          <p:spPr bwMode="auto">
            <a:xfrm>
              <a:off x="0" y="0"/>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0 60000 65536"/>
                <a:gd name="T10" fmla="*/ 0 60000 65536"/>
                <a:gd name="T11" fmla="*/ 0 60000 65536"/>
                <a:gd name="T12" fmla="*/ 0 w 2698750"/>
                <a:gd name="T13" fmla="*/ 0 h 2700337"/>
                <a:gd name="T14" fmla="*/ 2698750 w 2698750"/>
                <a:gd name="T15" fmla="*/ 2700337 h 2700337"/>
              </a:gdLst>
              <a:ahLst/>
              <a:cxnLst>
                <a:cxn ang="T8">
                  <a:pos x="T0" y="T1"/>
                </a:cxn>
                <a:cxn ang="T9">
                  <a:pos x="T2" y="T3"/>
                </a:cxn>
                <a:cxn ang="T10">
                  <a:pos x="T4" y="T5"/>
                </a:cxn>
                <a:cxn ang="T11">
                  <a:pos x="T6" y="T7"/>
                </a:cxn>
              </a:cxnLst>
              <a:rect l="T12" t="T13" r="T14" b="T15"/>
              <a:pathLst>
                <a:path w="2698750" h="2700337">
                  <a:moveTo>
                    <a:pt x="2527673" y="692190"/>
                  </a:moveTo>
                  <a:lnTo>
                    <a:pt x="2527673" y="692189"/>
                  </a:lnTo>
                  <a:cubicBezTo>
                    <a:pt x="2639417" y="892535"/>
                    <a:pt x="2698294" y="1118068"/>
                    <a:pt x="2698747" y="1347501"/>
                  </a:cubicBezTo>
                  <a:lnTo>
                    <a:pt x="1349375" y="1350169"/>
                  </a:lnTo>
                  <a:close/>
                </a:path>
              </a:pathLst>
            </a:custGeom>
            <a:solidFill>
              <a:srgbClr val="F2F2F2"/>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1" name="饼形 16"/>
            <p:cNvSpPr>
              <a:spLocks noChangeAspect="1" noChangeArrowheads="1"/>
            </p:cNvSpPr>
            <p:nvPr/>
          </p:nvSpPr>
          <p:spPr bwMode="auto">
            <a:xfrm>
              <a:off x="0" y="0"/>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0 60000 65536"/>
                <a:gd name="T10" fmla="*/ 0 60000 65536"/>
                <a:gd name="T11" fmla="*/ 0 60000 65536"/>
                <a:gd name="T12" fmla="*/ 0 w 2698750"/>
                <a:gd name="T13" fmla="*/ 0 h 2700337"/>
                <a:gd name="T14" fmla="*/ 2698750 w 2698750"/>
                <a:gd name="T15" fmla="*/ 2700337 h 2700337"/>
              </a:gdLst>
              <a:ahLst/>
              <a:cxnLst>
                <a:cxn ang="T8">
                  <a:pos x="T0" y="T1"/>
                </a:cxn>
                <a:cxn ang="T9">
                  <a:pos x="T2" y="T3"/>
                </a:cxn>
                <a:cxn ang="T10">
                  <a:pos x="T4" y="T5"/>
                </a:cxn>
                <a:cxn ang="T11">
                  <a:pos x="T6" y="T7"/>
                </a:cxn>
              </a:cxnLst>
              <a:rect l="T12" t="T13" r="T14" b="T15"/>
              <a:pathLst>
                <a:path w="2698750" h="2700337">
                  <a:moveTo>
                    <a:pt x="2698748" y="1347766"/>
                  </a:moveTo>
                  <a:lnTo>
                    <a:pt x="2698747" y="1347766"/>
                  </a:lnTo>
                  <a:cubicBezTo>
                    <a:pt x="2698749" y="1348566"/>
                    <a:pt x="2698750" y="1349367"/>
                    <a:pt x="2698750" y="1350168"/>
                  </a:cubicBezTo>
                  <a:cubicBezTo>
                    <a:pt x="2698750" y="1669353"/>
                    <a:pt x="2585736" y="1978217"/>
                    <a:pt x="2379764" y="2221949"/>
                  </a:cubicBezTo>
                  <a:lnTo>
                    <a:pt x="1349375" y="1350169"/>
                  </a:lnTo>
                  <a:close/>
                </a:path>
              </a:pathLst>
            </a:custGeom>
            <a:solidFill>
              <a:srgbClr val="D9D9D9"/>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2" name="饼形 17"/>
            <p:cNvSpPr>
              <a:spLocks noChangeAspect="1" noChangeArrowheads="1"/>
            </p:cNvSpPr>
            <p:nvPr/>
          </p:nvSpPr>
          <p:spPr bwMode="auto">
            <a:xfrm>
              <a:off x="0" y="0"/>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0 60000 65536"/>
                <a:gd name="T10" fmla="*/ 0 60000 65536"/>
                <a:gd name="T11" fmla="*/ 0 60000 65536"/>
                <a:gd name="T12" fmla="*/ 0 w 2698750"/>
                <a:gd name="T13" fmla="*/ 0 h 2700337"/>
                <a:gd name="T14" fmla="*/ 2698750 w 2698750"/>
                <a:gd name="T15" fmla="*/ 2700337 h 2700337"/>
              </a:gdLst>
              <a:ahLst/>
              <a:cxnLst>
                <a:cxn ang="T8">
                  <a:pos x="T0" y="T1"/>
                </a:cxn>
                <a:cxn ang="T9">
                  <a:pos x="T2" y="T3"/>
                </a:cxn>
                <a:cxn ang="T10">
                  <a:pos x="T4" y="T5"/>
                </a:cxn>
                <a:cxn ang="T11">
                  <a:pos x="T6" y="T7"/>
                </a:cxn>
              </a:cxnLst>
              <a:rect l="T12" t="T13" r="T14" b="T15"/>
              <a:pathLst>
                <a:path w="2698750" h="2700337">
                  <a:moveTo>
                    <a:pt x="2379817" y="2221888"/>
                  </a:moveTo>
                  <a:lnTo>
                    <a:pt x="2379816" y="2221887"/>
                  </a:lnTo>
                  <a:cubicBezTo>
                    <a:pt x="2123429" y="2525315"/>
                    <a:pt x="1746482" y="2700336"/>
                    <a:pt x="1349375" y="2700337"/>
                  </a:cubicBezTo>
                  <a:cubicBezTo>
                    <a:pt x="1346256" y="2700337"/>
                    <a:pt x="1343137" y="2700326"/>
                    <a:pt x="1340019" y="2700304"/>
                  </a:cubicBezTo>
                  <a:lnTo>
                    <a:pt x="1349375" y="1350169"/>
                  </a:lnTo>
                  <a:close/>
                </a:path>
              </a:pathLst>
            </a:custGeom>
            <a:solidFill>
              <a:srgbClr val="BFBFBF"/>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3" name="饼形 18"/>
            <p:cNvSpPr>
              <a:spLocks noChangeAspect="1" noChangeArrowheads="1"/>
            </p:cNvSpPr>
            <p:nvPr/>
          </p:nvSpPr>
          <p:spPr bwMode="auto">
            <a:xfrm>
              <a:off x="0" y="0"/>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0 60000 65536"/>
                <a:gd name="T10" fmla="*/ 0 60000 65536"/>
                <a:gd name="T11" fmla="*/ 0 60000 65536"/>
                <a:gd name="T12" fmla="*/ 0 w 2698750"/>
                <a:gd name="T13" fmla="*/ 0 h 2700337"/>
                <a:gd name="T14" fmla="*/ 2698750 w 2698750"/>
                <a:gd name="T15" fmla="*/ 2700337 h 2700337"/>
              </a:gdLst>
              <a:ahLst/>
              <a:cxnLst>
                <a:cxn ang="T8">
                  <a:pos x="T0" y="T1"/>
                </a:cxn>
                <a:cxn ang="T9">
                  <a:pos x="T2" y="T3"/>
                </a:cxn>
                <a:cxn ang="T10">
                  <a:pos x="T4" y="T5"/>
                </a:cxn>
                <a:cxn ang="T11">
                  <a:pos x="T6" y="T7"/>
                </a:cxn>
              </a:cxnLst>
              <a:rect l="T12" t="T13" r="T14" b="T15"/>
              <a:pathLst>
                <a:path w="2698750" h="2700337">
                  <a:moveTo>
                    <a:pt x="1343158" y="2700323"/>
                  </a:moveTo>
                  <a:lnTo>
                    <a:pt x="1343158" y="2700322"/>
                  </a:lnTo>
                  <a:cubicBezTo>
                    <a:pt x="917761" y="2698361"/>
                    <a:pt x="518197" y="2495797"/>
                    <a:pt x="265013" y="2153743"/>
                  </a:cubicBezTo>
                  <a:lnTo>
                    <a:pt x="1349375" y="1350169"/>
                  </a:lnTo>
                  <a:close/>
                </a:path>
              </a:pathLst>
            </a:custGeom>
            <a:solidFill>
              <a:srgbClr val="A6A6A6"/>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4" name="饼形 19"/>
            <p:cNvSpPr>
              <a:spLocks noChangeAspect="1" noChangeArrowheads="1"/>
            </p:cNvSpPr>
            <p:nvPr/>
          </p:nvSpPr>
          <p:spPr bwMode="auto">
            <a:xfrm>
              <a:off x="0" y="0"/>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0 60000 65536"/>
                <a:gd name="T10" fmla="*/ 0 60000 65536"/>
                <a:gd name="T11" fmla="*/ 0 60000 65536"/>
                <a:gd name="T12" fmla="*/ 0 w 2698750"/>
                <a:gd name="T13" fmla="*/ 0 h 2700337"/>
                <a:gd name="T14" fmla="*/ 2698750 w 2698750"/>
                <a:gd name="T15" fmla="*/ 2700337 h 2700337"/>
              </a:gdLst>
              <a:ahLst/>
              <a:cxnLst>
                <a:cxn ang="T8">
                  <a:pos x="T0" y="T1"/>
                </a:cxn>
                <a:cxn ang="T9">
                  <a:pos x="T2" y="T3"/>
                </a:cxn>
                <a:cxn ang="T10">
                  <a:pos x="T4" y="T5"/>
                </a:cxn>
                <a:cxn ang="T11">
                  <a:pos x="T6" y="T7"/>
                </a:cxn>
              </a:cxnLst>
              <a:rect l="T12" t="T13" r="T14" b="T15"/>
              <a:pathLst>
                <a:path w="2698750" h="2700337">
                  <a:moveTo>
                    <a:pt x="268727" y="2158736"/>
                  </a:moveTo>
                  <a:lnTo>
                    <a:pt x="268726" y="2158736"/>
                  </a:lnTo>
                  <a:cubicBezTo>
                    <a:pt x="94272" y="1925303"/>
                    <a:pt x="0" y="1641649"/>
                    <a:pt x="0" y="1350169"/>
                  </a:cubicBezTo>
                  <a:cubicBezTo>
                    <a:pt x="-1" y="1217120"/>
                    <a:pt x="19654" y="1084803"/>
                    <a:pt x="58325" y="957506"/>
                  </a:cubicBezTo>
                  <a:lnTo>
                    <a:pt x="1349375" y="1350169"/>
                  </a:lnTo>
                  <a:close/>
                </a:path>
              </a:pathLst>
            </a:custGeom>
            <a:solidFill>
              <a:srgbClr val="7F7F7F"/>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5" name="饼形 20"/>
            <p:cNvSpPr>
              <a:spLocks noChangeAspect="1" noChangeArrowheads="1"/>
            </p:cNvSpPr>
            <p:nvPr/>
          </p:nvSpPr>
          <p:spPr bwMode="auto">
            <a:xfrm>
              <a:off x="0" y="0"/>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0 60000 65536"/>
                <a:gd name="T10" fmla="*/ 0 60000 65536"/>
                <a:gd name="T11" fmla="*/ 0 60000 65536"/>
                <a:gd name="T12" fmla="*/ 0 w 2698750"/>
                <a:gd name="T13" fmla="*/ 0 h 2700337"/>
                <a:gd name="T14" fmla="*/ 2698750 w 2698750"/>
                <a:gd name="T15" fmla="*/ 2700337 h 2700337"/>
              </a:gdLst>
              <a:ahLst/>
              <a:cxnLst>
                <a:cxn ang="T8">
                  <a:pos x="T0" y="T1"/>
                </a:cxn>
                <a:cxn ang="T9">
                  <a:pos x="T2" y="T3"/>
                </a:cxn>
                <a:cxn ang="T10">
                  <a:pos x="T4" y="T5"/>
                </a:cxn>
                <a:cxn ang="T11">
                  <a:pos x="T6" y="T7"/>
                </a:cxn>
              </a:cxnLst>
              <a:rect l="T12" t="T13" r="T14" b="T15"/>
              <a:pathLst>
                <a:path w="2698750" h="2700337">
                  <a:moveTo>
                    <a:pt x="59938" y="952236"/>
                  </a:moveTo>
                  <a:lnTo>
                    <a:pt x="59937" y="952235"/>
                  </a:lnTo>
                  <a:cubicBezTo>
                    <a:pt x="234430" y="386154"/>
                    <a:pt x="757327" y="-1"/>
                    <a:pt x="1349375" y="0"/>
                  </a:cubicBezTo>
                  <a:cubicBezTo>
                    <a:pt x="1349375" y="0"/>
                    <a:pt x="1349376" y="0"/>
                    <a:pt x="1349376" y="0"/>
                  </a:cubicBezTo>
                  <a:lnTo>
                    <a:pt x="1349375" y="1350169"/>
                  </a:lnTo>
                  <a:close/>
                </a:path>
              </a:pathLst>
            </a:custGeom>
            <a:solidFill>
              <a:srgbClr val="595959"/>
            </a:solidFill>
            <a:ln w="12700">
              <a:solidFill>
                <a:srgbClr val="FFFFFF"/>
              </a:solidFill>
              <a:bevel/>
            </a:ln>
          </p:spPr>
          <p:txBody>
            <a:bodyPr anchor="ctr"/>
            <a:lstStyle/>
            <a:p>
              <a:pPr algn="l" eaLnBrk="1" hangingPunct="1"/>
              <a:endParaRPr lang="zh-CN" altLang="en-US" sz="1800">
                <a:solidFill>
                  <a:srgbClr val="335338"/>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25626" name="饼形 21"/>
            <p:cNvSpPr>
              <a:spLocks noChangeAspect="1" noChangeArrowheads="1"/>
            </p:cNvSpPr>
            <p:nvPr/>
          </p:nvSpPr>
          <p:spPr bwMode="auto">
            <a:xfrm>
              <a:off x="0" y="0"/>
              <a:ext cx="2698750" cy="2700337"/>
            </a:xfrm>
            <a:custGeom>
              <a:avLst/>
              <a:gdLst>
                <a:gd name="T0" fmla="*/ 2698750 w 2698750"/>
                <a:gd name="T1" fmla="*/ 1350169 h 2700337"/>
                <a:gd name="T2" fmla="*/ 1349375 w 2698750"/>
                <a:gd name="T3" fmla="*/ 2700337 h 2700337"/>
                <a:gd name="T4" fmla="*/ 0 w 2698750"/>
                <a:gd name="T5" fmla="*/ 1350169 h 2700337"/>
                <a:gd name="T6" fmla="*/ 1349375 w 2698750"/>
                <a:gd name="T7" fmla="*/ 0 h 2700337"/>
                <a:gd name="T8" fmla="*/ 0 60000 65536"/>
                <a:gd name="T9" fmla="*/ 0 60000 65536"/>
                <a:gd name="T10" fmla="*/ 0 60000 65536"/>
                <a:gd name="T11" fmla="*/ 0 60000 65536"/>
                <a:gd name="T12" fmla="*/ 0 w 2698750"/>
                <a:gd name="T13" fmla="*/ 0 h 2700337"/>
                <a:gd name="T14" fmla="*/ 2698750 w 2698750"/>
                <a:gd name="T15" fmla="*/ 2700337 h 2700337"/>
              </a:gdLst>
              <a:ahLst/>
              <a:cxnLst>
                <a:cxn ang="T8">
                  <a:pos x="T0" y="T1"/>
                </a:cxn>
                <a:cxn ang="T9">
                  <a:pos x="T2" y="T3"/>
                </a:cxn>
                <a:cxn ang="T10">
                  <a:pos x="T4" y="T5"/>
                </a:cxn>
                <a:cxn ang="T11">
                  <a:pos x="T6" y="T7"/>
                </a:cxn>
              </a:cxnLst>
              <a:rect l="T12" t="T13" r="T14" b="T15"/>
              <a:pathLst>
                <a:path w="2698750" h="2700337">
                  <a:moveTo>
                    <a:pt x="1348135" y="1"/>
                  </a:moveTo>
                  <a:lnTo>
                    <a:pt x="1348134" y="0"/>
                  </a:lnTo>
                  <a:cubicBezTo>
                    <a:pt x="1348548" y="0"/>
                    <a:pt x="1348961" y="-1"/>
                    <a:pt x="1349375" y="0"/>
                  </a:cubicBezTo>
                  <a:cubicBezTo>
                    <a:pt x="1839900" y="0"/>
                    <a:pt x="2291789" y="266350"/>
                    <a:pt x="2529586" y="695633"/>
                  </a:cubicBezTo>
                  <a:lnTo>
                    <a:pt x="1349375" y="1350169"/>
                  </a:lnTo>
                  <a:close/>
                </a:path>
              </a:pathLst>
            </a:custGeom>
            <a:solidFill>
              <a:srgbClr val="FF6699"/>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25627" name="椭圆 22"/>
          <p:cNvSpPr>
            <a:spLocks noChangeAspect="1" noChangeArrowheads="1"/>
          </p:cNvSpPr>
          <p:nvPr/>
        </p:nvSpPr>
        <p:spPr bwMode="auto">
          <a:xfrm>
            <a:off x="3102429" y="1277544"/>
            <a:ext cx="2986753" cy="2986753"/>
          </a:xfrm>
          <a:prstGeom prst="ellipse">
            <a:avLst/>
          </a:prstGeom>
          <a:noFill/>
          <a:ln w="12700">
            <a:solidFill>
              <a:srgbClr val="FF0000"/>
            </a:solidFill>
            <a:prstDash val="sysDash"/>
            <a:bevel/>
          </a:ln>
          <a:extLst>
            <a:ext uri="{909E8E84-426E-40DD-AFC4-6F175D3DCCD1}">
              <a14:hiddenFill xmlns:a14="http://schemas.microsoft.com/office/drawing/2010/main">
                <a:solidFill>
                  <a:srgbClr val="FFFFFF"/>
                </a:solidFill>
              </a14:hiddenFill>
            </a:ext>
          </a:extLst>
        </p:spPr>
        <p:txBody>
          <a:bodyPr anchor="ctr"/>
          <a:lstStyle/>
          <a:p>
            <a:pPr algn="l" eaLnBrk="1" hangingPunct="1"/>
            <a:endParaRPr lang="zh-CN" altLang="en-US" sz="1800">
              <a:solidFill>
                <a:srgbClr val="335338"/>
              </a:solidFill>
              <a:latin typeface="Verdana" panose="020B0604030504040204" pitchFamily="34" charset="0"/>
              <a:ea typeface="微软雅黑" panose="020B0503020204020204" pitchFamily="34" charset="-122"/>
              <a:sym typeface="Verdana" panose="020B0604030504040204" pitchFamily="34" charset="0"/>
            </a:endParaRP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30" name="文本框 29"/>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5627"/>
                                        </p:tgtEl>
                                        <p:attrNameLst>
                                          <p:attrName>style.visibility</p:attrName>
                                        </p:attrNameLst>
                                      </p:cBhvr>
                                      <p:to>
                                        <p:strVal val="visible"/>
                                      </p:to>
                                    </p:set>
                                    <p:animEffect>
                                      <p:cBhvr>
                                        <p:cTn id="7" dur="1000"/>
                                        <p:tgtEl>
                                          <p:spTgt spid="25627"/>
                                        </p:tgtEl>
                                      </p:cBhvr>
                                    </p:animEffect>
                                    <p:anim calcmode="lin" valueType="num">
                                      <p:cBhvr>
                                        <p:cTn id="8" dur="1000" fill="hold"/>
                                        <p:tgtEl>
                                          <p:spTgt spid="25627"/>
                                        </p:tgtEl>
                                        <p:attrNameLst>
                                          <p:attrName>style.rotation</p:attrName>
                                        </p:attrNameLst>
                                      </p:cBhvr>
                                      <p:tavLst>
                                        <p:tav tm="0">
                                          <p:val>
                                            <p:fltVal val="720"/>
                                          </p:val>
                                        </p:tav>
                                        <p:tav tm="100000">
                                          <p:val>
                                            <p:fltVal val="0"/>
                                          </p:val>
                                        </p:tav>
                                      </p:tavLst>
                                    </p:anim>
                                    <p:anim calcmode="lin" valueType="num">
                                      <p:cBhvr>
                                        <p:cTn id="9" dur="1000" fill="hold"/>
                                        <p:tgtEl>
                                          <p:spTgt spid="25627"/>
                                        </p:tgtEl>
                                        <p:attrNameLst>
                                          <p:attrName>ppt_h</p:attrName>
                                        </p:attrNameLst>
                                      </p:cBhvr>
                                      <p:tavLst>
                                        <p:tav tm="0">
                                          <p:val>
                                            <p:fltVal val="0"/>
                                          </p:val>
                                        </p:tav>
                                        <p:tav tm="100000">
                                          <p:val>
                                            <p:strVal val="#ppt_h"/>
                                          </p:val>
                                        </p:tav>
                                      </p:tavLst>
                                    </p:anim>
                                    <p:anim calcmode="lin" valueType="num">
                                      <p:cBhvr>
                                        <p:cTn id="10" dur="1000" fill="hold"/>
                                        <p:tgtEl>
                                          <p:spTgt spid="25627"/>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700"/>
                                  </p:stCondLst>
                                  <p:childTnLst>
                                    <p:set>
                                      <p:cBhvr>
                                        <p:cTn id="12" dur="1" fill="hold">
                                          <p:stCondLst>
                                            <p:cond delay="0"/>
                                          </p:stCondLst>
                                        </p:cTn>
                                        <p:tgtEl>
                                          <p:spTgt spid="25619"/>
                                        </p:tgtEl>
                                        <p:attrNameLst>
                                          <p:attrName>style.visibility</p:attrName>
                                        </p:attrNameLst>
                                      </p:cBhvr>
                                      <p:to>
                                        <p:strVal val="visible"/>
                                      </p:to>
                                    </p:set>
                                    <p:animEffect>
                                      <p:cBhvr>
                                        <p:cTn id="13" dur="1000"/>
                                        <p:tgtEl>
                                          <p:spTgt spid="25619"/>
                                        </p:tgtEl>
                                      </p:cBhvr>
                                    </p:animEffect>
                                    <p:anim calcmode="lin" valueType="num">
                                      <p:cBhvr>
                                        <p:cTn id="14" dur="1000" fill="hold"/>
                                        <p:tgtEl>
                                          <p:spTgt spid="25619"/>
                                        </p:tgtEl>
                                        <p:attrNameLst>
                                          <p:attrName>style.rotation</p:attrName>
                                        </p:attrNameLst>
                                      </p:cBhvr>
                                      <p:tavLst>
                                        <p:tav tm="0">
                                          <p:val>
                                            <p:fltVal val="720"/>
                                          </p:val>
                                        </p:tav>
                                        <p:tav tm="100000">
                                          <p:val>
                                            <p:fltVal val="0"/>
                                          </p:val>
                                        </p:tav>
                                      </p:tavLst>
                                    </p:anim>
                                    <p:anim calcmode="lin" valueType="num">
                                      <p:cBhvr>
                                        <p:cTn id="15" dur="1000" fill="hold"/>
                                        <p:tgtEl>
                                          <p:spTgt spid="25619"/>
                                        </p:tgtEl>
                                        <p:attrNameLst>
                                          <p:attrName>ppt_h</p:attrName>
                                        </p:attrNameLst>
                                      </p:cBhvr>
                                      <p:tavLst>
                                        <p:tav tm="0">
                                          <p:val>
                                            <p:fltVal val="0"/>
                                          </p:val>
                                        </p:tav>
                                        <p:tav tm="100000">
                                          <p:val>
                                            <p:strVal val="#ppt_h"/>
                                          </p:val>
                                        </p:tav>
                                      </p:tavLst>
                                    </p:anim>
                                    <p:anim calcmode="lin" valueType="num">
                                      <p:cBhvr>
                                        <p:cTn id="16" dur="1000" fill="hold"/>
                                        <p:tgtEl>
                                          <p:spTgt spid="25619"/>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2" presetClass="entr" presetSubtype="8" fill="hold" nodeType="afterEffect">
                                  <p:stCondLst>
                                    <p:cond delay="0"/>
                                  </p:stCondLst>
                                  <p:childTnLst>
                                    <p:set>
                                      <p:cBhvr>
                                        <p:cTn id="19" dur="1" fill="hold">
                                          <p:stCondLst>
                                            <p:cond delay="0"/>
                                          </p:stCondLst>
                                        </p:cTn>
                                        <p:tgtEl>
                                          <p:spTgt spid="25603"/>
                                        </p:tgtEl>
                                        <p:attrNameLst>
                                          <p:attrName>style.visibility</p:attrName>
                                        </p:attrNameLst>
                                      </p:cBhvr>
                                      <p:to>
                                        <p:strVal val="visible"/>
                                      </p:to>
                                    </p:set>
                                    <p:animEffect>
                                      <p:cBhvr>
                                        <p:cTn id="20" dur="500"/>
                                        <p:tgtEl>
                                          <p:spTgt spid="25603"/>
                                        </p:tgtEl>
                                      </p:cBhvr>
                                    </p:animEffect>
                                  </p:childTnLst>
                                </p:cTn>
                              </p:par>
                              <p:par>
                                <p:cTn id="21" presetID="12" presetClass="entr" presetSubtype="2" fill="hold" nodeType="withEffect">
                                  <p:stCondLst>
                                    <p:cond delay="0"/>
                                  </p:stCondLst>
                                  <p:childTnLst>
                                    <p:set>
                                      <p:cBhvr>
                                        <p:cTn id="22" dur="1" fill="hold">
                                          <p:stCondLst>
                                            <p:cond delay="0"/>
                                          </p:stCondLst>
                                        </p:cTn>
                                        <p:tgtEl>
                                          <p:spTgt spid="25612"/>
                                        </p:tgtEl>
                                        <p:attrNameLst>
                                          <p:attrName>style.visibility</p:attrName>
                                        </p:attrNameLst>
                                      </p:cBhvr>
                                      <p:to>
                                        <p:strVal val="visible"/>
                                      </p:to>
                                    </p:set>
                                    <p:animEffect>
                                      <p:cBhvr>
                                        <p:cTn id="23" dur="500"/>
                                        <p:tgtEl>
                                          <p:spTgt spid="25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7" grpId="0" bldLvl="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8435" name="组合 27"/>
          <p:cNvGrpSpPr/>
          <p:nvPr/>
        </p:nvGrpSpPr>
        <p:grpSpPr bwMode="auto">
          <a:xfrm>
            <a:off x="1223409" y="1361655"/>
            <a:ext cx="2753463" cy="2751876"/>
            <a:chOff x="0" y="0"/>
            <a:chExt cx="2754313" cy="2752725"/>
          </a:xfrm>
        </p:grpSpPr>
        <p:grpSp>
          <p:nvGrpSpPr>
            <p:cNvPr id="18436" name="组合 1"/>
            <p:cNvGrpSpPr>
              <a:grpSpLocks noChangeAspect="1"/>
            </p:cNvGrpSpPr>
            <p:nvPr/>
          </p:nvGrpSpPr>
          <p:grpSpPr bwMode="auto">
            <a:xfrm>
              <a:off x="0" y="0"/>
              <a:ext cx="2754313" cy="2752725"/>
              <a:chOff x="0" y="0"/>
              <a:chExt cx="3060000" cy="3060000"/>
            </a:xfrm>
          </p:grpSpPr>
          <p:sp>
            <p:nvSpPr>
              <p:cNvPr id="18437" name="椭圆 2"/>
              <p:cNvSpPr>
                <a:spLocks noChangeAspect="1" noChangeArrowheads="1"/>
              </p:cNvSpPr>
              <p:nvPr/>
            </p:nvSpPr>
            <p:spPr bwMode="auto">
              <a:xfrm>
                <a:off x="0" y="0"/>
                <a:ext cx="3060000" cy="3060000"/>
              </a:xfrm>
              <a:prstGeom prst="ellipse">
                <a:avLst/>
              </a:prstGeom>
              <a:noFill/>
              <a:ln w="76200">
                <a:solidFill>
                  <a:srgbClr val="FF6699"/>
                </a:solidFill>
                <a:bevel/>
              </a:ln>
              <a:extLst>
                <a:ext uri="{909E8E84-426E-40DD-AFC4-6F175D3DCCD1}">
                  <a14:hiddenFill xmlns:a14="http://schemas.microsoft.com/office/drawing/2010/main">
                    <a:solidFill>
                      <a:srgbClr val="FFFFFF"/>
                    </a:solidFill>
                  </a14:hiddenFill>
                </a:ext>
              </a:extLst>
            </p:spPr>
            <p:txBody>
              <a:bodyPr anchor="ctr"/>
              <a:lstStyle/>
              <a:p>
                <a:pPr eaLnBrk="1" fontAlgn="base" hangingPunct="1"/>
                <a:endParaRPr lang="zh-CN" altLang="en-US" sz="1800">
                  <a:solidFill>
                    <a:srgbClr val="FF6699"/>
                  </a:solidFill>
                  <a:ea typeface="微软雅黑" panose="020B0503020204020204" pitchFamily="34" charset="-122"/>
                </a:endParaRPr>
              </a:p>
            </p:txBody>
          </p:sp>
          <p:sp>
            <p:nvSpPr>
              <p:cNvPr id="18438" name="椭圆 3"/>
              <p:cNvSpPr>
                <a:spLocks noChangeAspect="1" noChangeArrowheads="1"/>
              </p:cNvSpPr>
              <p:nvPr/>
            </p:nvSpPr>
            <p:spPr bwMode="auto">
              <a:xfrm>
                <a:off x="234571" y="234706"/>
                <a:ext cx="2590858" cy="2590588"/>
              </a:xfrm>
              <a:prstGeom prst="ellipse">
                <a:avLst/>
              </a:prstGeom>
              <a:solidFill>
                <a:srgbClr val="FFFFFF">
                  <a:alpha val="25000"/>
                </a:srgbClr>
              </a:solidFill>
              <a:ln w="76200">
                <a:solidFill>
                  <a:srgbClr val="595959">
                    <a:alpha val="25000"/>
                  </a:srgbClr>
                </a:solidFill>
                <a:bevel/>
              </a:ln>
            </p:spPr>
            <p:txBody>
              <a:bodyPr anchor="ctr"/>
              <a:lstStyle/>
              <a:p>
                <a:pPr eaLnBrk="1" fontAlgn="base" hangingPunct="1"/>
                <a:endParaRPr lang="zh-CN" altLang="en-US" sz="1800">
                  <a:solidFill>
                    <a:srgbClr val="D7E4BE"/>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18439" name="Rectangle 13"/>
            <p:cNvSpPr>
              <a:spLocks noChangeArrowheads="1"/>
            </p:cNvSpPr>
            <p:nvPr/>
          </p:nvSpPr>
          <p:spPr bwMode="auto">
            <a:xfrm>
              <a:off x="690563" y="1022350"/>
              <a:ext cx="13731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r>
                <a:rPr lang="zh-CN" altLang="en-US" sz="2000">
                  <a:ea typeface="微软雅黑" panose="020B0503020204020204" pitchFamily="34" charset="-122"/>
                  <a:sym typeface="Verdana" panose="020B0604030504040204" pitchFamily="34" charset="0"/>
                </a:rPr>
                <a:t>单击此处添加标题</a:t>
              </a:r>
              <a:endParaRPr lang="zh-CN" altLang="en-US" sz="1800">
                <a:ea typeface="微软雅黑" panose="020B0503020204020204" pitchFamily="34" charset="-122"/>
              </a:endParaRPr>
            </a:p>
          </p:txBody>
        </p:sp>
      </p:grpSp>
      <p:grpSp>
        <p:nvGrpSpPr>
          <p:cNvPr id="18440" name="组合 31"/>
          <p:cNvGrpSpPr/>
          <p:nvPr/>
        </p:nvGrpSpPr>
        <p:grpSpPr bwMode="auto">
          <a:xfrm>
            <a:off x="3549966" y="1377525"/>
            <a:ext cx="4370626" cy="388818"/>
            <a:chOff x="0" y="0"/>
            <a:chExt cx="4371975" cy="388938"/>
          </a:xfrm>
        </p:grpSpPr>
        <p:sp>
          <p:nvSpPr>
            <p:cNvPr id="18441" name="矩形 6"/>
            <p:cNvSpPr>
              <a:spLocks noChangeArrowheads="1"/>
            </p:cNvSpPr>
            <p:nvPr/>
          </p:nvSpPr>
          <p:spPr bwMode="auto">
            <a:xfrm>
              <a:off x="0" y="0"/>
              <a:ext cx="4371975" cy="388938"/>
            </a:xfrm>
            <a:prstGeom prst="rect">
              <a:avLst/>
            </a:prstGeom>
            <a:solidFill>
              <a:srgbClr val="FF6699"/>
            </a:solidFill>
            <a:ln w="12700">
              <a:solidFill>
                <a:srgbClr val="FFFFFF"/>
              </a:solidFill>
              <a:miter lim="800000"/>
            </a:ln>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42" name="TextBox 146"/>
            <p:cNvSpPr>
              <a:spLocks noChangeArrowheads="1"/>
            </p:cNvSpPr>
            <p:nvPr/>
          </p:nvSpPr>
          <p:spPr bwMode="auto">
            <a:xfrm>
              <a:off x="193675" y="55563"/>
              <a:ext cx="1911350" cy="307872"/>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solidFill>
                  <a:srgbClr val="FFFFFF"/>
                </a:solidFill>
                <a:sym typeface="微软雅黑" panose="020B0503020204020204" pitchFamily="34" charset="-122"/>
              </a:endParaRPr>
            </a:p>
          </p:txBody>
        </p:sp>
      </p:grpSp>
      <p:sp>
        <p:nvSpPr>
          <p:cNvPr id="18443" name="TextBox 146"/>
          <p:cNvSpPr>
            <a:spLocks noChangeArrowheads="1"/>
          </p:cNvSpPr>
          <p:nvPr/>
        </p:nvSpPr>
        <p:spPr bwMode="auto">
          <a:xfrm>
            <a:off x="3889586" y="1823475"/>
            <a:ext cx="4031006" cy="36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sz="1800">
                <a:ea typeface="微软雅黑" panose="020B0503020204020204" pitchFamily="34" charset="-122"/>
                <a:sym typeface="Verdana" panose="020B0604030504040204" pitchFamily="34" charset="0"/>
              </a:rPr>
              <a:t>单击添加文本 </a:t>
            </a:r>
            <a:r>
              <a:rPr lang="en-US" sz="1800">
                <a:ea typeface="微软雅黑" panose="020B0503020204020204" pitchFamily="34" charset="-122"/>
                <a:sym typeface="Verdana" panose="020B0604030504040204" pitchFamily="34" charset="0"/>
              </a:rPr>
              <a:t>… …</a:t>
            </a:r>
            <a:endParaRPr lang="zh-CN" altLang="en-US" sz="1800">
              <a:ea typeface="微软雅黑" panose="020B0503020204020204" pitchFamily="34" charset="-122"/>
            </a:endParaRPr>
          </a:p>
        </p:txBody>
      </p:sp>
      <p:grpSp>
        <p:nvGrpSpPr>
          <p:cNvPr id="18444" name="组合 32"/>
          <p:cNvGrpSpPr/>
          <p:nvPr/>
        </p:nvGrpSpPr>
        <p:grpSpPr bwMode="auto">
          <a:xfrm>
            <a:off x="4192706" y="2543978"/>
            <a:ext cx="3727886" cy="388817"/>
            <a:chOff x="0" y="0"/>
            <a:chExt cx="3729037" cy="388937"/>
          </a:xfrm>
        </p:grpSpPr>
        <p:sp>
          <p:nvSpPr>
            <p:cNvPr id="18445" name="矩形 5"/>
            <p:cNvSpPr>
              <a:spLocks noChangeArrowheads="1"/>
            </p:cNvSpPr>
            <p:nvPr/>
          </p:nvSpPr>
          <p:spPr bwMode="auto">
            <a:xfrm>
              <a:off x="0" y="0"/>
              <a:ext cx="3729037" cy="388937"/>
            </a:xfrm>
            <a:prstGeom prst="rect">
              <a:avLst/>
            </a:prstGeom>
            <a:solidFill>
              <a:srgbClr val="FF6699">
                <a:alpha val="78000"/>
              </a:srgbClr>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8446" name="TextBox 146"/>
            <p:cNvSpPr>
              <a:spLocks noChangeArrowheads="1"/>
            </p:cNvSpPr>
            <p:nvPr/>
          </p:nvSpPr>
          <p:spPr bwMode="auto">
            <a:xfrm>
              <a:off x="255587" y="55562"/>
              <a:ext cx="1911350" cy="307872"/>
            </a:xfrm>
            <a:prstGeom prst="rect">
              <a:avLst/>
            </a:prstGeom>
            <a:noFill/>
            <a:ln>
              <a:noFill/>
            </a:ln>
            <a:extLst>
              <a:ext uri="{909E8E84-426E-40DD-AFC4-6F175D3DCCD1}">
                <a14:hiddenFill xmlns:a14="http://schemas.microsoft.com/office/drawing/2010/main">
                  <a:solidFill>
                    <a:srgbClr val="FF6699"/>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solidFill>
                  <a:srgbClr val="FFFFFF"/>
                </a:solidFill>
                <a:sym typeface="微软雅黑" panose="020B0503020204020204" pitchFamily="34" charset="-122"/>
              </a:endParaRPr>
            </a:p>
          </p:txBody>
        </p:sp>
      </p:grpSp>
      <p:sp>
        <p:nvSpPr>
          <p:cNvPr id="18447" name="TextBox 146"/>
          <p:cNvSpPr>
            <a:spLocks noChangeArrowheads="1"/>
          </p:cNvSpPr>
          <p:nvPr/>
        </p:nvSpPr>
        <p:spPr bwMode="auto">
          <a:xfrm>
            <a:off x="4257772" y="2983579"/>
            <a:ext cx="3662820" cy="36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sz="1800">
                <a:ea typeface="微软雅黑" panose="020B0503020204020204" pitchFamily="34" charset="-122"/>
                <a:sym typeface="Verdana" panose="020B0604030504040204" pitchFamily="34" charset="0"/>
              </a:rPr>
              <a:t>单击添加文本 </a:t>
            </a:r>
            <a:r>
              <a:rPr lang="en-US" sz="1800">
                <a:ea typeface="微软雅黑" panose="020B0503020204020204" pitchFamily="34" charset="-122"/>
                <a:sym typeface="Verdana" panose="020B0604030504040204" pitchFamily="34" charset="0"/>
              </a:rPr>
              <a:t>… …</a:t>
            </a:r>
            <a:endParaRPr lang="zh-CN" altLang="en-US" sz="1800">
              <a:ea typeface="微软雅黑" panose="020B0503020204020204" pitchFamily="34" charset="-122"/>
            </a:endParaRPr>
          </a:p>
        </p:txBody>
      </p:sp>
      <p:grpSp>
        <p:nvGrpSpPr>
          <p:cNvPr id="18448" name="组合 33"/>
          <p:cNvGrpSpPr/>
          <p:nvPr/>
        </p:nvGrpSpPr>
        <p:grpSpPr bwMode="auto">
          <a:xfrm>
            <a:off x="3549966" y="3718366"/>
            <a:ext cx="4370626" cy="388817"/>
            <a:chOff x="0" y="0"/>
            <a:chExt cx="4371975" cy="388937"/>
          </a:xfrm>
        </p:grpSpPr>
        <p:sp>
          <p:nvSpPr>
            <p:cNvPr id="18449" name="矩形 4"/>
            <p:cNvSpPr>
              <a:spLocks noChangeArrowheads="1"/>
            </p:cNvSpPr>
            <p:nvPr/>
          </p:nvSpPr>
          <p:spPr bwMode="auto">
            <a:xfrm>
              <a:off x="0" y="0"/>
              <a:ext cx="4371975" cy="388937"/>
            </a:xfrm>
            <a:prstGeom prst="rect">
              <a:avLst/>
            </a:prstGeom>
            <a:solidFill>
              <a:srgbClr val="FF6699">
                <a:alpha val="78000"/>
              </a:srgbClr>
            </a:solidFill>
            <a:ln w="12700">
              <a:solidFill>
                <a:srgbClr val="FFFFFF"/>
              </a:solidFill>
              <a:bevel/>
            </a:ln>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8450" name="TextBox 146"/>
            <p:cNvSpPr>
              <a:spLocks noChangeArrowheads="1"/>
            </p:cNvSpPr>
            <p:nvPr/>
          </p:nvSpPr>
          <p:spPr bwMode="auto">
            <a:xfrm>
              <a:off x="193675" y="55562"/>
              <a:ext cx="1911350" cy="307872"/>
            </a:xfrm>
            <a:prstGeom prst="rect">
              <a:avLst/>
            </a:prstGeom>
            <a:noFill/>
            <a:ln>
              <a:noFill/>
            </a:ln>
            <a:extLst>
              <a:ext uri="{909E8E84-426E-40DD-AFC4-6F175D3DCCD1}">
                <a14:hiddenFill xmlns:a14="http://schemas.microsoft.com/office/drawing/2010/main">
                  <a:solidFill>
                    <a:srgbClr val="FF6699"/>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r>
                <a:rPr lang="zh-CN" altLang="en-US">
                  <a:solidFill>
                    <a:srgbClr val="FFFFFF"/>
                  </a:solidFill>
                  <a:sym typeface="微软雅黑" panose="020B0503020204020204" pitchFamily="34" charset="-122"/>
                </a:rPr>
                <a:t>单击此处添加标题</a:t>
              </a:r>
              <a:endParaRPr lang="en-US">
                <a:solidFill>
                  <a:srgbClr val="FFFFFF"/>
                </a:solidFill>
                <a:sym typeface="微软雅黑" panose="020B0503020204020204" pitchFamily="34" charset="-122"/>
              </a:endParaRPr>
            </a:p>
          </p:txBody>
        </p:sp>
      </p:grpSp>
      <p:sp>
        <p:nvSpPr>
          <p:cNvPr id="18451" name="TextBox 146"/>
          <p:cNvSpPr>
            <a:spLocks noChangeArrowheads="1"/>
          </p:cNvSpPr>
          <p:nvPr/>
        </p:nvSpPr>
        <p:spPr bwMode="auto">
          <a:xfrm>
            <a:off x="3743581" y="4164315"/>
            <a:ext cx="4029419" cy="36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r>
              <a:rPr lang="zh-CN" altLang="en-US" sz="1800">
                <a:ea typeface="微软雅黑" panose="020B0503020204020204" pitchFamily="34" charset="-122"/>
                <a:sym typeface="Verdana" panose="020B0604030504040204" pitchFamily="34" charset="0"/>
              </a:rPr>
              <a:t>单击添加文本 </a:t>
            </a:r>
            <a:r>
              <a:rPr lang="en-US" sz="1800">
                <a:ea typeface="微软雅黑" panose="020B0503020204020204" pitchFamily="34" charset="-122"/>
                <a:sym typeface="Verdana" panose="020B0604030504040204" pitchFamily="34" charset="0"/>
              </a:rPr>
              <a:t>… …</a:t>
            </a:r>
            <a:endParaRPr lang="zh-CN" altLang="en-US" sz="1800">
              <a:ea typeface="微软雅黑" panose="020B0503020204020204" pitchFamily="34" charset="-122"/>
            </a:endParaRPr>
          </a:p>
        </p:txBody>
      </p:sp>
      <p:grpSp>
        <p:nvGrpSpPr>
          <p:cNvPr id="18452" name="组合 28"/>
          <p:cNvGrpSpPr/>
          <p:nvPr/>
        </p:nvGrpSpPr>
        <p:grpSpPr bwMode="auto">
          <a:xfrm>
            <a:off x="2873900" y="1201367"/>
            <a:ext cx="747482" cy="741133"/>
            <a:chOff x="0" y="0"/>
            <a:chExt cx="747713" cy="741362"/>
          </a:xfrm>
        </p:grpSpPr>
        <p:grpSp>
          <p:nvGrpSpPr>
            <p:cNvPr id="18453" name="组合 10"/>
            <p:cNvGrpSpPr>
              <a:grpSpLocks noChangeAspect="1"/>
            </p:cNvGrpSpPr>
            <p:nvPr/>
          </p:nvGrpSpPr>
          <p:grpSpPr bwMode="auto">
            <a:xfrm>
              <a:off x="3175" y="0"/>
              <a:ext cx="741363" cy="741362"/>
              <a:chOff x="0" y="0"/>
              <a:chExt cx="823237" cy="823237"/>
            </a:xfrm>
          </p:grpSpPr>
          <p:sp>
            <p:nvSpPr>
              <p:cNvPr id="18454" name="椭圆 11"/>
              <p:cNvSpPr>
                <a:spLocks noChangeAspect="1" noChangeArrowheads="1"/>
              </p:cNvSpPr>
              <p:nvPr/>
            </p:nvSpPr>
            <p:spPr bwMode="auto">
              <a:xfrm>
                <a:off x="0" y="0"/>
                <a:ext cx="823237" cy="823237"/>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55" name="椭圆 12"/>
              <p:cNvSpPr>
                <a:spLocks noChangeAspect="1" noChangeArrowheads="1"/>
              </p:cNvSpPr>
              <p:nvPr/>
            </p:nvSpPr>
            <p:spPr bwMode="auto">
              <a:xfrm>
                <a:off x="51620" y="51621"/>
                <a:ext cx="720000" cy="720000"/>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grpSp>
        <p:sp>
          <p:nvSpPr>
            <p:cNvPr id="18456" name="Rectangle 13"/>
            <p:cNvSpPr>
              <a:spLocks noChangeArrowheads="1"/>
            </p:cNvSpPr>
            <p:nvPr/>
          </p:nvSpPr>
          <p:spPr bwMode="auto">
            <a:xfrm>
              <a:off x="0" y="171450"/>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sz="2000">
                  <a:solidFill>
                    <a:srgbClr val="FFFFFF"/>
                  </a:solidFill>
                  <a:ea typeface="微软雅黑" panose="020B0503020204020204" pitchFamily="34" charset="-122"/>
                  <a:sym typeface="Verdana" panose="020B0604030504040204" pitchFamily="34" charset="0"/>
                </a:rPr>
                <a:t>1</a:t>
              </a:r>
              <a:endParaRPr lang="zh-CN" altLang="en-US" sz="2000">
                <a:solidFill>
                  <a:srgbClr val="FFFFFF"/>
                </a:solidFill>
                <a:ea typeface="微软雅黑" panose="020B0503020204020204" pitchFamily="34" charset="-122"/>
                <a:sym typeface="Verdana" panose="020B0604030504040204" pitchFamily="34" charset="0"/>
              </a:endParaRPr>
            </a:p>
          </p:txBody>
        </p:sp>
      </p:grpSp>
      <p:grpSp>
        <p:nvGrpSpPr>
          <p:cNvPr id="18457" name="组合 29"/>
          <p:cNvGrpSpPr/>
          <p:nvPr/>
        </p:nvGrpSpPr>
        <p:grpSpPr bwMode="auto">
          <a:xfrm>
            <a:off x="3581706" y="2367819"/>
            <a:ext cx="747482" cy="739547"/>
            <a:chOff x="0" y="0"/>
            <a:chExt cx="747713" cy="739775"/>
          </a:xfrm>
        </p:grpSpPr>
        <p:grpSp>
          <p:nvGrpSpPr>
            <p:cNvPr id="18458" name="组合 7"/>
            <p:cNvGrpSpPr>
              <a:grpSpLocks noChangeAspect="1"/>
            </p:cNvGrpSpPr>
            <p:nvPr/>
          </p:nvGrpSpPr>
          <p:grpSpPr bwMode="auto">
            <a:xfrm>
              <a:off x="3175" y="0"/>
              <a:ext cx="739775" cy="739775"/>
              <a:chOff x="0" y="0"/>
              <a:chExt cx="822211" cy="822211"/>
            </a:xfrm>
          </p:grpSpPr>
          <p:sp>
            <p:nvSpPr>
              <p:cNvPr id="18459" name="椭圆 8"/>
              <p:cNvSpPr>
                <a:spLocks noChangeAspect="1" noChangeArrowheads="1"/>
              </p:cNvSpPr>
              <p:nvPr/>
            </p:nvSpPr>
            <p:spPr bwMode="auto">
              <a:xfrm>
                <a:off x="0" y="0"/>
                <a:ext cx="822211" cy="822211"/>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0" name="椭圆 9"/>
              <p:cNvSpPr>
                <a:spLocks noChangeAspect="1" noChangeArrowheads="1"/>
              </p:cNvSpPr>
              <p:nvPr/>
            </p:nvSpPr>
            <p:spPr bwMode="auto">
              <a:xfrm>
                <a:off x="51168" y="51168"/>
                <a:ext cx="719876" cy="719876"/>
              </a:xfrm>
              <a:prstGeom prst="ellipse">
                <a:avLst/>
              </a:prstGeom>
              <a:solidFill>
                <a:srgbClr val="FF6699">
                  <a:alpha val="80000"/>
                </a:srgbClr>
              </a:solidFill>
              <a:ln>
                <a:noFill/>
              </a:ln>
              <a:extLst>
                <a:ext uri="{91240B29-F687-4F45-9708-019B960494DF}">
                  <a14:hiddenLine xmlns:a14="http://schemas.microsoft.com/office/drawing/2010/main" w="12700">
                    <a:solidFill>
                      <a:srgbClr val="76933D"/>
                    </a:solidFill>
                    <a:bevel/>
                  </a14:hiddenLine>
                </a:ext>
              </a:extLst>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18461"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sz="2000">
                  <a:solidFill>
                    <a:srgbClr val="FFFFFF"/>
                  </a:solidFill>
                  <a:ea typeface="微软雅黑" panose="020B0503020204020204" pitchFamily="34" charset="-122"/>
                  <a:sym typeface="Verdana" panose="020B0604030504040204" pitchFamily="34" charset="0"/>
                </a:rPr>
                <a:t>2</a:t>
              </a:r>
              <a:endParaRPr lang="zh-CN" altLang="en-US" sz="2000">
                <a:solidFill>
                  <a:srgbClr val="FFFFFF"/>
                </a:solidFill>
                <a:ea typeface="微软雅黑" panose="020B0503020204020204" pitchFamily="34" charset="-122"/>
                <a:sym typeface="Verdana" panose="020B0604030504040204" pitchFamily="34" charset="0"/>
              </a:endParaRPr>
            </a:p>
          </p:txBody>
        </p:sp>
      </p:grpSp>
      <p:grpSp>
        <p:nvGrpSpPr>
          <p:cNvPr id="18462" name="组合 30"/>
          <p:cNvGrpSpPr/>
          <p:nvPr/>
        </p:nvGrpSpPr>
        <p:grpSpPr bwMode="auto">
          <a:xfrm>
            <a:off x="2873900" y="3542207"/>
            <a:ext cx="747482" cy="739547"/>
            <a:chOff x="0" y="0"/>
            <a:chExt cx="747713" cy="739775"/>
          </a:xfrm>
        </p:grpSpPr>
        <p:grpSp>
          <p:nvGrpSpPr>
            <p:cNvPr id="18463" name="组合 13"/>
            <p:cNvGrpSpPr>
              <a:grpSpLocks noChangeAspect="1"/>
            </p:cNvGrpSpPr>
            <p:nvPr/>
          </p:nvGrpSpPr>
          <p:grpSpPr bwMode="auto">
            <a:xfrm>
              <a:off x="4763" y="0"/>
              <a:ext cx="739775" cy="739775"/>
              <a:chOff x="0" y="0"/>
              <a:chExt cx="822355" cy="822355"/>
            </a:xfrm>
          </p:grpSpPr>
          <p:sp>
            <p:nvSpPr>
              <p:cNvPr id="18464" name="椭圆 14"/>
              <p:cNvSpPr>
                <a:spLocks noChangeAspect="1" noChangeArrowheads="1"/>
              </p:cNvSpPr>
              <p:nvPr/>
            </p:nvSpPr>
            <p:spPr bwMode="auto">
              <a:xfrm>
                <a:off x="0" y="0"/>
                <a:ext cx="822355" cy="822355"/>
              </a:xfrm>
              <a:prstGeom prst="ellipse">
                <a:avLst/>
              </a:prstGeom>
              <a:solidFill>
                <a:srgbClr val="FFFFFF"/>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endParaRPr lang="zh-CN" altLang="en-US" sz="2000">
                  <a:solidFill>
                    <a:schemeClr val="tx2"/>
                  </a:solidFill>
                  <a:latin typeface="Calibri" panose="020F0502020204030204" pitchFamily="34" charset="0"/>
                  <a:ea typeface="微软雅黑" panose="020B0503020204020204" pitchFamily="34" charset="-122"/>
                  <a:sym typeface="Calibri" panose="020F0502020204030204" pitchFamily="34" charset="0"/>
                </a:endParaRPr>
              </a:p>
            </p:txBody>
          </p:sp>
          <p:sp>
            <p:nvSpPr>
              <p:cNvPr id="18465" name="椭圆 15"/>
              <p:cNvSpPr>
                <a:spLocks noChangeAspect="1" noChangeArrowheads="1"/>
              </p:cNvSpPr>
              <p:nvPr/>
            </p:nvSpPr>
            <p:spPr bwMode="auto">
              <a:xfrm>
                <a:off x="51176" y="51177"/>
                <a:ext cx="720002" cy="720002"/>
              </a:xfrm>
              <a:prstGeom prst="ellipse">
                <a:avLst/>
              </a:prstGeom>
              <a:solidFill>
                <a:srgbClr val="FF6699">
                  <a:alpha val="80000"/>
                </a:srgbClr>
              </a:solidFill>
              <a:ln>
                <a:noFill/>
              </a:ln>
              <a:extLst>
                <a:ext uri="{91240B29-F687-4F45-9708-019B960494DF}">
                  <a14:hiddenLine xmlns:a14="http://schemas.microsoft.com/office/drawing/2010/main" w="12700">
                    <a:solidFill>
                      <a:srgbClr val="67A070"/>
                    </a:solidFill>
                    <a:round/>
                  </a14:hiddenLine>
                </a:ext>
              </a:extLst>
            </p:spPr>
            <p:txBody>
              <a:bodyPr wrap="none" anchor="ctr"/>
              <a:lstStyle/>
              <a:p>
                <a:endParaRPr lang="zh-CN" altLang="en-US" sz="2000">
                  <a:solidFill>
                    <a:schemeClr val="tx2"/>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18466" name="Rectangle 13"/>
            <p:cNvSpPr>
              <a:spLocks noChangeArrowheads="1"/>
            </p:cNvSpPr>
            <p:nvPr/>
          </p:nvSpPr>
          <p:spPr bwMode="auto">
            <a:xfrm>
              <a:off x="0" y="169863"/>
              <a:ext cx="747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eaLnBrk="1" fontAlgn="base" hangingPunct="1"/>
              <a:r>
                <a:rPr lang="en-US" sz="2000">
                  <a:solidFill>
                    <a:srgbClr val="FFFFFF"/>
                  </a:solidFill>
                  <a:ea typeface="微软雅黑" panose="020B0503020204020204" pitchFamily="34" charset="-122"/>
                  <a:sym typeface="Verdana" panose="020B0604030504040204" pitchFamily="34" charset="0"/>
                </a:rPr>
                <a:t>3</a:t>
              </a:r>
              <a:endParaRPr lang="zh-CN" altLang="en-US" sz="2000">
                <a:solidFill>
                  <a:srgbClr val="FFFFFF"/>
                </a:solidFill>
                <a:ea typeface="微软雅黑" panose="020B0503020204020204" pitchFamily="34" charset="-122"/>
                <a:sym typeface="Verdana" panose="020B0604030504040204" pitchFamily="34" charset="0"/>
              </a:endParaRPr>
            </a:p>
          </p:txBody>
        </p:sp>
      </p:grpSp>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37" name="文本框 36"/>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p:cTn id="7" dur="1000" fill="hold"/>
                                        <p:tgtEl>
                                          <p:spTgt spid="18435"/>
                                        </p:tgtEl>
                                        <p:attrNameLst>
                                          <p:attrName>ppt_w</p:attrName>
                                        </p:attrNameLst>
                                      </p:cBhvr>
                                      <p:tavLst>
                                        <p:tav tm="0">
                                          <p:val>
                                            <p:strVal val="#ppt_w+.3"/>
                                          </p:val>
                                        </p:tav>
                                        <p:tav tm="100000">
                                          <p:val>
                                            <p:strVal val="#ppt_w"/>
                                          </p:val>
                                        </p:tav>
                                      </p:tavLst>
                                    </p:anim>
                                    <p:anim calcmode="lin" valueType="num">
                                      <p:cBhvr>
                                        <p:cTn id="8" dur="1000" fill="hold"/>
                                        <p:tgtEl>
                                          <p:spTgt spid="18435"/>
                                        </p:tgtEl>
                                        <p:attrNameLst>
                                          <p:attrName>ppt_h</p:attrName>
                                        </p:attrNameLst>
                                      </p:cBhvr>
                                      <p:tavLst>
                                        <p:tav tm="0">
                                          <p:val>
                                            <p:strVal val="#ppt_h"/>
                                          </p:val>
                                        </p:tav>
                                        <p:tav tm="100000">
                                          <p:val>
                                            <p:strVal val="#ppt_h"/>
                                          </p:val>
                                        </p:tav>
                                      </p:tavLst>
                                    </p:anim>
                                    <p:animEffect>
                                      <p:cBhvr>
                                        <p:cTn id="9" dur="1000"/>
                                        <p:tgtEl>
                                          <p:spTgt spid="18435"/>
                                        </p:tgtEl>
                                      </p:cBhvr>
                                    </p:animEffect>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18452"/>
                                        </p:tgtEl>
                                        <p:attrNameLst>
                                          <p:attrName>style.visibility</p:attrName>
                                        </p:attrNameLst>
                                      </p:cBhvr>
                                      <p:to>
                                        <p:strVal val="visible"/>
                                      </p:to>
                                    </p:set>
                                    <p:anim calcmode="lin" valueType="num">
                                      <p:cBhvr>
                                        <p:cTn id="13" dur="1000" fill="hold"/>
                                        <p:tgtEl>
                                          <p:spTgt spid="18452"/>
                                        </p:tgtEl>
                                        <p:attrNameLst>
                                          <p:attrName>ppt_w</p:attrName>
                                        </p:attrNameLst>
                                      </p:cBhvr>
                                      <p:tavLst>
                                        <p:tav tm="0">
                                          <p:val>
                                            <p:fltVal val="0"/>
                                          </p:val>
                                        </p:tav>
                                        <p:tav tm="100000">
                                          <p:val>
                                            <p:strVal val="#ppt_w"/>
                                          </p:val>
                                        </p:tav>
                                      </p:tavLst>
                                    </p:anim>
                                    <p:anim calcmode="lin" valueType="num">
                                      <p:cBhvr>
                                        <p:cTn id="14" dur="1000" fill="hold"/>
                                        <p:tgtEl>
                                          <p:spTgt spid="18452"/>
                                        </p:tgtEl>
                                        <p:attrNameLst>
                                          <p:attrName>ppt_h</p:attrName>
                                        </p:attrNameLst>
                                      </p:cBhvr>
                                      <p:tavLst>
                                        <p:tav tm="0">
                                          <p:val>
                                            <p:fltVal val="0"/>
                                          </p:val>
                                        </p:tav>
                                        <p:tav tm="100000">
                                          <p:val>
                                            <p:strVal val="#ppt_h"/>
                                          </p:val>
                                        </p:tav>
                                      </p:tavLst>
                                    </p:anim>
                                    <p:anim calcmode="lin" valueType="num">
                                      <p:cBhvr>
                                        <p:cTn id="15" dur="1000" fill="hold"/>
                                        <p:tgtEl>
                                          <p:spTgt spid="18452"/>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452"/>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nodeType="withEffect">
                                  <p:stCondLst>
                                    <p:cond delay="300"/>
                                  </p:stCondLst>
                                  <p:childTnLst>
                                    <p:set>
                                      <p:cBhvr>
                                        <p:cTn id="18" dur="1" fill="hold">
                                          <p:stCondLst>
                                            <p:cond delay="0"/>
                                          </p:stCondLst>
                                        </p:cTn>
                                        <p:tgtEl>
                                          <p:spTgt spid="18457"/>
                                        </p:tgtEl>
                                        <p:attrNameLst>
                                          <p:attrName>style.visibility</p:attrName>
                                        </p:attrNameLst>
                                      </p:cBhvr>
                                      <p:to>
                                        <p:strVal val="visible"/>
                                      </p:to>
                                    </p:set>
                                    <p:anim calcmode="lin" valueType="num">
                                      <p:cBhvr>
                                        <p:cTn id="19" dur="1000" fill="hold"/>
                                        <p:tgtEl>
                                          <p:spTgt spid="18457"/>
                                        </p:tgtEl>
                                        <p:attrNameLst>
                                          <p:attrName>ppt_w</p:attrName>
                                        </p:attrNameLst>
                                      </p:cBhvr>
                                      <p:tavLst>
                                        <p:tav tm="0">
                                          <p:val>
                                            <p:fltVal val="0"/>
                                          </p:val>
                                        </p:tav>
                                        <p:tav tm="100000">
                                          <p:val>
                                            <p:strVal val="#ppt_w"/>
                                          </p:val>
                                        </p:tav>
                                      </p:tavLst>
                                    </p:anim>
                                    <p:anim calcmode="lin" valueType="num">
                                      <p:cBhvr>
                                        <p:cTn id="20" dur="1000" fill="hold"/>
                                        <p:tgtEl>
                                          <p:spTgt spid="18457"/>
                                        </p:tgtEl>
                                        <p:attrNameLst>
                                          <p:attrName>ppt_h</p:attrName>
                                        </p:attrNameLst>
                                      </p:cBhvr>
                                      <p:tavLst>
                                        <p:tav tm="0">
                                          <p:val>
                                            <p:fltVal val="0"/>
                                          </p:val>
                                        </p:tav>
                                        <p:tav tm="100000">
                                          <p:val>
                                            <p:strVal val="#ppt_h"/>
                                          </p:val>
                                        </p:tav>
                                      </p:tavLst>
                                    </p:anim>
                                    <p:anim calcmode="lin" valueType="num">
                                      <p:cBhvr>
                                        <p:cTn id="21" dur="1000" fill="hold"/>
                                        <p:tgtEl>
                                          <p:spTgt spid="18457"/>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8457"/>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nodeType="withEffect">
                                  <p:stCondLst>
                                    <p:cond delay="600"/>
                                  </p:stCondLst>
                                  <p:childTnLst>
                                    <p:set>
                                      <p:cBhvr>
                                        <p:cTn id="24" dur="1" fill="hold">
                                          <p:stCondLst>
                                            <p:cond delay="0"/>
                                          </p:stCondLst>
                                        </p:cTn>
                                        <p:tgtEl>
                                          <p:spTgt spid="18462"/>
                                        </p:tgtEl>
                                        <p:attrNameLst>
                                          <p:attrName>style.visibility</p:attrName>
                                        </p:attrNameLst>
                                      </p:cBhvr>
                                      <p:to>
                                        <p:strVal val="visible"/>
                                      </p:to>
                                    </p:set>
                                    <p:anim calcmode="lin" valueType="num">
                                      <p:cBhvr>
                                        <p:cTn id="25" dur="1000" fill="hold"/>
                                        <p:tgtEl>
                                          <p:spTgt spid="18462"/>
                                        </p:tgtEl>
                                        <p:attrNameLst>
                                          <p:attrName>ppt_w</p:attrName>
                                        </p:attrNameLst>
                                      </p:cBhvr>
                                      <p:tavLst>
                                        <p:tav tm="0">
                                          <p:val>
                                            <p:fltVal val="0"/>
                                          </p:val>
                                        </p:tav>
                                        <p:tav tm="100000">
                                          <p:val>
                                            <p:strVal val="#ppt_w"/>
                                          </p:val>
                                        </p:tav>
                                      </p:tavLst>
                                    </p:anim>
                                    <p:anim calcmode="lin" valueType="num">
                                      <p:cBhvr>
                                        <p:cTn id="26" dur="1000" fill="hold"/>
                                        <p:tgtEl>
                                          <p:spTgt spid="18462"/>
                                        </p:tgtEl>
                                        <p:attrNameLst>
                                          <p:attrName>ppt_h</p:attrName>
                                        </p:attrNameLst>
                                      </p:cBhvr>
                                      <p:tavLst>
                                        <p:tav tm="0">
                                          <p:val>
                                            <p:fltVal val="0"/>
                                          </p:val>
                                        </p:tav>
                                        <p:tav tm="100000">
                                          <p:val>
                                            <p:strVal val="#ppt_h"/>
                                          </p:val>
                                        </p:tav>
                                      </p:tavLst>
                                    </p:anim>
                                    <p:anim calcmode="lin" valueType="num">
                                      <p:cBhvr>
                                        <p:cTn id="27" dur="1000" fill="hold"/>
                                        <p:tgtEl>
                                          <p:spTgt spid="18462"/>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8462"/>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18440"/>
                                        </p:tgtEl>
                                        <p:attrNameLst>
                                          <p:attrName>style.visibility</p:attrName>
                                        </p:attrNameLst>
                                      </p:cBhvr>
                                      <p:to>
                                        <p:strVal val="visible"/>
                                      </p:to>
                                    </p:set>
                                    <p:animEffect>
                                      <p:cBhvr>
                                        <p:cTn id="32" dur="500"/>
                                        <p:tgtEl>
                                          <p:spTgt spid="18440"/>
                                        </p:tgtEl>
                                      </p:cBhvr>
                                    </p:animEffect>
                                  </p:childTnLst>
                                </p:cTn>
                              </p:par>
                              <p:par>
                                <p:cTn id="33" presetID="22" presetClass="entr" presetSubtype="8" fill="hold" nodeType="withEffect">
                                  <p:stCondLst>
                                    <p:cond delay="0"/>
                                  </p:stCondLst>
                                  <p:childTnLst>
                                    <p:set>
                                      <p:cBhvr>
                                        <p:cTn id="34" dur="1" fill="hold">
                                          <p:stCondLst>
                                            <p:cond delay="0"/>
                                          </p:stCondLst>
                                        </p:cTn>
                                        <p:tgtEl>
                                          <p:spTgt spid="18444"/>
                                        </p:tgtEl>
                                        <p:attrNameLst>
                                          <p:attrName>style.visibility</p:attrName>
                                        </p:attrNameLst>
                                      </p:cBhvr>
                                      <p:to>
                                        <p:strVal val="visible"/>
                                      </p:to>
                                    </p:set>
                                    <p:animEffect>
                                      <p:cBhvr>
                                        <p:cTn id="35" dur="500"/>
                                        <p:tgtEl>
                                          <p:spTgt spid="18444"/>
                                        </p:tgtEl>
                                      </p:cBhvr>
                                    </p:animEffect>
                                  </p:childTnLst>
                                </p:cTn>
                              </p:par>
                              <p:par>
                                <p:cTn id="36" presetID="22" presetClass="entr" presetSubtype="8" fill="hold" nodeType="withEffect">
                                  <p:stCondLst>
                                    <p:cond delay="0"/>
                                  </p:stCondLst>
                                  <p:childTnLst>
                                    <p:set>
                                      <p:cBhvr>
                                        <p:cTn id="37" dur="1" fill="hold">
                                          <p:stCondLst>
                                            <p:cond delay="0"/>
                                          </p:stCondLst>
                                        </p:cTn>
                                        <p:tgtEl>
                                          <p:spTgt spid="18448"/>
                                        </p:tgtEl>
                                        <p:attrNameLst>
                                          <p:attrName>style.visibility</p:attrName>
                                        </p:attrNameLst>
                                      </p:cBhvr>
                                      <p:to>
                                        <p:strVal val="visible"/>
                                      </p:to>
                                    </p:set>
                                    <p:animEffect>
                                      <p:cBhvr>
                                        <p:cTn id="38" dur="500"/>
                                        <p:tgtEl>
                                          <p:spTgt spid="18448"/>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18443"/>
                                        </p:tgtEl>
                                        <p:attrNameLst>
                                          <p:attrName>style.visibility</p:attrName>
                                        </p:attrNameLst>
                                      </p:cBhvr>
                                      <p:to>
                                        <p:strVal val="visible"/>
                                      </p:to>
                                    </p:set>
                                    <p:animEffect>
                                      <p:cBhvr>
                                        <p:cTn id="42" dur="500"/>
                                        <p:tgtEl>
                                          <p:spTgt spid="18443"/>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18447"/>
                                        </p:tgtEl>
                                        <p:attrNameLst>
                                          <p:attrName>style.visibility</p:attrName>
                                        </p:attrNameLst>
                                      </p:cBhvr>
                                      <p:to>
                                        <p:strVal val="visible"/>
                                      </p:to>
                                    </p:set>
                                    <p:animEffect>
                                      <p:cBhvr>
                                        <p:cTn id="45" dur="500"/>
                                        <p:tgtEl>
                                          <p:spTgt spid="18447"/>
                                        </p:tgtEl>
                                      </p:cBhvr>
                                    </p:animEffect>
                                  </p:childTnLst>
                                </p:cTn>
                              </p:par>
                              <p:par>
                                <p:cTn id="46" presetID="12" presetClass="entr" presetSubtype="1" fill="hold" grpId="0" nodeType="withEffect">
                                  <p:stCondLst>
                                    <p:cond delay="0"/>
                                  </p:stCondLst>
                                  <p:childTnLst>
                                    <p:set>
                                      <p:cBhvr>
                                        <p:cTn id="47" dur="1" fill="hold">
                                          <p:stCondLst>
                                            <p:cond delay="0"/>
                                          </p:stCondLst>
                                        </p:cTn>
                                        <p:tgtEl>
                                          <p:spTgt spid="18451"/>
                                        </p:tgtEl>
                                        <p:attrNameLst>
                                          <p:attrName>style.visibility</p:attrName>
                                        </p:attrNameLst>
                                      </p:cBhvr>
                                      <p:to>
                                        <p:strVal val="visible"/>
                                      </p:to>
                                    </p:set>
                                    <p:animEffect>
                                      <p:cBhvr>
                                        <p:cTn id="48" dur="5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bldLvl="0" autoUpdateAnimBg="0"/>
      <p:bldP spid="18447" grpId="0" bldLvl="0" autoUpdateAnimBg="0"/>
      <p:bldP spid="18451"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8"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7171" name="AutoShape 291"/>
          <p:cNvSpPr>
            <a:spLocks noChangeArrowheads="1"/>
          </p:cNvSpPr>
          <p:nvPr/>
        </p:nvSpPr>
        <p:spPr bwMode="auto">
          <a:xfrm flipV="1">
            <a:off x="7390530" y="1886956"/>
            <a:ext cx="5180001" cy="1295000"/>
          </a:xfrm>
          <a:prstGeom prst="parallelogram">
            <a:avLst>
              <a:gd name="adj" fmla="val 55111"/>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rot="10800000" wrap="none" anchor="ctr"/>
          <a:lstStyle/>
          <a:p>
            <a:endParaRPr lang="zh-CN" altLang="en-US" sz="1800">
              <a:solidFill>
                <a:srgbClr val="000000"/>
              </a:solidFill>
              <a:ea typeface="微软雅黑" panose="020B0503020204020204" pitchFamily="34" charset="-122"/>
              <a:sym typeface="Arial" panose="020B0604020202020204" pitchFamily="34" charset="0"/>
            </a:endParaRPr>
          </a:p>
        </p:txBody>
      </p:sp>
      <p:sp>
        <p:nvSpPr>
          <p:cNvPr id="7172" name="AutoShape 292"/>
          <p:cNvSpPr>
            <a:spLocks noChangeArrowheads="1"/>
          </p:cNvSpPr>
          <p:nvPr/>
        </p:nvSpPr>
        <p:spPr bwMode="auto">
          <a:xfrm flipV="1">
            <a:off x="-987297" y="1886956"/>
            <a:ext cx="5178415" cy="1295000"/>
          </a:xfrm>
          <a:prstGeom prst="parallelogram">
            <a:avLst>
              <a:gd name="adj" fmla="val 55094"/>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rot="10800000" wrap="none" anchor="ctr"/>
          <a:lstStyle/>
          <a:p>
            <a:endParaRPr lang="zh-CN" altLang="en-US" sz="1800">
              <a:solidFill>
                <a:srgbClr val="000000"/>
              </a:solidFill>
              <a:ea typeface="微软雅黑" panose="020B0503020204020204" pitchFamily="34" charset="-122"/>
              <a:sym typeface="Arial" panose="020B0604020202020204" pitchFamily="34" charset="0"/>
            </a:endParaRPr>
          </a:p>
        </p:txBody>
      </p:sp>
      <p:sp>
        <p:nvSpPr>
          <p:cNvPr id="7173" name="WordArt 293"/>
          <p:cNvSpPr>
            <a:spLocks noChangeArrowheads="1" noChangeShapeType="1" noTextEdit="1"/>
          </p:cNvSpPr>
          <p:nvPr/>
        </p:nvSpPr>
        <p:spPr bwMode="auto">
          <a:xfrm>
            <a:off x="1753470" y="2110724"/>
            <a:ext cx="1142647" cy="533235"/>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zh-CN" altLang="en-US" sz="3600">
                <a:blipFill dpi="0" rotWithShape="1">
                  <a:blip r:embed="rId2"/>
                  <a:srcRect/>
                  <a:tile tx="0" ty="0" sx="100000" sy="100000" flip="none" algn="tl"/>
                </a:blipFill>
                <a:latin typeface="方正大黑简体"/>
              </a:rPr>
              <a:t>目录</a:t>
            </a:r>
            <a:endParaRPr lang="zh-CN" altLang="en-US" sz="3600">
              <a:blipFill dpi="0" rotWithShape="1">
                <a:blip r:embed="rId2"/>
                <a:srcRect/>
                <a:tile tx="0" ty="0" sx="100000" sy="100000" flip="none" algn="tl"/>
              </a:blipFill>
              <a:latin typeface="方正大黑简体"/>
            </a:endParaRPr>
          </a:p>
        </p:txBody>
      </p:sp>
      <p:sp>
        <p:nvSpPr>
          <p:cNvPr id="7174" name="WordArt 294"/>
          <p:cNvSpPr>
            <a:spLocks noChangeArrowheads="1" noChangeShapeType="1" noTextEdit="1"/>
          </p:cNvSpPr>
          <p:nvPr/>
        </p:nvSpPr>
        <p:spPr bwMode="auto">
          <a:xfrm>
            <a:off x="1829647" y="2715375"/>
            <a:ext cx="1142647" cy="15235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a:blipFill dpi="0" rotWithShape="1">
                  <a:blip r:embed="rId2"/>
                  <a:srcRect/>
                  <a:tile tx="0" ty="0" sx="100000" sy="100000" flip="none" algn="tl"/>
                </a:blipFill>
                <a:latin typeface="方正大黑简体"/>
              </a:rPr>
              <a:t>MU  LU   </a:t>
            </a:r>
            <a:endParaRPr lang="zh-CN" altLang="en-US" sz="3600">
              <a:blipFill dpi="0" rotWithShape="1">
                <a:blip r:embed="rId2"/>
                <a:srcRect/>
                <a:tile tx="0" ty="0" sx="100000" sy="100000" flip="none" algn="tl"/>
              </a:blipFill>
              <a:latin typeface="方正大黑简体"/>
            </a:endParaRPr>
          </a:p>
        </p:txBody>
      </p:sp>
      <p:sp>
        <p:nvSpPr>
          <p:cNvPr id="7175" name="WordArt 20"/>
          <p:cNvSpPr>
            <a:spLocks noChangeArrowheads="1" noChangeShapeType="1" noTextEdit="1"/>
          </p:cNvSpPr>
          <p:nvPr/>
        </p:nvSpPr>
        <p:spPr bwMode="auto">
          <a:xfrm>
            <a:off x="3657882" y="1348958"/>
            <a:ext cx="228529" cy="45705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a:solidFill>
                  <a:srgbClr val="FF6699"/>
                </a:solidFill>
                <a:latin typeface="Arial" panose="020B0604020202020204" pitchFamily="34" charset="0"/>
                <a:cs typeface="Arial" panose="020B0604020202020204" pitchFamily="34" charset="0"/>
              </a:rPr>
              <a:t>1</a:t>
            </a:r>
            <a:endParaRPr lang="zh-CN" altLang="en-US" sz="3600" b="1">
              <a:solidFill>
                <a:srgbClr val="FF6699"/>
              </a:solidFill>
              <a:latin typeface="Arial" panose="020B0604020202020204" pitchFamily="34" charset="0"/>
              <a:cs typeface="Arial" panose="020B0604020202020204" pitchFamily="34" charset="0"/>
            </a:endParaRPr>
          </a:p>
        </p:txBody>
      </p:sp>
      <p:sp>
        <p:nvSpPr>
          <p:cNvPr id="7176" name="Rectangle 22"/>
          <p:cNvSpPr>
            <a:spLocks noChangeArrowheads="1"/>
          </p:cNvSpPr>
          <p:nvPr/>
        </p:nvSpPr>
        <p:spPr bwMode="auto">
          <a:xfrm>
            <a:off x="4114941" y="1277544"/>
            <a:ext cx="2970883" cy="6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pPr>
            <a:r>
              <a:rPr lang="zh-CN" altLang="en-US" sz="1600" b="1" dirty="0">
                <a:solidFill>
                  <a:srgbClr val="5F5F5F"/>
                </a:solidFill>
                <a:latin typeface="Arial" panose="020B0604020202020204" pitchFamily="34" charset="0"/>
                <a:ea typeface="微软雅黑" panose="020B0503020204020204" pitchFamily="34" charset="-122"/>
                <a:sym typeface="Arial" panose="020B0604020202020204" pitchFamily="34" charset="0"/>
              </a:rPr>
              <a:t>点击添相目录文字内容</a:t>
            </a:r>
            <a:endPar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rPr>
              <a:t>单击此处添加文字单击此处添加文字</a:t>
            </a:r>
            <a:endParaRPr lang="zh-CN" altLang="en-US" sz="1800" dirty="0">
              <a:ea typeface="微软雅黑" panose="020B0503020204020204" pitchFamily="34" charset="-122"/>
            </a:endParaRPr>
          </a:p>
        </p:txBody>
      </p:sp>
      <p:sp>
        <p:nvSpPr>
          <p:cNvPr id="7177" name="WordArt 20"/>
          <p:cNvSpPr>
            <a:spLocks noChangeArrowheads="1" noChangeShapeType="1" noTextEdit="1"/>
          </p:cNvSpPr>
          <p:nvPr/>
        </p:nvSpPr>
        <p:spPr bwMode="auto">
          <a:xfrm>
            <a:off x="3962588" y="2034547"/>
            <a:ext cx="304706" cy="45705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a:solidFill>
                  <a:srgbClr val="FF6699"/>
                </a:solidFill>
                <a:latin typeface="Arial" panose="020B0604020202020204" pitchFamily="34" charset="0"/>
                <a:cs typeface="Arial" panose="020B0604020202020204" pitchFamily="34" charset="0"/>
              </a:rPr>
              <a:t>2</a:t>
            </a:r>
            <a:endParaRPr lang="zh-CN" altLang="en-US" sz="3600" b="1">
              <a:solidFill>
                <a:srgbClr val="FF6699"/>
              </a:solidFill>
              <a:latin typeface="Arial" panose="020B0604020202020204" pitchFamily="34" charset="0"/>
              <a:cs typeface="Arial" panose="020B0604020202020204" pitchFamily="34" charset="0"/>
            </a:endParaRPr>
          </a:p>
        </p:txBody>
      </p:sp>
      <p:sp>
        <p:nvSpPr>
          <p:cNvPr id="7178" name="Rectangle 22"/>
          <p:cNvSpPr>
            <a:spLocks noChangeArrowheads="1"/>
          </p:cNvSpPr>
          <p:nvPr/>
        </p:nvSpPr>
        <p:spPr bwMode="auto">
          <a:xfrm>
            <a:off x="4419647" y="1963133"/>
            <a:ext cx="2970883" cy="6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pPr>
            <a:r>
              <a:rPr lang="zh-CN" altLang="en-US" sz="1600" b="1">
                <a:solidFill>
                  <a:srgbClr val="5F5F5F"/>
                </a:solidFill>
                <a:latin typeface="Arial" panose="020B0604020202020204" pitchFamily="34" charset="0"/>
                <a:ea typeface="微软雅黑" panose="020B0503020204020204" pitchFamily="34" charset="-122"/>
                <a:sym typeface="Arial" panose="020B0604020202020204" pitchFamily="34" charset="0"/>
              </a:rPr>
              <a:t>点击添相目录文字内容</a:t>
            </a:r>
            <a:endParaRPr lang="zh-CN" altLang="en-US" sz="1200">
              <a:solidFill>
                <a:srgbClr val="5F5F5F"/>
              </a:solidFill>
              <a:latin typeface="Arial" panose="020B0604020202020204" pitchFamily="34" charset="0"/>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a:solidFill>
                  <a:srgbClr val="5F5F5F"/>
                </a:solidFill>
                <a:latin typeface="Arial" panose="020B0604020202020204" pitchFamily="34" charset="0"/>
                <a:ea typeface="微软雅黑" panose="020B0503020204020204" pitchFamily="34" charset="-122"/>
                <a:sym typeface="Arial" panose="020B0604020202020204" pitchFamily="34" charset="0"/>
              </a:rPr>
              <a:t>单击此处添加文字单击此处添加文字</a:t>
            </a:r>
            <a:endParaRPr lang="zh-CN" altLang="en-US" sz="1800">
              <a:ea typeface="微软雅黑" panose="020B0503020204020204" pitchFamily="34" charset="-122"/>
            </a:endParaRPr>
          </a:p>
        </p:txBody>
      </p:sp>
      <p:sp>
        <p:nvSpPr>
          <p:cNvPr id="7179" name="WordArt 20"/>
          <p:cNvSpPr>
            <a:spLocks noChangeArrowheads="1" noChangeShapeType="1" noTextEdit="1"/>
          </p:cNvSpPr>
          <p:nvPr/>
        </p:nvSpPr>
        <p:spPr bwMode="auto">
          <a:xfrm>
            <a:off x="4343471" y="2715375"/>
            <a:ext cx="304706" cy="45705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a:solidFill>
                  <a:srgbClr val="FF6699"/>
                </a:solidFill>
                <a:latin typeface="Arial" panose="020B0604020202020204" pitchFamily="34" charset="0"/>
                <a:cs typeface="Arial" panose="020B0604020202020204" pitchFamily="34" charset="0"/>
              </a:rPr>
              <a:t>3</a:t>
            </a:r>
            <a:endParaRPr lang="zh-CN" altLang="en-US" sz="3600" b="1">
              <a:solidFill>
                <a:srgbClr val="FF6699"/>
              </a:solidFill>
              <a:latin typeface="Arial" panose="020B0604020202020204" pitchFamily="34" charset="0"/>
              <a:cs typeface="Arial" panose="020B0604020202020204" pitchFamily="34" charset="0"/>
            </a:endParaRPr>
          </a:p>
        </p:txBody>
      </p:sp>
      <p:sp>
        <p:nvSpPr>
          <p:cNvPr id="7180" name="Rectangle 22"/>
          <p:cNvSpPr>
            <a:spLocks noChangeArrowheads="1"/>
          </p:cNvSpPr>
          <p:nvPr/>
        </p:nvSpPr>
        <p:spPr bwMode="auto">
          <a:xfrm>
            <a:off x="4800529" y="2643959"/>
            <a:ext cx="2970883" cy="6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pPr>
            <a:r>
              <a:rPr lang="zh-CN" altLang="en-US" sz="1600" b="1">
                <a:solidFill>
                  <a:srgbClr val="5F5F5F"/>
                </a:solidFill>
                <a:latin typeface="Arial" panose="020B0604020202020204" pitchFamily="34" charset="0"/>
                <a:ea typeface="微软雅黑" panose="020B0503020204020204" pitchFamily="34" charset="-122"/>
                <a:sym typeface="Arial" panose="020B0604020202020204" pitchFamily="34" charset="0"/>
              </a:rPr>
              <a:t>点击添相目录文字内容</a:t>
            </a:r>
            <a:endParaRPr lang="zh-CN" altLang="en-US" sz="1200">
              <a:solidFill>
                <a:srgbClr val="5F5F5F"/>
              </a:solidFill>
              <a:latin typeface="Arial" panose="020B0604020202020204" pitchFamily="34" charset="0"/>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a:solidFill>
                  <a:srgbClr val="5F5F5F"/>
                </a:solidFill>
                <a:latin typeface="Arial" panose="020B0604020202020204" pitchFamily="34" charset="0"/>
                <a:ea typeface="微软雅黑" panose="020B0503020204020204" pitchFamily="34" charset="-122"/>
                <a:sym typeface="Arial" panose="020B0604020202020204" pitchFamily="34" charset="0"/>
              </a:rPr>
              <a:t>单击此处添加文字单击此处添加文字</a:t>
            </a:r>
            <a:endParaRPr lang="zh-CN" altLang="en-US" sz="1800">
              <a:ea typeface="微软雅黑" panose="020B0503020204020204" pitchFamily="34" charset="-122"/>
            </a:endParaRPr>
          </a:p>
        </p:txBody>
      </p:sp>
      <p:sp>
        <p:nvSpPr>
          <p:cNvPr id="7181" name="WordArt 20"/>
          <p:cNvSpPr>
            <a:spLocks noChangeArrowheads="1" noChangeShapeType="1" noTextEdit="1"/>
          </p:cNvSpPr>
          <p:nvPr/>
        </p:nvSpPr>
        <p:spPr bwMode="auto">
          <a:xfrm>
            <a:off x="4724353" y="3410485"/>
            <a:ext cx="304706" cy="45705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a:solidFill>
                  <a:srgbClr val="FF6699"/>
                </a:solidFill>
                <a:latin typeface="Arial" panose="020B0604020202020204" pitchFamily="34" charset="0"/>
                <a:cs typeface="Arial" panose="020B0604020202020204" pitchFamily="34" charset="0"/>
              </a:rPr>
              <a:t>4</a:t>
            </a:r>
            <a:endParaRPr lang="zh-CN" altLang="en-US" sz="3600" b="1">
              <a:solidFill>
                <a:srgbClr val="FF6699"/>
              </a:solidFill>
              <a:latin typeface="Arial" panose="020B0604020202020204" pitchFamily="34" charset="0"/>
              <a:cs typeface="Arial" panose="020B0604020202020204" pitchFamily="34" charset="0"/>
            </a:endParaRPr>
          </a:p>
        </p:txBody>
      </p:sp>
      <p:sp>
        <p:nvSpPr>
          <p:cNvPr id="7182" name="Rectangle 22"/>
          <p:cNvSpPr>
            <a:spLocks noChangeArrowheads="1"/>
          </p:cNvSpPr>
          <p:nvPr/>
        </p:nvSpPr>
        <p:spPr bwMode="auto">
          <a:xfrm>
            <a:off x="5257588" y="3339069"/>
            <a:ext cx="2970883" cy="604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pPr>
            <a:r>
              <a:rPr lang="zh-CN" altLang="en-US" sz="1600" b="1">
                <a:solidFill>
                  <a:srgbClr val="5F5F5F"/>
                </a:solidFill>
                <a:latin typeface="Arial" panose="020B0604020202020204" pitchFamily="34" charset="0"/>
                <a:ea typeface="微软雅黑" panose="020B0503020204020204" pitchFamily="34" charset="-122"/>
                <a:sym typeface="Arial" panose="020B0604020202020204" pitchFamily="34" charset="0"/>
              </a:rPr>
              <a:t>点击添相目录文字内容</a:t>
            </a:r>
            <a:endParaRPr lang="zh-CN" altLang="en-US" sz="1200">
              <a:solidFill>
                <a:srgbClr val="5F5F5F"/>
              </a:solidFill>
              <a:latin typeface="Arial" panose="020B0604020202020204" pitchFamily="34" charset="0"/>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a:solidFill>
                  <a:srgbClr val="5F5F5F"/>
                </a:solidFill>
                <a:latin typeface="Arial" panose="020B0604020202020204" pitchFamily="34" charset="0"/>
                <a:ea typeface="微软雅黑" panose="020B0503020204020204" pitchFamily="34" charset="-122"/>
                <a:sym typeface="Arial" panose="020B0604020202020204" pitchFamily="34" charset="0"/>
              </a:rPr>
              <a:t>单击此处添加文字单击此处添加文字</a:t>
            </a:r>
            <a:endParaRPr lang="zh-CN" altLang="en-US" sz="1800">
              <a:ea typeface="微软雅黑" panose="020B0503020204020204" pitchFamily="34" charset="-122"/>
            </a:endParaRPr>
          </a:p>
        </p:txBody>
      </p:sp>
      <p:sp>
        <p:nvSpPr>
          <p:cNvPr id="7186" name="Rectangle 18"/>
          <p:cNvSpPr>
            <a:spLocks noChangeArrowheads="1"/>
          </p:cNvSpPr>
          <p:nvPr/>
        </p:nvSpPr>
        <p:spPr bwMode="auto">
          <a:xfrm>
            <a:off x="1411" y="5008604"/>
            <a:ext cx="7160590" cy="134896"/>
          </a:xfrm>
          <a:prstGeom prst="rect">
            <a:avLst/>
          </a:prstGeom>
          <a:solidFill>
            <a:srgbClr val="FF66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
        <p:nvSpPr>
          <p:cNvPr id="7187" name="Rectangle 19"/>
          <p:cNvSpPr>
            <a:spLocks noChangeArrowheads="1"/>
          </p:cNvSpPr>
          <p:nvPr/>
        </p:nvSpPr>
        <p:spPr bwMode="auto">
          <a:xfrm>
            <a:off x="6552589" y="5008604"/>
            <a:ext cx="2590001" cy="134896"/>
          </a:xfrm>
          <a:prstGeom prst="rect">
            <a:avLst/>
          </a:prstGeom>
          <a:solidFill>
            <a:srgbClr val="96969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800"/>
          </a:p>
        </p:txBody>
      </p:sp>
    </p:spTree>
  </p:cSld>
  <p:clrMapOvr>
    <a:masterClrMapping/>
  </p:clrMapOvr>
  <mc:AlternateContent xmlns:mc="http://schemas.openxmlformats.org/markup-compatibility/2006">
    <mc:Choice xmlns:p14="http://schemas.microsoft.com/office/powerpoint/2010/main" Requires="p14">
      <p:transition spd="slow" p14:dur="1750" advClick="0" advTm="7000">
        <p:random/>
      </p:transition>
    </mc:Choice>
    <mc:Fallback>
      <p:transition spd="slow" advClick="0" advTm="7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ppt_x</p:attrName>
                                        </p:attrNameLst>
                                      </p:cBhvr>
                                      <p:tavLst>
                                        <p:tav tm="0">
                                          <p:val>
                                            <p:strVal val="0-#ppt_w/2"/>
                                          </p:val>
                                        </p:tav>
                                        <p:tav tm="100000">
                                          <p:val>
                                            <p:strVal val="#ppt_x"/>
                                          </p:val>
                                        </p:tav>
                                      </p:tavLst>
                                    </p:anim>
                                    <p:anim calcmode="lin" valueType="num">
                                      <p:cBhvr>
                                        <p:cTn id="8" dur="500" fill="hold"/>
                                        <p:tgtEl>
                                          <p:spTgt spid="717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171"/>
                                        </p:tgtEl>
                                        <p:attrNameLst>
                                          <p:attrName>style.visibility</p:attrName>
                                        </p:attrNameLst>
                                      </p:cBhvr>
                                      <p:to>
                                        <p:strVal val="visible"/>
                                      </p:to>
                                    </p:set>
                                    <p:anim calcmode="lin" valueType="num">
                                      <p:cBhvr>
                                        <p:cTn id="11" dur="500" fill="hold"/>
                                        <p:tgtEl>
                                          <p:spTgt spid="7171"/>
                                        </p:tgtEl>
                                        <p:attrNameLst>
                                          <p:attrName>ppt_x</p:attrName>
                                        </p:attrNameLst>
                                      </p:cBhvr>
                                      <p:tavLst>
                                        <p:tav tm="0">
                                          <p:val>
                                            <p:strVal val="1+#ppt_w/2"/>
                                          </p:val>
                                        </p:tav>
                                        <p:tav tm="100000">
                                          <p:val>
                                            <p:strVal val="#ppt_x"/>
                                          </p:val>
                                        </p:tav>
                                      </p:tavLst>
                                    </p:anim>
                                    <p:anim calcmode="lin" valueType="num">
                                      <p:cBhvr>
                                        <p:cTn id="12" dur="500" fill="hold"/>
                                        <p:tgtEl>
                                          <p:spTgt spid="717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4" presetClass="entr" presetSubtype="0" fill="hold" grpId="0" nodeType="afterEffect">
                                  <p:stCondLst>
                                    <p:cond delay="0"/>
                                  </p:stCondLst>
                                  <p:childTnLst>
                                    <p:set>
                                      <p:cBhvr>
                                        <p:cTn id="15" dur="1" fill="hold">
                                          <p:stCondLst>
                                            <p:cond delay="0"/>
                                          </p:stCondLst>
                                        </p:cTn>
                                        <p:tgtEl>
                                          <p:spTgt spid="7173"/>
                                        </p:tgtEl>
                                        <p:attrNameLst>
                                          <p:attrName>style.visibility</p:attrName>
                                        </p:attrNameLst>
                                      </p:cBhvr>
                                      <p:to>
                                        <p:strVal val="visible"/>
                                      </p:to>
                                    </p:set>
                                    <p:anim to="(#ppt_x)" calcmode="lin" valueType="num">
                                      <p:cBhvr>
                                        <p:cTn id="16" dur="600" fill="hold">
                                          <p:stCondLst>
                                            <p:cond delay="0"/>
                                          </p:stCondLst>
                                        </p:cTn>
                                        <p:tgtEl>
                                          <p:spTgt spid="7173"/>
                                        </p:tgtEl>
                                        <p:attrNameLst>
                                          <p:attrName>ppt_x</p:attrName>
                                        </p:attrNameLst>
                                      </p:cBhvr>
                                    </p:anim>
                                    <p:anim to="-1.0" calcmode="lin" valueType="num">
                                      <p:cBhvr>
                                        <p:cTn id="17" dur="200" decel="50000" autoRev="1" fill="hold">
                                          <p:stCondLst>
                                            <p:cond delay="600"/>
                                          </p:stCondLst>
                                        </p:cTn>
                                        <p:tgtEl>
                                          <p:spTgt spid="7173"/>
                                        </p:tgtEl>
                                        <p:attrNameLst>
                                          <p:attrName>xshear</p:attrName>
                                        </p:attrNameLst>
                                      </p:cBhvr>
                                    </p:anim>
                                    <p:animScale>
                                      <p:cBhvr>
                                        <p:cTn id="18" dur="200" decel="100000" autoRev="1" fill="hold">
                                          <p:stCondLst>
                                            <p:cond delay="600"/>
                                          </p:stCondLst>
                                        </p:cTn>
                                        <p:tgtEl>
                                          <p:spTgt spid="7173"/>
                                        </p:tgtEl>
                                      </p:cBhvr>
                                      <p:from x="100000" y="100000"/>
                                      <p:to x="80000" y="100000"/>
                                    </p:animScale>
                                    <p:anim by="(#ppt_h/3+#ppt_w*0.1)" calcmode="lin" valueType="num">
                                      <p:cBhvr>
                                        <p:cTn id="19" dur="200" decel="100000" autoRev="1" fill="hold">
                                          <p:stCondLst>
                                            <p:cond delay="600"/>
                                          </p:stCondLst>
                                        </p:cTn>
                                        <p:tgtEl>
                                          <p:spTgt spid="7173"/>
                                        </p:tgtEl>
                                        <p:attrNameLst>
                                          <p:attrName>ppt_x</p:attrName>
                                        </p:attrNameLst>
                                      </p:cBhvr>
                                    </p:anim>
                                  </p:childTnLst>
                                </p:cTn>
                              </p:par>
                              <p:par>
                                <p:cTn id="20" presetID="34"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 to="(#ppt_x)" calcmode="lin" valueType="num">
                                      <p:cBhvr>
                                        <p:cTn id="22" dur="600" fill="hold">
                                          <p:stCondLst>
                                            <p:cond delay="0"/>
                                          </p:stCondLst>
                                        </p:cTn>
                                        <p:tgtEl>
                                          <p:spTgt spid="7174"/>
                                        </p:tgtEl>
                                        <p:attrNameLst>
                                          <p:attrName>ppt_x</p:attrName>
                                        </p:attrNameLst>
                                      </p:cBhvr>
                                    </p:anim>
                                    <p:anim to="-1.0" calcmode="lin" valueType="num">
                                      <p:cBhvr>
                                        <p:cTn id="23" dur="200" decel="50000" autoRev="1" fill="hold">
                                          <p:stCondLst>
                                            <p:cond delay="600"/>
                                          </p:stCondLst>
                                        </p:cTn>
                                        <p:tgtEl>
                                          <p:spTgt spid="7174"/>
                                        </p:tgtEl>
                                        <p:attrNameLst>
                                          <p:attrName>xshear</p:attrName>
                                        </p:attrNameLst>
                                      </p:cBhvr>
                                    </p:anim>
                                    <p:animScale>
                                      <p:cBhvr>
                                        <p:cTn id="24" dur="200" decel="100000" autoRev="1" fill="hold">
                                          <p:stCondLst>
                                            <p:cond delay="600"/>
                                          </p:stCondLst>
                                        </p:cTn>
                                        <p:tgtEl>
                                          <p:spTgt spid="7174"/>
                                        </p:tgtEl>
                                      </p:cBhvr>
                                      <p:from x="100000" y="100000"/>
                                      <p:to x="80000" y="100000"/>
                                    </p:animScale>
                                    <p:anim by="(#ppt_h/3+#ppt_w*0.1)" calcmode="lin" valueType="num">
                                      <p:cBhvr>
                                        <p:cTn id="25" dur="200" decel="100000" autoRev="1" fill="hold">
                                          <p:stCondLst>
                                            <p:cond delay="600"/>
                                          </p:stCondLst>
                                        </p:cTn>
                                        <p:tgtEl>
                                          <p:spTgt spid="7174"/>
                                        </p:tgtEl>
                                        <p:attrNameLst>
                                          <p:attrName>ppt_x</p:attrName>
                                        </p:attrNameLst>
                                      </p:cBhvr>
                                    </p:anim>
                                  </p:childTnLst>
                                </p:cTn>
                              </p:par>
                            </p:childTnLst>
                          </p:cTn>
                        </p:par>
                        <p:par>
                          <p:cTn id="26" fill="hold">
                            <p:stCondLst>
                              <p:cond delay="1500"/>
                            </p:stCondLst>
                            <p:childTnLst>
                              <p:par>
                                <p:cTn id="27" presetID="49" presetClass="entr" presetSubtype="0" decel="100000" fill="hold" grpId="0" nodeType="afterEffect">
                                  <p:stCondLst>
                                    <p:cond delay="0"/>
                                  </p:stCondLst>
                                  <p:childTnLst>
                                    <p:set>
                                      <p:cBhvr>
                                        <p:cTn id="28" dur="1" fill="hold">
                                          <p:stCondLst>
                                            <p:cond delay="0"/>
                                          </p:stCondLst>
                                        </p:cTn>
                                        <p:tgtEl>
                                          <p:spTgt spid="7175"/>
                                        </p:tgtEl>
                                        <p:attrNameLst>
                                          <p:attrName>style.visibility</p:attrName>
                                        </p:attrNameLst>
                                      </p:cBhvr>
                                      <p:to>
                                        <p:strVal val="visible"/>
                                      </p:to>
                                    </p:set>
                                    <p:anim calcmode="lin" valueType="num">
                                      <p:cBhvr>
                                        <p:cTn id="29" dur="500" fill="hold"/>
                                        <p:tgtEl>
                                          <p:spTgt spid="7175"/>
                                        </p:tgtEl>
                                        <p:attrNameLst>
                                          <p:attrName>ppt_w</p:attrName>
                                        </p:attrNameLst>
                                      </p:cBhvr>
                                      <p:tavLst>
                                        <p:tav tm="0">
                                          <p:val>
                                            <p:fltVal val="0"/>
                                          </p:val>
                                        </p:tav>
                                        <p:tav tm="100000">
                                          <p:val>
                                            <p:strVal val="#ppt_w"/>
                                          </p:val>
                                        </p:tav>
                                      </p:tavLst>
                                    </p:anim>
                                    <p:anim calcmode="lin" valueType="num">
                                      <p:cBhvr>
                                        <p:cTn id="30" dur="500" fill="hold"/>
                                        <p:tgtEl>
                                          <p:spTgt spid="7175"/>
                                        </p:tgtEl>
                                        <p:attrNameLst>
                                          <p:attrName>ppt_h</p:attrName>
                                        </p:attrNameLst>
                                      </p:cBhvr>
                                      <p:tavLst>
                                        <p:tav tm="0">
                                          <p:val>
                                            <p:fltVal val="0"/>
                                          </p:val>
                                        </p:tav>
                                        <p:tav tm="100000">
                                          <p:val>
                                            <p:strVal val="#ppt_h"/>
                                          </p:val>
                                        </p:tav>
                                      </p:tavLst>
                                    </p:anim>
                                    <p:anim calcmode="lin" valueType="num">
                                      <p:cBhvr>
                                        <p:cTn id="31" dur="500" fill="hold"/>
                                        <p:tgtEl>
                                          <p:spTgt spid="7175"/>
                                        </p:tgtEl>
                                        <p:attrNameLst>
                                          <p:attrName>style.rotation</p:attrName>
                                        </p:attrNameLst>
                                      </p:cBhvr>
                                      <p:tavLst>
                                        <p:tav tm="0">
                                          <p:val>
                                            <p:fltVal val="360"/>
                                          </p:val>
                                        </p:tav>
                                        <p:tav tm="100000">
                                          <p:val>
                                            <p:fltVal val="0"/>
                                          </p:val>
                                        </p:tav>
                                      </p:tavLst>
                                    </p:anim>
                                    <p:animEffect>
                                      <p:cBhvr>
                                        <p:cTn id="32" dur="500"/>
                                        <p:tgtEl>
                                          <p:spTgt spid="7175"/>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7176"/>
                                        </p:tgtEl>
                                        <p:attrNameLst>
                                          <p:attrName>style.visibility</p:attrName>
                                        </p:attrNameLst>
                                      </p:cBhvr>
                                      <p:to>
                                        <p:strVal val="visible"/>
                                      </p:to>
                                    </p:set>
                                    <p:animEffect>
                                      <p:cBhvr>
                                        <p:cTn id="35" dur="1000"/>
                                        <p:tgtEl>
                                          <p:spTgt spid="7176"/>
                                        </p:tgtEl>
                                      </p:cBhvr>
                                    </p:animEffect>
                                    <p:anim calcmode="lin" valueType="num">
                                      <p:cBhvr>
                                        <p:cTn id="36" dur="1000" fill="hold"/>
                                        <p:tgtEl>
                                          <p:spTgt spid="7176"/>
                                        </p:tgtEl>
                                        <p:attrNameLst>
                                          <p:attrName>ppt_x</p:attrName>
                                        </p:attrNameLst>
                                      </p:cBhvr>
                                      <p:tavLst>
                                        <p:tav tm="0">
                                          <p:val>
                                            <p:strVal val="#ppt_x"/>
                                          </p:val>
                                        </p:tav>
                                        <p:tav tm="100000">
                                          <p:val>
                                            <p:strVal val="#ppt_x"/>
                                          </p:val>
                                        </p:tav>
                                      </p:tavLst>
                                    </p:anim>
                                    <p:anim calcmode="lin" valueType="num">
                                      <p:cBhvr>
                                        <p:cTn id="37" dur="1000" fill="hold"/>
                                        <p:tgtEl>
                                          <p:spTgt spid="7176"/>
                                        </p:tgtEl>
                                        <p:attrNameLst>
                                          <p:attrName>ppt_y</p:attrName>
                                        </p:attrNameLst>
                                      </p:cBhvr>
                                      <p:tavLst>
                                        <p:tav tm="0">
                                          <p:val>
                                            <p:strVal val="#ppt_y+.1"/>
                                          </p:val>
                                        </p:tav>
                                        <p:tav tm="100000">
                                          <p:val>
                                            <p:strVal val="#ppt_y"/>
                                          </p:val>
                                        </p:tav>
                                      </p:tavLst>
                                    </p:anim>
                                  </p:childTnLst>
                                </p:cTn>
                              </p:par>
                            </p:childTnLst>
                          </p:cTn>
                        </p:par>
                        <p:par>
                          <p:cTn id="38" fill="hold">
                            <p:stCondLst>
                              <p:cond delay="2000"/>
                            </p:stCondLst>
                            <p:childTnLst>
                              <p:par>
                                <p:cTn id="39" presetID="49" presetClass="entr" presetSubtype="0" decel="100000" fill="hold" grpId="0" nodeType="afterEffect">
                                  <p:stCondLst>
                                    <p:cond delay="0"/>
                                  </p:stCondLst>
                                  <p:childTnLst>
                                    <p:set>
                                      <p:cBhvr>
                                        <p:cTn id="40" dur="1" fill="hold">
                                          <p:stCondLst>
                                            <p:cond delay="0"/>
                                          </p:stCondLst>
                                        </p:cTn>
                                        <p:tgtEl>
                                          <p:spTgt spid="7177"/>
                                        </p:tgtEl>
                                        <p:attrNameLst>
                                          <p:attrName>style.visibility</p:attrName>
                                        </p:attrNameLst>
                                      </p:cBhvr>
                                      <p:to>
                                        <p:strVal val="visible"/>
                                      </p:to>
                                    </p:set>
                                    <p:anim calcmode="lin" valueType="num">
                                      <p:cBhvr>
                                        <p:cTn id="41" dur="500" fill="hold"/>
                                        <p:tgtEl>
                                          <p:spTgt spid="7177"/>
                                        </p:tgtEl>
                                        <p:attrNameLst>
                                          <p:attrName>ppt_w</p:attrName>
                                        </p:attrNameLst>
                                      </p:cBhvr>
                                      <p:tavLst>
                                        <p:tav tm="0">
                                          <p:val>
                                            <p:fltVal val="0"/>
                                          </p:val>
                                        </p:tav>
                                        <p:tav tm="100000">
                                          <p:val>
                                            <p:strVal val="#ppt_w"/>
                                          </p:val>
                                        </p:tav>
                                      </p:tavLst>
                                    </p:anim>
                                    <p:anim calcmode="lin" valueType="num">
                                      <p:cBhvr>
                                        <p:cTn id="42" dur="500" fill="hold"/>
                                        <p:tgtEl>
                                          <p:spTgt spid="7177"/>
                                        </p:tgtEl>
                                        <p:attrNameLst>
                                          <p:attrName>ppt_h</p:attrName>
                                        </p:attrNameLst>
                                      </p:cBhvr>
                                      <p:tavLst>
                                        <p:tav tm="0">
                                          <p:val>
                                            <p:fltVal val="0"/>
                                          </p:val>
                                        </p:tav>
                                        <p:tav tm="100000">
                                          <p:val>
                                            <p:strVal val="#ppt_h"/>
                                          </p:val>
                                        </p:tav>
                                      </p:tavLst>
                                    </p:anim>
                                    <p:anim calcmode="lin" valueType="num">
                                      <p:cBhvr>
                                        <p:cTn id="43" dur="500" fill="hold"/>
                                        <p:tgtEl>
                                          <p:spTgt spid="7177"/>
                                        </p:tgtEl>
                                        <p:attrNameLst>
                                          <p:attrName>style.rotation</p:attrName>
                                        </p:attrNameLst>
                                      </p:cBhvr>
                                      <p:tavLst>
                                        <p:tav tm="0">
                                          <p:val>
                                            <p:fltVal val="360"/>
                                          </p:val>
                                        </p:tav>
                                        <p:tav tm="100000">
                                          <p:val>
                                            <p:fltVal val="0"/>
                                          </p:val>
                                        </p:tav>
                                      </p:tavLst>
                                    </p:anim>
                                    <p:animEffect>
                                      <p:cBhvr>
                                        <p:cTn id="44" dur="500"/>
                                        <p:tgtEl>
                                          <p:spTgt spid="7177"/>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7178"/>
                                        </p:tgtEl>
                                        <p:attrNameLst>
                                          <p:attrName>style.visibility</p:attrName>
                                        </p:attrNameLst>
                                      </p:cBhvr>
                                      <p:to>
                                        <p:strVal val="visible"/>
                                      </p:to>
                                    </p:set>
                                    <p:animEffect>
                                      <p:cBhvr>
                                        <p:cTn id="47" dur="1000"/>
                                        <p:tgtEl>
                                          <p:spTgt spid="7178"/>
                                        </p:tgtEl>
                                      </p:cBhvr>
                                    </p:animEffect>
                                    <p:anim calcmode="lin" valueType="num">
                                      <p:cBhvr>
                                        <p:cTn id="48" dur="1000" fill="hold"/>
                                        <p:tgtEl>
                                          <p:spTgt spid="7178"/>
                                        </p:tgtEl>
                                        <p:attrNameLst>
                                          <p:attrName>ppt_x</p:attrName>
                                        </p:attrNameLst>
                                      </p:cBhvr>
                                      <p:tavLst>
                                        <p:tav tm="0">
                                          <p:val>
                                            <p:strVal val="#ppt_x"/>
                                          </p:val>
                                        </p:tav>
                                        <p:tav tm="100000">
                                          <p:val>
                                            <p:strVal val="#ppt_x"/>
                                          </p:val>
                                        </p:tav>
                                      </p:tavLst>
                                    </p:anim>
                                    <p:anim calcmode="lin" valueType="num">
                                      <p:cBhvr>
                                        <p:cTn id="49" dur="1000" fill="hold"/>
                                        <p:tgtEl>
                                          <p:spTgt spid="7178"/>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49" presetClass="entr" presetSubtype="0" decel="100000" fill="hold" grpId="0" nodeType="afterEffect">
                                  <p:stCondLst>
                                    <p:cond delay="0"/>
                                  </p:stCondLst>
                                  <p:childTnLst>
                                    <p:set>
                                      <p:cBhvr>
                                        <p:cTn id="52" dur="1" fill="hold">
                                          <p:stCondLst>
                                            <p:cond delay="0"/>
                                          </p:stCondLst>
                                        </p:cTn>
                                        <p:tgtEl>
                                          <p:spTgt spid="7179"/>
                                        </p:tgtEl>
                                        <p:attrNameLst>
                                          <p:attrName>style.visibility</p:attrName>
                                        </p:attrNameLst>
                                      </p:cBhvr>
                                      <p:to>
                                        <p:strVal val="visible"/>
                                      </p:to>
                                    </p:set>
                                    <p:anim calcmode="lin" valueType="num">
                                      <p:cBhvr>
                                        <p:cTn id="53" dur="500" fill="hold"/>
                                        <p:tgtEl>
                                          <p:spTgt spid="7179"/>
                                        </p:tgtEl>
                                        <p:attrNameLst>
                                          <p:attrName>ppt_w</p:attrName>
                                        </p:attrNameLst>
                                      </p:cBhvr>
                                      <p:tavLst>
                                        <p:tav tm="0">
                                          <p:val>
                                            <p:fltVal val="0"/>
                                          </p:val>
                                        </p:tav>
                                        <p:tav tm="100000">
                                          <p:val>
                                            <p:strVal val="#ppt_w"/>
                                          </p:val>
                                        </p:tav>
                                      </p:tavLst>
                                    </p:anim>
                                    <p:anim calcmode="lin" valueType="num">
                                      <p:cBhvr>
                                        <p:cTn id="54" dur="500" fill="hold"/>
                                        <p:tgtEl>
                                          <p:spTgt spid="7179"/>
                                        </p:tgtEl>
                                        <p:attrNameLst>
                                          <p:attrName>ppt_h</p:attrName>
                                        </p:attrNameLst>
                                      </p:cBhvr>
                                      <p:tavLst>
                                        <p:tav tm="0">
                                          <p:val>
                                            <p:fltVal val="0"/>
                                          </p:val>
                                        </p:tav>
                                        <p:tav tm="100000">
                                          <p:val>
                                            <p:strVal val="#ppt_h"/>
                                          </p:val>
                                        </p:tav>
                                      </p:tavLst>
                                    </p:anim>
                                    <p:anim calcmode="lin" valueType="num">
                                      <p:cBhvr>
                                        <p:cTn id="55" dur="500" fill="hold"/>
                                        <p:tgtEl>
                                          <p:spTgt spid="7179"/>
                                        </p:tgtEl>
                                        <p:attrNameLst>
                                          <p:attrName>style.rotation</p:attrName>
                                        </p:attrNameLst>
                                      </p:cBhvr>
                                      <p:tavLst>
                                        <p:tav tm="0">
                                          <p:val>
                                            <p:fltVal val="360"/>
                                          </p:val>
                                        </p:tav>
                                        <p:tav tm="100000">
                                          <p:val>
                                            <p:fltVal val="0"/>
                                          </p:val>
                                        </p:tav>
                                      </p:tavLst>
                                    </p:anim>
                                    <p:animEffect>
                                      <p:cBhvr>
                                        <p:cTn id="56" dur="500"/>
                                        <p:tgtEl>
                                          <p:spTgt spid="7179"/>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7180"/>
                                        </p:tgtEl>
                                        <p:attrNameLst>
                                          <p:attrName>style.visibility</p:attrName>
                                        </p:attrNameLst>
                                      </p:cBhvr>
                                      <p:to>
                                        <p:strVal val="visible"/>
                                      </p:to>
                                    </p:set>
                                    <p:animEffect>
                                      <p:cBhvr>
                                        <p:cTn id="59" dur="1000"/>
                                        <p:tgtEl>
                                          <p:spTgt spid="7180"/>
                                        </p:tgtEl>
                                      </p:cBhvr>
                                    </p:animEffect>
                                    <p:anim calcmode="lin" valueType="num">
                                      <p:cBhvr>
                                        <p:cTn id="60" dur="1000" fill="hold"/>
                                        <p:tgtEl>
                                          <p:spTgt spid="7180"/>
                                        </p:tgtEl>
                                        <p:attrNameLst>
                                          <p:attrName>ppt_x</p:attrName>
                                        </p:attrNameLst>
                                      </p:cBhvr>
                                      <p:tavLst>
                                        <p:tav tm="0">
                                          <p:val>
                                            <p:strVal val="#ppt_x"/>
                                          </p:val>
                                        </p:tav>
                                        <p:tav tm="100000">
                                          <p:val>
                                            <p:strVal val="#ppt_x"/>
                                          </p:val>
                                        </p:tav>
                                      </p:tavLst>
                                    </p:anim>
                                    <p:anim calcmode="lin" valueType="num">
                                      <p:cBhvr>
                                        <p:cTn id="61" dur="1000" fill="hold"/>
                                        <p:tgtEl>
                                          <p:spTgt spid="7180"/>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49" presetClass="entr" presetSubtype="0" decel="100000" fill="hold" grpId="0" nodeType="afterEffect">
                                  <p:stCondLst>
                                    <p:cond delay="0"/>
                                  </p:stCondLst>
                                  <p:childTnLst>
                                    <p:set>
                                      <p:cBhvr>
                                        <p:cTn id="64" dur="1" fill="hold">
                                          <p:stCondLst>
                                            <p:cond delay="0"/>
                                          </p:stCondLst>
                                        </p:cTn>
                                        <p:tgtEl>
                                          <p:spTgt spid="7181"/>
                                        </p:tgtEl>
                                        <p:attrNameLst>
                                          <p:attrName>style.visibility</p:attrName>
                                        </p:attrNameLst>
                                      </p:cBhvr>
                                      <p:to>
                                        <p:strVal val="visible"/>
                                      </p:to>
                                    </p:set>
                                    <p:anim calcmode="lin" valueType="num">
                                      <p:cBhvr>
                                        <p:cTn id="65" dur="500" fill="hold"/>
                                        <p:tgtEl>
                                          <p:spTgt spid="7181"/>
                                        </p:tgtEl>
                                        <p:attrNameLst>
                                          <p:attrName>ppt_w</p:attrName>
                                        </p:attrNameLst>
                                      </p:cBhvr>
                                      <p:tavLst>
                                        <p:tav tm="0">
                                          <p:val>
                                            <p:fltVal val="0"/>
                                          </p:val>
                                        </p:tav>
                                        <p:tav tm="100000">
                                          <p:val>
                                            <p:strVal val="#ppt_w"/>
                                          </p:val>
                                        </p:tav>
                                      </p:tavLst>
                                    </p:anim>
                                    <p:anim calcmode="lin" valueType="num">
                                      <p:cBhvr>
                                        <p:cTn id="66" dur="500" fill="hold"/>
                                        <p:tgtEl>
                                          <p:spTgt spid="7181"/>
                                        </p:tgtEl>
                                        <p:attrNameLst>
                                          <p:attrName>ppt_h</p:attrName>
                                        </p:attrNameLst>
                                      </p:cBhvr>
                                      <p:tavLst>
                                        <p:tav tm="0">
                                          <p:val>
                                            <p:fltVal val="0"/>
                                          </p:val>
                                        </p:tav>
                                        <p:tav tm="100000">
                                          <p:val>
                                            <p:strVal val="#ppt_h"/>
                                          </p:val>
                                        </p:tav>
                                      </p:tavLst>
                                    </p:anim>
                                    <p:anim calcmode="lin" valueType="num">
                                      <p:cBhvr>
                                        <p:cTn id="67" dur="500" fill="hold"/>
                                        <p:tgtEl>
                                          <p:spTgt spid="7181"/>
                                        </p:tgtEl>
                                        <p:attrNameLst>
                                          <p:attrName>style.rotation</p:attrName>
                                        </p:attrNameLst>
                                      </p:cBhvr>
                                      <p:tavLst>
                                        <p:tav tm="0">
                                          <p:val>
                                            <p:fltVal val="360"/>
                                          </p:val>
                                        </p:tav>
                                        <p:tav tm="100000">
                                          <p:val>
                                            <p:fltVal val="0"/>
                                          </p:val>
                                        </p:tav>
                                      </p:tavLst>
                                    </p:anim>
                                    <p:animEffect>
                                      <p:cBhvr>
                                        <p:cTn id="68" dur="500"/>
                                        <p:tgtEl>
                                          <p:spTgt spid="7181"/>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182"/>
                                        </p:tgtEl>
                                        <p:attrNameLst>
                                          <p:attrName>style.visibility</p:attrName>
                                        </p:attrNameLst>
                                      </p:cBhvr>
                                      <p:to>
                                        <p:strVal val="visible"/>
                                      </p:to>
                                    </p:set>
                                    <p:animEffect>
                                      <p:cBhvr>
                                        <p:cTn id="71" dur="1000"/>
                                        <p:tgtEl>
                                          <p:spTgt spid="7182"/>
                                        </p:tgtEl>
                                      </p:cBhvr>
                                    </p:animEffect>
                                    <p:anim calcmode="lin" valueType="num">
                                      <p:cBhvr>
                                        <p:cTn id="72" dur="1000" fill="hold"/>
                                        <p:tgtEl>
                                          <p:spTgt spid="7182"/>
                                        </p:tgtEl>
                                        <p:attrNameLst>
                                          <p:attrName>ppt_x</p:attrName>
                                        </p:attrNameLst>
                                      </p:cBhvr>
                                      <p:tavLst>
                                        <p:tav tm="0">
                                          <p:val>
                                            <p:strVal val="#ppt_x"/>
                                          </p:val>
                                        </p:tav>
                                        <p:tav tm="100000">
                                          <p:val>
                                            <p:strVal val="#ppt_x"/>
                                          </p:val>
                                        </p:tav>
                                      </p:tavLst>
                                    </p:anim>
                                    <p:anim calcmode="lin" valueType="num">
                                      <p:cBhvr>
                                        <p:cTn id="73" dur="1000" fill="hold"/>
                                        <p:tgtEl>
                                          <p:spTgt spid="71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ldLvl="0" animBg="1" autoUpdateAnimBg="0"/>
      <p:bldP spid="7172" grpId="0" bldLvl="0" animBg="1" autoUpdateAnimBg="0"/>
      <p:bldP spid="7173" grpId="0" animBg="1"/>
      <p:bldP spid="7174" grpId="0" animBg="1"/>
      <p:bldP spid="7175" grpId="0" animBg="1"/>
      <p:bldP spid="7176" grpId="0" bldLvl="0" autoUpdateAnimBg="0"/>
      <p:bldP spid="7177" grpId="0" animBg="1"/>
      <p:bldP spid="7178" grpId="0" bldLvl="0" autoUpdateAnimBg="0"/>
      <p:bldP spid="7179" grpId="0" animBg="1"/>
      <p:bldP spid="7180" grpId="0" bldLvl="0" autoUpdateAnimBg="0"/>
      <p:bldP spid="7181" grpId="0" animBg="1"/>
      <p:bldP spid="7182" grpId="0" bldLvl="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4339" name="Group 252"/>
          <p:cNvGrpSpPr/>
          <p:nvPr/>
        </p:nvGrpSpPr>
        <p:grpSpPr bwMode="auto">
          <a:xfrm>
            <a:off x="2539041" y="1199780"/>
            <a:ext cx="3905632" cy="2959774"/>
            <a:chOff x="0" y="0"/>
            <a:chExt cx="2461" cy="1865"/>
          </a:xfrm>
        </p:grpSpPr>
        <p:sp>
          <p:nvSpPr>
            <p:cNvPr id="14340" name="Freeform 2"/>
            <p:cNvSpPr>
              <a:spLocks noChangeArrowheads="1"/>
            </p:cNvSpPr>
            <p:nvPr/>
          </p:nvSpPr>
          <p:spPr bwMode="auto">
            <a:xfrm>
              <a:off x="816" y="252"/>
              <a:ext cx="787" cy="1613"/>
            </a:xfrm>
            <a:custGeom>
              <a:avLst/>
              <a:gdLst>
                <a:gd name="T0" fmla="*/ 623726 w 865"/>
                <a:gd name="T1" fmla="*/ 0 h 1828"/>
                <a:gd name="T2" fmla="*/ 809978 w 865"/>
                <a:gd name="T3" fmla="*/ 1159932 h 1828"/>
                <a:gd name="T4" fmla="*/ 809978 w 865"/>
                <a:gd name="T5" fmla="*/ 2155961 h 1828"/>
                <a:gd name="T6" fmla="*/ 935589 w 865"/>
                <a:gd name="T7" fmla="*/ 2155961 h 1828"/>
                <a:gd name="T8" fmla="*/ 1247452 w 865"/>
                <a:gd name="T9" fmla="*/ 2322666 h 1828"/>
                <a:gd name="T10" fmla="*/ 1247452 w 865"/>
                <a:gd name="T11" fmla="*/ 2559415 h 1828"/>
                <a:gd name="T12" fmla="*/ 0 w 865"/>
                <a:gd name="T13" fmla="*/ 2559415 h 1828"/>
                <a:gd name="T14" fmla="*/ 0 w 865"/>
                <a:gd name="T15" fmla="*/ 2345080 h 1828"/>
                <a:gd name="T16" fmla="*/ 248335 w 865"/>
                <a:gd name="T17" fmla="*/ 2179776 h 1828"/>
                <a:gd name="T18" fmla="*/ 394160 w 865"/>
                <a:gd name="T19" fmla="*/ 2179776 h 1828"/>
                <a:gd name="T20" fmla="*/ 394160 w 865"/>
                <a:gd name="T21" fmla="*/ 1159932 h 1828"/>
                <a:gd name="T22" fmla="*/ 623726 w 865"/>
                <a:gd name="T23" fmla="*/ 0 h 18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5"/>
                <a:gd name="T37" fmla="*/ 0 h 1828"/>
                <a:gd name="T38" fmla="*/ 865 w 865"/>
                <a:gd name="T39" fmla="*/ 1828 h 18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lIns="93267" tIns="46634" rIns="93267" bIns="46634" anchor="ctr"/>
            <a:lstStyle/>
            <a:p>
              <a:pPr algn="l" eaLnBrk="1" fontAlgn="base" hangingPunct="1">
                <a:lnSpc>
                  <a:spcPct val="120000"/>
                </a:lnSpc>
              </a:pPr>
              <a:endParaRPr lang="zh-CN" altLang="en-US" sz="4100" b="1">
                <a:solidFill>
                  <a:srgbClr val="FFFFFF"/>
                </a:solidFill>
                <a:ea typeface="微软雅黑" panose="020B0503020204020204" pitchFamily="34" charset="-122"/>
                <a:sym typeface="Verdana" panose="020B0604030504040204" pitchFamily="34" charset="0"/>
              </a:endParaRPr>
            </a:p>
          </p:txBody>
        </p:sp>
        <p:sp>
          <p:nvSpPr>
            <p:cNvPr id="14341" name="Freeform 3"/>
            <p:cNvSpPr>
              <a:spLocks noChangeArrowheads="1"/>
            </p:cNvSpPr>
            <p:nvPr/>
          </p:nvSpPr>
          <p:spPr bwMode="auto">
            <a:xfrm>
              <a:off x="313" y="0"/>
              <a:ext cx="1856" cy="696"/>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 name="T14" fmla="*/ 0 60000 65536"/>
                <a:gd name="T15" fmla="*/ 0 60000 65536"/>
                <a:gd name="T16" fmla="*/ 0 60000 65536"/>
                <a:gd name="T17" fmla="*/ 0 60000 65536"/>
                <a:gd name="T18" fmla="*/ 0 60000 65536"/>
                <a:gd name="T19" fmla="*/ 0 60000 65536"/>
                <a:gd name="T20" fmla="*/ 0 60000 65536"/>
                <a:gd name="T21" fmla="*/ 0 w 2042"/>
                <a:gd name="T22" fmla="*/ 0 h 789"/>
                <a:gd name="T23" fmla="*/ 2042 w 2042"/>
                <a:gd name="T24" fmla="*/ 789 h 7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42" h="789">
                  <a:moveTo>
                    <a:pt x="0" y="788"/>
                  </a:moveTo>
                  <a:lnTo>
                    <a:pt x="2041" y="78"/>
                  </a:lnTo>
                  <a:lnTo>
                    <a:pt x="1996" y="0"/>
                  </a:lnTo>
                  <a:lnTo>
                    <a:pt x="985" y="178"/>
                  </a:lnTo>
                  <a:lnTo>
                    <a:pt x="834" y="230"/>
                  </a:lnTo>
                  <a:lnTo>
                    <a:pt x="8" y="682"/>
                  </a:lnTo>
                  <a:lnTo>
                    <a:pt x="0" y="788"/>
                  </a:lnTo>
                </a:path>
              </a:pathLst>
            </a:custGeom>
            <a:solidFill>
              <a:srgbClr val="C0C0C0"/>
            </a:solidFill>
            <a:ln>
              <a:noFill/>
            </a:ln>
            <a:extLst>
              <a:ext uri="{91240B29-F687-4F45-9708-019B960494DF}">
                <a14:hiddenLine xmlns:a14="http://schemas.microsoft.com/office/drawing/2010/main" w="3175">
                  <a:solidFill>
                    <a:srgbClr val="D7D7D7"/>
                  </a:solidFill>
                  <a:bevel/>
                </a14:hiddenLine>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4342" name="Oval 4"/>
            <p:cNvSpPr>
              <a:spLocks noChangeArrowheads="1"/>
            </p:cNvSpPr>
            <p:nvPr/>
          </p:nvSpPr>
          <p:spPr bwMode="auto">
            <a:xfrm>
              <a:off x="1161" y="230"/>
              <a:ext cx="97" cy="94"/>
            </a:xfrm>
            <a:prstGeom prst="ellipse">
              <a:avLst/>
            </a:prstGeom>
            <a:gradFill rotWithShape="1">
              <a:gsLst>
                <a:gs pos="0">
                  <a:srgbClr val="5F5F5F"/>
                </a:gs>
                <a:gs pos="100000">
                  <a:srgbClr val="2B2B2B"/>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lIns="93267" tIns="46634" rIns="93267" bIns="46634" anchor="ctr"/>
            <a:lstStyle/>
            <a:p>
              <a:pPr algn="l" eaLnBrk="1" fontAlgn="base" hangingPunct="1">
                <a:lnSpc>
                  <a:spcPct val="120000"/>
                </a:lnSpc>
              </a:pPr>
              <a:endParaRPr lang="zh-CN" altLang="en-US" sz="4100" b="1">
                <a:solidFill>
                  <a:srgbClr val="FFFFFF"/>
                </a:solidFill>
                <a:ea typeface="微软雅黑" panose="020B0503020204020204" pitchFamily="34" charset="-122"/>
                <a:sym typeface="Verdana" panose="020B0604030504040204" pitchFamily="34" charset="0"/>
              </a:endParaRPr>
            </a:p>
          </p:txBody>
        </p:sp>
        <p:sp>
          <p:nvSpPr>
            <p:cNvPr id="14343" name="Line 5"/>
            <p:cNvSpPr>
              <a:spLocks noChangeShapeType="1"/>
            </p:cNvSpPr>
            <p:nvPr/>
          </p:nvSpPr>
          <p:spPr bwMode="auto">
            <a:xfrm>
              <a:off x="2107" y="88"/>
              <a:ext cx="334" cy="801"/>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4344" name="Line 6"/>
            <p:cNvSpPr>
              <a:spLocks noChangeShapeType="1"/>
            </p:cNvSpPr>
            <p:nvPr/>
          </p:nvSpPr>
          <p:spPr bwMode="auto">
            <a:xfrm>
              <a:off x="2100" y="88"/>
              <a:ext cx="1" cy="796"/>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4345" name="Line 7"/>
            <p:cNvSpPr>
              <a:spLocks noChangeShapeType="1"/>
            </p:cNvSpPr>
            <p:nvPr/>
          </p:nvSpPr>
          <p:spPr bwMode="auto">
            <a:xfrm flipH="1">
              <a:off x="1748" y="90"/>
              <a:ext cx="348" cy="775"/>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4346" name="Freeform 8"/>
            <p:cNvSpPr>
              <a:spLocks noChangeArrowheads="1"/>
            </p:cNvSpPr>
            <p:nvPr/>
          </p:nvSpPr>
          <p:spPr bwMode="auto">
            <a:xfrm>
              <a:off x="1706" y="871"/>
              <a:ext cx="755" cy="242"/>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0"/>
                <a:gd name="T94" fmla="*/ 0 h 276"/>
                <a:gd name="T95" fmla="*/ 830 w 830"/>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0C0C0"/>
            </a:solidFill>
            <a:ln>
              <a:noFill/>
            </a:ln>
            <a:extLst>
              <a:ext uri="{91240B29-F687-4F45-9708-019B960494DF}">
                <a14:hiddenLine xmlns:a14="http://schemas.microsoft.com/office/drawing/2010/main" w="3175">
                  <a:solidFill>
                    <a:srgbClr val="D7D7D7"/>
                  </a:solidFill>
                  <a:bevel/>
                </a14:hiddenLine>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4347" name="Line 9"/>
            <p:cNvSpPr>
              <a:spLocks noChangeShapeType="1"/>
            </p:cNvSpPr>
            <p:nvPr/>
          </p:nvSpPr>
          <p:spPr bwMode="auto">
            <a:xfrm>
              <a:off x="400" y="662"/>
              <a:ext cx="334" cy="800"/>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4348" name="Line 10"/>
            <p:cNvSpPr>
              <a:spLocks noChangeShapeType="1"/>
            </p:cNvSpPr>
            <p:nvPr/>
          </p:nvSpPr>
          <p:spPr bwMode="auto">
            <a:xfrm>
              <a:off x="395" y="662"/>
              <a:ext cx="1" cy="796"/>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4349" name="Line 11"/>
            <p:cNvSpPr>
              <a:spLocks noChangeShapeType="1"/>
            </p:cNvSpPr>
            <p:nvPr/>
          </p:nvSpPr>
          <p:spPr bwMode="auto">
            <a:xfrm flipH="1">
              <a:off x="37" y="663"/>
              <a:ext cx="353" cy="781"/>
            </a:xfrm>
            <a:prstGeom prst="line">
              <a:avLst/>
            </a:prstGeom>
            <a:noFill/>
            <a:ln w="3175">
              <a:solidFill>
                <a:srgbClr val="D7D7D7"/>
              </a:solidFill>
              <a:bevel/>
            </a:ln>
            <a:extLst>
              <a:ext uri="{909E8E84-426E-40DD-AFC4-6F175D3DCCD1}">
                <a14:hiddenFill xmlns:a14="http://schemas.microsoft.com/office/drawing/2010/main">
                  <a:noFill/>
                </a14:hiddenFill>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14350" name="Freeform 12"/>
            <p:cNvSpPr>
              <a:spLocks noChangeArrowheads="1"/>
            </p:cNvSpPr>
            <p:nvPr/>
          </p:nvSpPr>
          <p:spPr bwMode="auto">
            <a:xfrm>
              <a:off x="0" y="1444"/>
              <a:ext cx="755" cy="243"/>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30"/>
                <a:gd name="T94" fmla="*/ 0 h 276"/>
                <a:gd name="T95" fmla="*/ 830 w 830"/>
                <a:gd name="T96" fmla="*/ 276 h 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C0C0C0"/>
            </a:solidFill>
            <a:ln>
              <a:noFill/>
            </a:ln>
            <a:extLst>
              <a:ext uri="{91240B29-F687-4F45-9708-019B960494DF}">
                <a14:hiddenLine xmlns:a14="http://schemas.microsoft.com/office/drawing/2010/main" w="3175">
                  <a:solidFill>
                    <a:srgbClr val="D7D7D7"/>
                  </a:solidFill>
                  <a:bevel/>
                </a14:hiddenLine>
              </a:ext>
            </a:extLst>
          </p:spPr>
          <p:txBody>
            <a:bodyPr lIns="93267" tIns="46634" rIns="93267" bIns="46634" anchor="ctr"/>
            <a:lstStyle/>
            <a:p>
              <a:pPr algn="l"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grpSp>
      <p:sp>
        <p:nvSpPr>
          <p:cNvPr id="14351" name="TextBox 53"/>
          <p:cNvSpPr>
            <a:spLocks noChangeArrowheads="1"/>
          </p:cNvSpPr>
          <p:nvPr/>
        </p:nvSpPr>
        <p:spPr bwMode="auto">
          <a:xfrm>
            <a:off x="763176" y="2664591"/>
            <a:ext cx="1763169" cy="2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3267" tIns="46634" rIns="93267" bIns="46634">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sz="1200" b="1">
                <a:solidFill>
                  <a:srgbClr val="4D4D4D"/>
                </a:solidFill>
                <a:ea typeface="宋体" panose="02010600030101010101" pitchFamily="2" charset="-122"/>
                <a:sym typeface="微软雅黑" panose="020B0503020204020204" pitchFamily="34" charset="-122"/>
              </a:rPr>
              <a:t>单击此处添加标题</a:t>
            </a:r>
            <a:endParaRPr lang="zh-CN" altLang="en-US" sz="1800">
              <a:solidFill>
                <a:srgbClr val="000000"/>
              </a:solidFill>
              <a:latin typeface="Arial" panose="020B0604020202020204" pitchFamily="34" charset="0"/>
              <a:ea typeface="宋体" panose="02010600030101010101" pitchFamily="2" charset="-122"/>
            </a:endParaRPr>
          </a:p>
        </p:txBody>
      </p:sp>
      <p:sp>
        <p:nvSpPr>
          <p:cNvPr id="14352" name="TextBox 13"/>
          <p:cNvSpPr>
            <a:spLocks noChangeArrowheads="1"/>
          </p:cNvSpPr>
          <p:nvPr/>
        </p:nvSpPr>
        <p:spPr bwMode="auto">
          <a:xfrm>
            <a:off x="763176" y="2994689"/>
            <a:ext cx="1763169" cy="11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3267" tIns="46634" rIns="93267" bIns="46634">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50000"/>
              </a:lnSpc>
            </a:pPr>
            <a:r>
              <a:rPr lang="zh-CN" altLang="en-US" sz="1100">
                <a:solidFill>
                  <a:srgbClr val="4D4D4D"/>
                </a:solidFill>
                <a:sym typeface="微软雅黑" panose="020B0503020204020204" pitchFamily="34" charset="-122"/>
              </a:rPr>
              <a:t>单击此处添加段落文本单击此处添加段落文本单击此处添加段落文本单击此处添加段落文本</a:t>
            </a:r>
            <a:endParaRPr lang="zh-CN" altLang="en-US"/>
          </a:p>
        </p:txBody>
      </p:sp>
      <p:sp>
        <p:nvSpPr>
          <p:cNvPr id="14353" name="TextBox 53"/>
          <p:cNvSpPr>
            <a:spLocks noChangeArrowheads="1"/>
          </p:cNvSpPr>
          <p:nvPr/>
        </p:nvSpPr>
        <p:spPr bwMode="auto">
          <a:xfrm>
            <a:off x="6565285" y="1810779"/>
            <a:ext cx="1763169" cy="27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3267" tIns="46634" rIns="93267" bIns="46634">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sz="1200" b="1">
                <a:solidFill>
                  <a:srgbClr val="4D4D4D"/>
                </a:solidFill>
                <a:ea typeface="宋体" panose="02010600030101010101" pitchFamily="2" charset="-122"/>
                <a:sym typeface="微软雅黑" panose="020B0503020204020204" pitchFamily="34" charset="-122"/>
              </a:rPr>
              <a:t>单击此处添加标题</a:t>
            </a:r>
            <a:endParaRPr lang="zh-CN" altLang="en-US" sz="1800">
              <a:solidFill>
                <a:srgbClr val="000000"/>
              </a:solidFill>
              <a:latin typeface="Arial" panose="020B0604020202020204" pitchFamily="34" charset="0"/>
              <a:ea typeface="宋体" panose="02010600030101010101" pitchFamily="2" charset="-122"/>
            </a:endParaRPr>
          </a:p>
        </p:txBody>
      </p:sp>
      <p:sp>
        <p:nvSpPr>
          <p:cNvPr id="14354" name="TextBox 15"/>
          <p:cNvSpPr>
            <a:spLocks noChangeArrowheads="1"/>
          </p:cNvSpPr>
          <p:nvPr/>
        </p:nvSpPr>
        <p:spPr bwMode="auto">
          <a:xfrm>
            <a:off x="6565285" y="2140878"/>
            <a:ext cx="1763169" cy="11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3267" tIns="46634" rIns="93267" bIns="46634">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50000"/>
              </a:lnSpc>
            </a:pPr>
            <a:r>
              <a:rPr lang="zh-CN" altLang="en-US" sz="1100">
                <a:solidFill>
                  <a:srgbClr val="4D4D4D"/>
                </a:solidFill>
                <a:sym typeface="微软雅黑" panose="020B0503020204020204" pitchFamily="34" charset="-122"/>
              </a:rPr>
              <a:t>单击此处添加段落文本单击此处添加段落文本单击此处添加段落文本单击此处添加段落文本</a:t>
            </a:r>
            <a:endParaRPr lang="zh-CN" altLang="en-US"/>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21" name="文本框 20"/>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500" fill="hold"/>
                                        <p:tgtEl>
                                          <p:spTgt spid="14339"/>
                                        </p:tgtEl>
                                        <p:attrNameLst>
                                          <p:attrName>ppt_w</p:attrName>
                                        </p:attrNameLst>
                                      </p:cBhvr>
                                      <p:tavLst>
                                        <p:tav tm="0">
                                          <p:val>
                                            <p:fltVal val="0"/>
                                          </p:val>
                                        </p:tav>
                                        <p:tav tm="100000">
                                          <p:val>
                                            <p:strVal val="#ppt_w"/>
                                          </p:val>
                                        </p:tav>
                                      </p:tavLst>
                                    </p:anim>
                                    <p:anim calcmode="lin" valueType="num">
                                      <p:cBhvr>
                                        <p:cTn id="8" dur="500" fill="hold"/>
                                        <p:tgtEl>
                                          <p:spTgt spid="14339"/>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47" presetClass="entr" presetSubtype="0" fill="hold" grpId="0" nodeType="afterEffect">
                                  <p:stCondLst>
                                    <p:cond delay="0"/>
                                  </p:stCondLst>
                                  <p:childTnLst>
                                    <p:set>
                                      <p:cBhvr>
                                        <p:cTn id="11" dur="1" fill="hold">
                                          <p:stCondLst>
                                            <p:cond delay="0"/>
                                          </p:stCondLst>
                                        </p:cTn>
                                        <p:tgtEl>
                                          <p:spTgt spid="14353"/>
                                        </p:tgtEl>
                                        <p:attrNameLst>
                                          <p:attrName>style.visibility</p:attrName>
                                        </p:attrNameLst>
                                      </p:cBhvr>
                                      <p:to>
                                        <p:strVal val="visible"/>
                                      </p:to>
                                    </p:set>
                                    <p:animEffect>
                                      <p:cBhvr>
                                        <p:cTn id="12" dur="1000"/>
                                        <p:tgtEl>
                                          <p:spTgt spid="14353"/>
                                        </p:tgtEl>
                                      </p:cBhvr>
                                    </p:animEffect>
                                    <p:anim calcmode="lin" valueType="num">
                                      <p:cBhvr>
                                        <p:cTn id="13" dur="1000" fill="hold"/>
                                        <p:tgtEl>
                                          <p:spTgt spid="14353"/>
                                        </p:tgtEl>
                                        <p:attrNameLst>
                                          <p:attrName>ppt_x</p:attrName>
                                        </p:attrNameLst>
                                      </p:cBhvr>
                                      <p:tavLst>
                                        <p:tav tm="0">
                                          <p:val>
                                            <p:strVal val="#ppt_x"/>
                                          </p:val>
                                        </p:tav>
                                        <p:tav tm="100000">
                                          <p:val>
                                            <p:strVal val="#ppt_x"/>
                                          </p:val>
                                        </p:tav>
                                      </p:tavLst>
                                    </p:anim>
                                    <p:anim calcmode="lin" valueType="num">
                                      <p:cBhvr>
                                        <p:cTn id="14" dur="1000" fill="hold"/>
                                        <p:tgtEl>
                                          <p:spTgt spid="1435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4354"/>
                                        </p:tgtEl>
                                        <p:attrNameLst>
                                          <p:attrName>style.visibility</p:attrName>
                                        </p:attrNameLst>
                                      </p:cBhvr>
                                      <p:to>
                                        <p:strVal val="visible"/>
                                      </p:to>
                                    </p:set>
                                    <p:animEffect>
                                      <p:cBhvr>
                                        <p:cTn id="17" dur="1000"/>
                                        <p:tgtEl>
                                          <p:spTgt spid="14354"/>
                                        </p:tgtEl>
                                      </p:cBhvr>
                                    </p:animEffect>
                                    <p:anim calcmode="lin" valueType="num">
                                      <p:cBhvr>
                                        <p:cTn id="18" dur="1000" fill="hold"/>
                                        <p:tgtEl>
                                          <p:spTgt spid="14354"/>
                                        </p:tgtEl>
                                        <p:attrNameLst>
                                          <p:attrName>ppt_x</p:attrName>
                                        </p:attrNameLst>
                                      </p:cBhvr>
                                      <p:tavLst>
                                        <p:tav tm="0">
                                          <p:val>
                                            <p:strVal val="#ppt_x"/>
                                          </p:val>
                                        </p:tav>
                                        <p:tav tm="100000">
                                          <p:val>
                                            <p:strVal val="#ppt_x"/>
                                          </p:val>
                                        </p:tav>
                                      </p:tavLst>
                                    </p:anim>
                                    <p:anim calcmode="lin" valueType="num">
                                      <p:cBhvr>
                                        <p:cTn id="19" dur="1000" fill="hold"/>
                                        <p:tgtEl>
                                          <p:spTgt spid="1435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4351"/>
                                        </p:tgtEl>
                                        <p:attrNameLst>
                                          <p:attrName>style.visibility</p:attrName>
                                        </p:attrNameLst>
                                      </p:cBhvr>
                                      <p:to>
                                        <p:strVal val="visible"/>
                                      </p:to>
                                    </p:set>
                                    <p:animEffect>
                                      <p:cBhvr>
                                        <p:cTn id="23" dur="1000"/>
                                        <p:tgtEl>
                                          <p:spTgt spid="14351"/>
                                        </p:tgtEl>
                                      </p:cBhvr>
                                    </p:animEffect>
                                    <p:anim calcmode="lin" valueType="num">
                                      <p:cBhvr>
                                        <p:cTn id="24" dur="1000" fill="hold"/>
                                        <p:tgtEl>
                                          <p:spTgt spid="14351"/>
                                        </p:tgtEl>
                                        <p:attrNameLst>
                                          <p:attrName>ppt_x</p:attrName>
                                        </p:attrNameLst>
                                      </p:cBhvr>
                                      <p:tavLst>
                                        <p:tav tm="0">
                                          <p:val>
                                            <p:strVal val="#ppt_x"/>
                                          </p:val>
                                        </p:tav>
                                        <p:tav tm="100000">
                                          <p:val>
                                            <p:strVal val="#ppt_x"/>
                                          </p:val>
                                        </p:tav>
                                      </p:tavLst>
                                    </p:anim>
                                    <p:anim calcmode="lin" valueType="num">
                                      <p:cBhvr>
                                        <p:cTn id="25" dur="1000" fill="hold"/>
                                        <p:tgtEl>
                                          <p:spTgt spid="1435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352"/>
                                        </p:tgtEl>
                                        <p:attrNameLst>
                                          <p:attrName>style.visibility</p:attrName>
                                        </p:attrNameLst>
                                      </p:cBhvr>
                                      <p:to>
                                        <p:strVal val="visible"/>
                                      </p:to>
                                    </p:set>
                                    <p:animEffect>
                                      <p:cBhvr>
                                        <p:cTn id="28" dur="1000"/>
                                        <p:tgtEl>
                                          <p:spTgt spid="14352"/>
                                        </p:tgtEl>
                                      </p:cBhvr>
                                    </p:animEffect>
                                    <p:anim calcmode="lin" valueType="num">
                                      <p:cBhvr>
                                        <p:cTn id="29" dur="1000" fill="hold"/>
                                        <p:tgtEl>
                                          <p:spTgt spid="14352"/>
                                        </p:tgtEl>
                                        <p:attrNameLst>
                                          <p:attrName>ppt_x</p:attrName>
                                        </p:attrNameLst>
                                      </p:cBhvr>
                                      <p:tavLst>
                                        <p:tav tm="0">
                                          <p:val>
                                            <p:strVal val="#ppt_x"/>
                                          </p:val>
                                        </p:tav>
                                        <p:tav tm="100000">
                                          <p:val>
                                            <p:strVal val="#ppt_x"/>
                                          </p:val>
                                        </p:tav>
                                      </p:tavLst>
                                    </p:anim>
                                    <p:anim calcmode="lin" valueType="num">
                                      <p:cBhvr>
                                        <p:cTn id="30" dur="1000" fill="hold"/>
                                        <p:tgtEl>
                                          <p:spTgt spid="143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bldLvl="0" autoUpdateAnimBg="0"/>
      <p:bldP spid="14352" grpId="0" bldLvl="0" autoUpdateAnimBg="0"/>
      <p:bldP spid="14353" grpId="0" bldLvl="0" autoUpdateAnimBg="0"/>
      <p:bldP spid="14354"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1" descr="003"/>
          <p:cNvPicPr>
            <a:picLocks noChangeAspect="1" noChangeArrowheads="1"/>
          </p:cNvPicPr>
          <p:nvPr/>
        </p:nvPicPr>
        <p:blipFill>
          <a:blip r:embed="rId2">
            <a:extLst>
              <a:ext uri="{28A0092B-C50C-407E-A947-70E740481C1C}">
                <a14:useLocalDpi xmlns:a14="http://schemas.microsoft.com/office/drawing/2010/main" val="0"/>
              </a:ext>
            </a:extLst>
          </a:blip>
          <a:srcRect l="37865" t="35010" r="5339" b="33759"/>
          <a:stretch>
            <a:fillRect/>
          </a:stretch>
        </p:blipFill>
        <p:spPr bwMode="auto">
          <a:xfrm flipH="1">
            <a:off x="26849" y="267494"/>
            <a:ext cx="4067027" cy="242177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729801" y="1923678"/>
            <a:ext cx="3888432" cy="1152128"/>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WordArt 20"/>
          <p:cNvSpPr>
            <a:spLocks noChangeArrowheads="1" noChangeShapeType="1" noTextEdit="1"/>
          </p:cNvSpPr>
          <p:nvPr/>
        </p:nvSpPr>
        <p:spPr bwMode="auto">
          <a:xfrm>
            <a:off x="3185025" y="2283124"/>
            <a:ext cx="228529" cy="45705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dirty="0" smtClean="0">
                <a:solidFill>
                  <a:srgbClr val="FF6699"/>
                </a:solidFill>
                <a:latin typeface="Arial" panose="020B0604020202020204" pitchFamily="34" charset="0"/>
                <a:cs typeface="Arial" panose="020B0604020202020204" pitchFamily="34" charset="0"/>
              </a:rPr>
              <a:t>4</a:t>
            </a:r>
            <a:endParaRPr lang="zh-CN" altLang="en-US" sz="3600" b="1" dirty="0">
              <a:solidFill>
                <a:srgbClr val="FF6699"/>
              </a:solidFill>
              <a:latin typeface="Arial" panose="020B0604020202020204" pitchFamily="34" charset="0"/>
              <a:cs typeface="Arial" panose="020B0604020202020204" pitchFamily="34" charset="0"/>
            </a:endParaRPr>
          </a:p>
        </p:txBody>
      </p:sp>
      <p:sp>
        <p:nvSpPr>
          <p:cNvPr id="8" name="Rectangle 22"/>
          <p:cNvSpPr>
            <a:spLocks noChangeArrowheads="1"/>
          </p:cNvSpPr>
          <p:nvPr/>
        </p:nvSpPr>
        <p:spPr bwMode="auto">
          <a:xfrm>
            <a:off x="3642084" y="2211710"/>
            <a:ext cx="2970883" cy="6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pPr>
            <a:r>
              <a:rPr lang="zh-CN" altLang="en-US" sz="1600" b="1" dirty="0" smtClean="0">
                <a:solidFill>
                  <a:srgbClr val="5F5F5F"/>
                </a:solidFill>
                <a:latin typeface="Arial" panose="020B0604020202020204" pitchFamily="34" charset="0"/>
                <a:ea typeface="微软雅黑" panose="020B0503020204020204" pitchFamily="34" charset="-122"/>
                <a:sym typeface="Arial" panose="020B0604020202020204" pitchFamily="34" charset="0"/>
              </a:rPr>
              <a:t>   点击</a:t>
            </a:r>
            <a:r>
              <a:rPr lang="zh-CN" altLang="en-US" sz="1600" b="1" dirty="0">
                <a:solidFill>
                  <a:srgbClr val="5F5F5F"/>
                </a:solidFill>
                <a:latin typeface="Arial" panose="020B0604020202020204" pitchFamily="34" charset="0"/>
                <a:ea typeface="微软雅黑" panose="020B0503020204020204" pitchFamily="34" charset="-122"/>
                <a:sym typeface="Arial" panose="020B0604020202020204" pitchFamily="34" charset="0"/>
              </a:rPr>
              <a:t>添相目录文字内容</a:t>
            </a:r>
            <a:endPar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rPr>
              <a:t>单击此处添加文字单击此处添加文字</a:t>
            </a:r>
            <a:endParaRPr lang="zh-CN" altLang="en-US" sz="1800" dirty="0">
              <a:ea typeface="微软雅黑" panose="020B0503020204020204" pitchFamily="34" charset="-122"/>
            </a:endParaRPr>
          </a:p>
        </p:txBody>
      </p:sp>
      <p:pic>
        <p:nvPicPr>
          <p:cNvPr id="9" name="Picture 36" descr="009"/>
          <p:cNvPicPr>
            <a:picLocks noChangeAspect="1" noChangeArrowheads="1"/>
          </p:cNvPicPr>
          <p:nvPr/>
        </p:nvPicPr>
        <p:blipFill>
          <a:blip r:embed="rId3">
            <a:extLst>
              <a:ext uri="{28A0092B-C50C-407E-A947-70E740481C1C}">
                <a14:useLocalDpi xmlns:a14="http://schemas.microsoft.com/office/drawing/2010/main" val="0"/>
              </a:ext>
            </a:extLst>
          </a:blip>
          <a:srcRect l="49167" t="18663"/>
          <a:stretch>
            <a:fillRect/>
          </a:stretch>
        </p:blipFill>
        <p:spPr bwMode="auto">
          <a:xfrm>
            <a:off x="4924404" y="1707654"/>
            <a:ext cx="4646766" cy="4170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49" presetClass="entr" presetSubtype="0"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p:cBhvr>
                                        <p:cTn id="21" dur="500"/>
                                        <p:tgtEl>
                                          <p:spTgt spid="7"/>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2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edg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ldLvl="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29723" name="Rectangle 28"/>
          <p:cNvSpPr>
            <a:spLocks noChangeArrowheads="1"/>
          </p:cNvSpPr>
          <p:nvPr/>
        </p:nvSpPr>
        <p:spPr bwMode="auto">
          <a:xfrm>
            <a:off x="1794732" y="1831410"/>
            <a:ext cx="2201184" cy="76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50000"/>
              </a:lnSpc>
            </a:pPr>
            <a:r>
              <a:rPr lang="zh-CN" altLang="en-US" sz="1800">
                <a:solidFill>
                  <a:srgbClr val="888888"/>
                </a:solidFill>
                <a:ea typeface="微软雅黑" panose="020B0503020204020204" pitchFamily="34" charset="-122"/>
                <a:sym typeface="Verdana" panose="020B0604030504040204" pitchFamily="34" charset="0"/>
              </a:rPr>
              <a:t>单击此处添加</a:t>
            </a:r>
            <a:endParaRPr lang="zh-CN" altLang="en-US" sz="1800">
              <a:solidFill>
                <a:srgbClr val="888888"/>
              </a:solidFill>
              <a:ea typeface="微软雅黑" panose="020B0503020204020204" pitchFamily="34" charset="-122"/>
              <a:sym typeface="Verdana" panose="020B0604030504040204" pitchFamily="34" charset="0"/>
            </a:endParaRPr>
          </a:p>
          <a:p>
            <a:pPr eaLnBrk="1" fontAlgn="base" hangingPunct="1">
              <a:lnSpc>
                <a:spcPct val="150000"/>
              </a:lnSpc>
            </a:pPr>
            <a:r>
              <a:rPr lang="zh-CN" altLang="en-US" sz="1800">
                <a:solidFill>
                  <a:srgbClr val="888888"/>
                </a:solidFill>
                <a:ea typeface="微软雅黑" panose="020B0503020204020204" pitchFamily="34" charset="-122"/>
                <a:sym typeface="Verdana" panose="020B0604030504040204" pitchFamily="34" charset="0"/>
              </a:rPr>
              <a:t>段落文字内容</a:t>
            </a:r>
            <a:endParaRPr lang="zh-CN" altLang="en-US" sz="1800">
              <a:ea typeface="微软雅黑" panose="020B0503020204020204" pitchFamily="34" charset="-122"/>
            </a:endParaRPr>
          </a:p>
        </p:txBody>
      </p:sp>
      <p:sp>
        <p:nvSpPr>
          <p:cNvPr id="29724" name="Rectangle 29"/>
          <p:cNvSpPr>
            <a:spLocks noChangeArrowheads="1"/>
          </p:cNvSpPr>
          <p:nvPr/>
        </p:nvSpPr>
        <p:spPr bwMode="auto">
          <a:xfrm>
            <a:off x="1794732" y="2601111"/>
            <a:ext cx="2201184" cy="76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50000"/>
              </a:lnSpc>
            </a:pPr>
            <a:r>
              <a:rPr lang="zh-CN" altLang="en-US" sz="1800">
                <a:solidFill>
                  <a:srgbClr val="888888"/>
                </a:solidFill>
                <a:ea typeface="微软雅黑" panose="020B0503020204020204" pitchFamily="34" charset="-122"/>
                <a:sym typeface="Verdana" panose="020B0604030504040204" pitchFamily="34" charset="0"/>
              </a:rPr>
              <a:t>单击此处添加</a:t>
            </a:r>
            <a:endParaRPr lang="zh-CN" altLang="en-US" sz="1800">
              <a:solidFill>
                <a:srgbClr val="888888"/>
              </a:solidFill>
              <a:ea typeface="微软雅黑" panose="020B0503020204020204" pitchFamily="34" charset="-122"/>
              <a:sym typeface="Verdana" panose="020B0604030504040204" pitchFamily="34" charset="0"/>
            </a:endParaRPr>
          </a:p>
          <a:p>
            <a:pPr eaLnBrk="1" fontAlgn="base" hangingPunct="1">
              <a:lnSpc>
                <a:spcPct val="150000"/>
              </a:lnSpc>
            </a:pPr>
            <a:r>
              <a:rPr lang="zh-CN" altLang="en-US" sz="1800">
                <a:solidFill>
                  <a:srgbClr val="888888"/>
                </a:solidFill>
                <a:ea typeface="微软雅黑" panose="020B0503020204020204" pitchFamily="34" charset="-122"/>
                <a:sym typeface="Verdana" panose="020B0604030504040204" pitchFamily="34" charset="0"/>
              </a:rPr>
              <a:t>段落文字内容</a:t>
            </a:r>
            <a:endParaRPr lang="zh-CN" altLang="en-US" sz="1800">
              <a:ea typeface="微软雅黑" panose="020B0503020204020204" pitchFamily="34" charset="-122"/>
            </a:endParaRPr>
          </a:p>
        </p:txBody>
      </p:sp>
      <p:sp>
        <p:nvSpPr>
          <p:cNvPr id="29725" name="Rectangle 30"/>
          <p:cNvSpPr>
            <a:spLocks noChangeArrowheads="1"/>
          </p:cNvSpPr>
          <p:nvPr/>
        </p:nvSpPr>
        <p:spPr bwMode="auto">
          <a:xfrm>
            <a:off x="5051277" y="1831410"/>
            <a:ext cx="2201184" cy="76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50000"/>
              </a:lnSpc>
            </a:pPr>
            <a:r>
              <a:rPr lang="zh-CN" altLang="en-US" sz="1800">
                <a:solidFill>
                  <a:srgbClr val="888888"/>
                </a:solidFill>
                <a:ea typeface="微软雅黑" panose="020B0503020204020204" pitchFamily="34" charset="-122"/>
                <a:sym typeface="Verdana" panose="020B0604030504040204" pitchFamily="34" charset="0"/>
              </a:rPr>
              <a:t>单击此处添加</a:t>
            </a:r>
            <a:endParaRPr lang="zh-CN" altLang="en-US" sz="1800">
              <a:solidFill>
                <a:srgbClr val="888888"/>
              </a:solidFill>
              <a:ea typeface="微软雅黑" panose="020B0503020204020204" pitchFamily="34" charset="-122"/>
              <a:sym typeface="Verdana" panose="020B0604030504040204" pitchFamily="34" charset="0"/>
            </a:endParaRPr>
          </a:p>
          <a:p>
            <a:pPr eaLnBrk="1" fontAlgn="base" hangingPunct="1">
              <a:lnSpc>
                <a:spcPct val="150000"/>
              </a:lnSpc>
            </a:pPr>
            <a:r>
              <a:rPr lang="zh-CN" altLang="en-US" sz="1800">
                <a:solidFill>
                  <a:srgbClr val="888888"/>
                </a:solidFill>
                <a:ea typeface="微软雅黑" panose="020B0503020204020204" pitchFamily="34" charset="-122"/>
                <a:sym typeface="Verdana" panose="020B0604030504040204" pitchFamily="34" charset="0"/>
              </a:rPr>
              <a:t>段落文字内容</a:t>
            </a:r>
            <a:endParaRPr lang="zh-CN" altLang="en-US" sz="1800">
              <a:ea typeface="微软雅黑" panose="020B0503020204020204" pitchFamily="34" charset="-122"/>
            </a:endParaRPr>
          </a:p>
        </p:txBody>
      </p:sp>
      <p:sp>
        <p:nvSpPr>
          <p:cNvPr id="29726" name="Rectangle 31"/>
          <p:cNvSpPr>
            <a:spLocks noChangeArrowheads="1"/>
          </p:cNvSpPr>
          <p:nvPr/>
        </p:nvSpPr>
        <p:spPr bwMode="auto">
          <a:xfrm>
            <a:off x="5051277" y="2601111"/>
            <a:ext cx="2201184" cy="76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50000"/>
              </a:lnSpc>
            </a:pPr>
            <a:r>
              <a:rPr lang="zh-CN" altLang="en-US" sz="1800">
                <a:solidFill>
                  <a:srgbClr val="888888"/>
                </a:solidFill>
                <a:ea typeface="微软雅黑" panose="020B0503020204020204" pitchFamily="34" charset="-122"/>
                <a:sym typeface="Verdana" panose="020B0604030504040204" pitchFamily="34" charset="0"/>
              </a:rPr>
              <a:t>单击此处添加</a:t>
            </a:r>
            <a:endParaRPr lang="zh-CN" altLang="en-US" sz="1800">
              <a:solidFill>
                <a:srgbClr val="888888"/>
              </a:solidFill>
              <a:ea typeface="微软雅黑" panose="020B0503020204020204" pitchFamily="34" charset="-122"/>
              <a:sym typeface="Verdana" panose="020B0604030504040204" pitchFamily="34" charset="0"/>
            </a:endParaRPr>
          </a:p>
          <a:p>
            <a:pPr eaLnBrk="1" fontAlgn="base" hangingPunct="1">
              <a:lnSpc>
                <a:spcPct val="150000"/>
              </a:lnSpc>
            </a:pPr>
            <a:r>
              <a:rPr lang="zh-CN" altLang="en-US" sz="1800">
                <a:solidFill>
                  <a:srgbClr val="888888"/>
                </a:solidFill>
                <a:ea typeface="微软雅黑" panose="020B0503020204020204" pitchFamily="34" charset="-122"/>
                <a:sym typeface="Verdana" panose="020B0604030504040204" pitchFamily="34" charset="0"/>
              </a:rPr>
              <a:t>段落文字内容</a:t>
            </a:r>
            <a:endParaRPr lang="zh-CN" altLang="en-US" sz="1800">
              <a:ea typeface="微软雅黑" panose="020B0503020204020204" pitchFamily="34" charset="-122"/>
            </a:endParaRPr>
          </a:p>
        </p:txBody>
      </p:sp>
      <p:sp>
        <p:nvSpPr>
          <p:cNvPr id="29730" name="Line 23"/>
          <p:cNvSpPr>
            <a:spLocks noChangeShapeType="1"/>
          </p:cNvSpPr>
          <p:nvPr/>
        </p:nvSpPr>
        <p:spPr bwMode="auto">
          <a:xfrm>
            <a:off x="2031197" y="2601110"/>
            <a:ext cx="1712383" cy="1587"/>
          </a:xfrm>
          <a:prstGeom prst="line">
            <a:avLst/>
          </a:prstGeom>
          <a:noFill/>
          <a:ln w="19050">
            <a:solidFill>
              <a:srgbClr val="00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29731" name="Line 24"/>
          <p:cNvSpPr>
            <a:spLocks noChangeShapeType="1"/>
          </p:cNvSpPr>
          <p:nvPr/>
        </p:nvSpPr>
        <p:spPr bwMode="auto">
          <a:xfrm>
            <a:off x="5352810" y="2601110"/>
            <a:ext cx="1712384" cy="1587"/>
          </a:xfrm>
          <a:prstGeom prst="line">
            <a:avLst/>
          </a:prstGeom>
          <a:noFill/>
          <a:ln w="19050">
            <a:solidFill>
              <a:srgbClr val="000000"/>
            </a:solidFill>
            <a:bevel/>
            <a:tailEnd type="triangle" w="med" len="med"/>
          </a:ln>
          <a:extLst>
            <a:ext uri="{909E8E84-426E-40DD-AFC4-6F175D3DCCD1}">
              <a14:hiddenFill xmlns:a14="http://schemas.microsoft.com/office/drawing/2010/main">
                <a:noFill/>
              </a14:hiddenFill>
            </a:ext>
          </a:extLst>
        </p:spPr>
        <p:txBody>
          <a:bodyP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29732" name="椭圆 4"/>
          <p:cNvSpPr>
            <a:spLocks noChangeArrowheads="1"/>
          </p:cNvSpPr>
          <p:nvPr/>
        </p:nvSpPr>
        <p:spPr bwMode="auto">
          <a:xfrm>
            <a:off x="534646" y="1886956"/>
            <a:ext cx="1423549" cy="1423548"/>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800" b="1">
                <a:solidFill>
                  <a:srgbClr val="FFFFFF"/>
                </a:solidFill>
                <a:ea typeface="微软雅黑" panose="020B0503020204020204" pitchFamily="34" charset="-122"/>
                <a:sym typeface="Verdana" panose="020B0604030504040204" pitchFamily="34" charset="0"/>
              </a:rPr>
              <a:t>单击此处添加标题</a:t>
            </a:r>
            <a:endParaRPr lang="zh-CN" altLang="en-US" sz="1800">
              <a:ea typeface="微软雅黑" panose="020B0503020204020204" pitchFamily="34" charset="-122"/>
            </a:endParaRPr>
          </a:p>
        </p:txBody>
      </p:sp>
      <p:sp>
        <p:nvSpPr>
          <p:cNvPr id="29733" name="椭圆 4"/>
          <p:cNvSpPr>
            <a:spLocks noChangeArrowheads="1"/>
          </p:cNvSpPr>
          <p:nvPr/>
        </p:nvSpPr>
        <p:spPr bwMode="auto">
          <a:xfrm>
            <a:off x="3849911" y="1886956"/>
            <a:ext cx="1423548" cy="1423548"/>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800" b="1">
                <a:solidFill>
                  <a:srgbClr val="FFFFFF"/>
                </a:solidFill>
                <a:ea typeface="微软雅黑" panose="020B0503020204020204" pitchFamily="34" charset="-122"/>
                <a:sym typeface="Verdana" panose="020B0604030504040204" pitchFamily="34" charset="0"/>
              </a:rPr>
              <a:t>单击此处添加标题</a:t>
            </a:r>
            <a:endParaRPr lang="zh-CN" altLang="en-US" sz="1800">
              <a:ea typeface="微软雅黑" panose="020B0503020204020204" pitchFamily="34" charset="-122"/>
            </a:endParaRPr>
          </a:p>
        </p:txBody>
      </p:sp>
      <p:sp>
        <p:nvSpPr>
          <p:cNvPr id="29734" name="椭圆 4"/>
          <p:cNvSpPr>
            <a:spLocks noChangeArrowheads="1"/>
          </p:cNvSpPr>
          <p:nvPr/>
        </p:nvSpPr>
        <p:spPr bwMode="auto">
          <a:xfrm>
            <a:off x="7125500" y="1886956"/>
            <a:ext cx="1423548" cy="1423548"/>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800" b="1">
                <a:solidFill>
                  <a:srgbClr val="FFFFFF"/>
                </a:solidFill>
                <a:ea typeface="微软雅黑" panose="020B0503020204020204" pitchFamily="34" charset="-122"/>
                <a:sym typeface="Verdana" panose="020B0604030504040204" pitchFamily="34" charset="0"/>
              </a:rPr>
              <a:t>单击此处添加标题</a:t>
            </a:r>
            <a:endParaRPr lang="zh-CN" altLang="en-US" sz="1800">
              <a:ea typeface="微软雅黑" panose="020B0503020204020204" pitchFamily="34"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14" name="文本框 13"/>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730"/>
                                        </p:tgtEl>
                                        <p:attrNameLst>
                                          <p:attrName>style.visibility</p:attrName>
                                        </p:attrNameLst>
                                      </p:cBhvr>
                                      <p:to>
                                        <p:strVal val="visible"/>
                                      </p:to>
                                    </p:set>
                                    <p:animEffect>
                                      <p:cBhvr>
                                        <p:cTn id="7" dur="500"/>
                                        <p:tgtEl>
                                          <p:spTgt spid="29730"/>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29723"/>
                                        </p:tgtEl>
                                        <p:attrNameLst>
                                          <p:attrName>style.visibility</p:attrName>
                                        </p:attrNameLst>
                                      </p:cBhvr>
                                      <p:to>
                                        <p:strVal val="visible"/>
                                      </p:to>
                                    </p:set>
                                    <p:animEffect>
                                      <p:cBhvr>
                                        <p:cTn id="11" dur="500"/>
                                        <p:tgtEl>
                                          <p:spTgt spid="29723"/>
                                        </p:tgtEl>
                                      </p:cBhvr>
                                    </p:animEffect>
                                  </p:childTnLst>
                                </p:cTn>
                              </p:par>
                              <p:par>
                                <p:cTn id="12" presetID="12" presetClass="entr" presetSubtype="1" fill="hold" nodeType="withEffect">
                                  <p:stCondLst>
                                    <p:cond delay="0"/>
                                  </p:stCondLst>
                                  <p:childTnLst>
                                    <p:set>
                                      <p:cBhvr>
                                        <p:cTn id="13" dur="1" fill="hold">
                                          <p:stCondLst>
                                            <p:cond delay="0"/>
                                          </p:stCondLst>
                                        </p:cTn>
                                        <p:tgtEl>
                                          <p:spTgt spid="29724"/>
                                        </p:tgtEl>
                                        <p:attrNameLst>
                                          <p:attrName>style.visibility</p:attrName>
                                        </p:attrNameLst>
                                      </p:cBhvr>
                                      <p:to>
                                        <p:strVal val="visible"/>
                                      </p:to>
                                    </p:set>
                                    <p:animEffect>
                                      <p:cBhvr>
                                        <p:cTn id="14" dur="500"/>
                                        <p:tgtEl>
                                          <p:spTgt spid="29724"/>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9731"/>
                                        </p:tgtEl>
                                        <p:attrNameLst>
                                          <p:attrName>style.visibility</p:attrName>
                                        </p:attrNameLst>
                                      </p:cBhvr>
                                      <p:to>
                                        <p:strVal val="visible"/>
                                      </p:to>
                                    </p:set>
                                    <p:animEffect>
                                      <p:cBhvr>
                                        <p:cTn id="18" dur="500"/>
                                        <p:tgtEl>
                                          <p:spTgt spid="29731"/>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29725"/>
                                        </p:tgtEl>
                                        <p:attrNameLst>
                                          <p:attrName>style.visibility</p:attrName>
                                        </p:attrNameLst>
                                      </p:cBhvr>
                                      <p:to>
                                        <p:strVal val="visible"/>
                                      </p:to>
                                    </p:set>
                                    <p:animEffect>
                                      <p:cBhvr>
                                        <p:cTn id="22" dur="500"/>
                                        <p:tgtEl>
                                          <p:spTgt spid="29725"/>
                                        </p:tgtEl>
                                      </p:cBhvr>
                                    </p:animEffect>
                                  </p:childTnLst>
                                </p:cTn>
                              </p:par>
                              <p:par>
                                <p:cTn id="23" presetID="12" presetClass="entr" presetSubtype="1" fill="hold" grpId="0" nodeType="withEffect">
                                  <p:stCondLst>
                                    <p:cond delay="0"/>
                                  </p:stCondLst>
                                  <p:childTnLst>
                                    <p:set>
                                      <p:cBhvr>
                                        <p:cTn id="24" dur="1" fill="hold">
                                          <p:stCondLst>
                                            <p:cond delay="0"/>
                                          </p:stCondLst>
                                        </p:cTn>
                                        <p:tgtEl>
                                          <p:spTgt spid="29726"/>
                                        </p:tgtEl>
                                        <p:attrNameLst>
                                          <p:attrName>style.visibility</p:attrName>
                                        </p:attrNameLst>
                                      </p:cBhvr>
                                      <p:to>
                                        <p:strVal val="visible"/>
                                      </p:to>
                                    </p:set>
                                    <p:animEffect>
                                      <p:cBhvr>
                                        <p:cTn id="25" dur="500"/>
                                        <p:tgtEl>
                                          <p:spTgt spid="29726"/>
                                        </p:tgtEl>
                                      </p:cBhvr>
                                    </p:animEffect>
                                  </p:childTnLst>
                                </p:cTn>
                              </p:par>
                            </p:childTnLst>
                          </p:cTn>
                        </p:par>
                        <p:par>
                          <p:cTn id="26" fill="hold">
                            <p:stCondLst>
                              <p:cond delay="2000"/>
                            </p:stCondLst>
                            <p:childTnLst>
                              <p:par>
                                <p:cTn id="27" presetID="49" presetClass="entr" presetSubtype="0" decel="100000" fill="hold" grpId="0" nodeType="afterEffect">
                                  <p:stCondLst>
                                    <p:cond delay="0"/>
                                  </p:stCondLst>
                                  <p:childTnLst>
                                    <p:set>
                                      <p:cBhvr>
                                        <p:cTn id="28" dur="1" fill="hold">
                                          <p:stCondLst>
                                            <p:cond delay="0"/>
                                          </p:stCondLst>
                                        </p:cTn>
                                        <p:tgtEl>
                                          <p:spTgt spid="29732"/>
                                        </p:tgtEl>
                                        <p:attrNameLst>
                                          <p:attrName>style.visibility</p:attrName>
                                        </p:attrNameLst>
                                      </p:cBhvr>
                                      <p:to>
                                        <p:strVal val="visible"/>
                                      </p:to>
                                    </p:set>
                                    <p:anim calcmode="lin" valueType="num">
                                      <p:cBhvr>
                                        <p:cTn id="29" dur="500" fill="hold"/>
                                        <p:tgtEl>
                                          <p:spTgt spid="29732"/>
                                        </p:tgtEl>
                                        <p:attrNameLst>
                                          <p:attrName>ppt_w</p:attrName>
                                        </p:attrNameLst>
                                      </p:cBhvr>
                                      <p:tavLst>
                                        <p:tav tm="0">
                                          <p:val>
                                            <p:fltVal val="0"/>
                                          </p:val>
                                        </p:tav>
                                        <p:tav tm="100000">
                                          <p:val>
                                            <p:strVal val="#ppt_w"/>
                                          </p:val>
                                        </p:tav>
                                      </p:tavLst>
                                    </p:anim>
                                    <p:anim calcmode="lin" valueType="num">
                                      <p:cBhvr>
                                        <p:cTn id="30" dur="500" fill="hold"/>
                                        <p:tgtEl>
                                          <p:spTgt spid="29732"/>
                                        </p:tgtEl>
                                        <p:attrNameLst>
                                          <p:attrName>ppt_h</p:attrName>
                                        </p:attrNameLst>
                                      </p:cBhvr>
                                      <p:tavLst>
                                        <p:tav tm="0">
                                          <p:val>
                                            <p:fltVal val="0"/>
                                          </p:val>
                                        </p:tav>
                                        <p:tav tm="100000">
                                          <p:val>
                                            <p:strVal val="#ppt_h"/>
                                          </p:val>
                                        </p:tav>
                                      </p:tavLst>
                                    </p:anim>
                                    <p:anim calcmode="lin" valueType="num">
                                      <p:cBhvr>
                                        <p:cTn id="31" dur="500" fill="hold"/>
                                        <p:tgtEl>
                                          <p:spTgt spid="29732"/>
                                        </p:tgtEl>
                                        <p:attrNameLst>
                                          <p:attrName>style.rotation</p:attrName>
                                        </p:attrNameLst>
                                      </p:cBhvr>
                                      <p:tavLst>
                                        <p:tav tm="0">
                                          <p:val>
                                            <p:fltVal val="360"/>
                                          </p:val>
                                        </p:tav>
                                        <p:tav tm="100000">
                                          <p:val>
                                            <p:fltVal val="0"/>
                                          </p:val>
                                        </p:tav>
                                      </p:tavLst>
                                    </p:anim>
                                    <p:animEffect>
                                      <p:cBhvr>
                                        <p:cTn id="32" dur="500"/>
                                        <p:tgtEl>
                                          <p:spTgt spid="2973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29733"/>
                                        </p:tgtEl>
                                        <p:attrNameLst>
                                          <p:attrName>style.visibility</p:attrName>
                                        </p:attrNameLst>
                                      </p:cBhvr>
                                      <p:to>
                                        <p:strVal val="visible"/>
                                      </p:to>
                                    </p:set>
                                    <p:anim calcmode="lin" valueType="num">
                                      <p:cBhvr>
                                        <p:cTn id="36" dur="500" fill="hold"/>
                                        <p:tgtEl>
                                          <p:spTgt spid="29733"/>
                                        </p:tgtEl>
                                        <p:attrNameLst>
                                          <p:attrName>ppt_w</p:attrName>
                                        </p:attrNameLst>
                                      </p:cBhvr>
                                      <p:tavLst>
                                        <p:tav tm="0">
                                          <p:val>
                                            <p:fltVal val="0"/>
                                          </p:val>
                                        </p:tav>
                                        <p:tav tm="100000">
                                          <p:val>
                                            <p:strVal val="#ppt_w"/>
                                          </p:val>
                                        </p:tav>
                                      </p:tavLst>
                                    </p:anim>
                                    <p:anim calcmode="lin" valueType="num">
                                      <p:cBhvr>
                                        <p:cTn id="37" dur="500" fill="hold"/>
                                        <p:tgtEl>
                                          <p:spTgt spid="29733"/>
                                        </p:tgtEl>
                                        <p:attrNameLst>
                                          <p:attrName>ppt_h</p:attrName>
                                        </p:attrNameLst>
                                      </p:cBhvr>
                                      <p:tavLst>
                                        <p:tav tm="0">
                                          <p:val>
                                            <p:fltVal val="0"/>
                                          </p:val>
                                        </p:tav>
                                        <p:tav tm="100000">
                                          <p:val>
                                            <p:strVal val="#ppt_h"/>
                                          </p:val>
                                        </p:tav>
                                      </p:tavLst>
                                    </p:anim>
                                    <p:anim calcmode="lin" valueType="num">
                                      <p:cBhvr>
                                        <p:cTn id="38" dur="500" fill="hold"/>
                                        <p:tgtEl>
                                          <p:spTgt spid="29733"/>
                                        </p:tgtEl>
                                        <p:attrNameLst>
                                          <p:attrName>style.rotation</p:attrName>
                                        </p:attrNameLst>
                                      </p:cBhvr>
                                      <p:tavLst>
                                        <p:tav tm="0">
                                          <p:val>
                                            <p:fltVal val="360"/>
                                          </p:val>
                                        </p:tav>
                                        <p:tav tm="100000">
                                          <p:val>
                                            <p:fltVal val="0"/>
                                          </p:val>
                                        </p:tav>
                                      </p:tavLst>
                                    </p:anim>
                                    <p:animEffect>
                                      <p:cBhvr>
                                        <p:cTn id="39" dur="500"/>
                                        <p:tgtEl>
                                          <p:spTgt spid="29733"/>
                                        </p:tgtEl>
                                      </p:cBhvr>
                                    </p:animEffect>
                                  </p:childTnLst>
                                </p:cTn>
                              </p:par>
                            </p:childTnLst>
                          </p:cTn>
                        </p:par>
                        <p:par>
                          <p:cTn id="40" fill="hold">
                            <p:stCondLst>
                              <p:cond delay="3000"/>
                            </p:stCondLst>
                            <p:childTnLst>
                              <p:par>
                                <p:cTn id="41" presetID="49" presetClass="entr" presetSubtype="0" decel="100000" fill="hold" grpId="0" nodeType="afterEffect">
                                  <p:stCondLst>
                                    <p:cond delay="0"/>
                                  </p:stCondLst>
                                  <p:childTnLst>
                                    <p:set>
                                      <p:cBhvr>
                                        <p:cTn id="42" dur="1" fill="hold">
                                          <p:stCondLst>
                                            <p:cond delay="0"/>
                                          </p:stCondLst>
                                        </p:cTn>
                                        <p:tgtEl>
                                          <p:spTgt spid="29734"/>
                                        </p:tgtEl>
                                        <p:attrNameLst>
                                          <p:attrName>style.visibility</p:attrName>
                                        </p:attrNameLst>
                                      </p:cBhvr>
                                      <p:to>
                                        <p:strVal val="visible"/>
                                      </p:to>
                                    </p:set>
                                    <p:anim calcmode="lin" valueType="num">
                                      <p:cBhvr>
                                        <p:cTn id="43" dur="500" fill="hold"/>
                                        <p:tgtEl>
                                          <p:spTgt spid="29734"/>
                                        </p:tgtEl>
                                        <p:attrNameLst>
                                          <p:attrName>ppt_w</p:attrName>
                                        </p:attrNameLst>
                                      </p:cBhvr>
                                      <p:tavLst>
                                        <p:tav tm="0">
                                          <p:val>
                                            <p:fltVal val="0"/>
                                          </p:val>
                                        </p:tav>
                                        <p:tav tm="100000">
                                          <p:val>
                                            <p:strVal val="#ppt_w"/>
                                          </p:val>
                                        </p:tav>
                                      </p:tavLst>
                                    </p:anim>
                                    <p:anim calcmode="lin" valueType="num">
                                      <p:cBhvr>
                                        <p:cTn id="44" dur="500" fill="hold"/>
                                        <p:tgtEl>
                                          <p:spTgt spid="29734"/>
                                        </p:tgtEl>
                                        <p:attrNameLst>
                                          <p:attrName>ppt_h</p:attrName>
                                        </p:attrNameLst>
                                      </p:cBhvr>
                                      <p:tavLst>
                                        <p:tav tm="0">
                                          <p:val>
                                            <p:fltVal val="0"/>
                                          </p:val>
                                        </p:tav>
                                        <p:tav tm="100000">
                                          <p:val>
                                            <p:strVal val="#ppt_h"/>
                                          </p:val>
                                        </p:tav>
                                      </p:tavLst>
                                    </p:anim>
                                    <p:anim calcmode="lin" valueType="num">
                                      <p:cBhvr>
                                        <p:cTn id="45" dur="500" fill="hold"/>
                                        <p:tgtEl>
                                          <p:spTgt spid="29734"/>
                                        </p:tgtEl>
                                        <p:attrNameLst>
                                          <p:attrName>style.rotation</p:attrName>
                                        </p:attrNameLst>
                                      </p:cBhvr>
                                      <p:tavLst>
                                        <p:tav tm="0">
                                          <p:val>
                                            <p:fltVal val="360"/>
                                          </p:val>
                                        </p:tav>
                                        <p:tav tm="100000">
                                          <p:val>
                                            <p:fltVal val="0"/>
                                          </p:val>
                                        </p:tav>
                                      </p:tavLst>
                                    </p:anim>
                                    <p:animEffect>
                                      <p:cBhvr>
                                        <p:cTn id="46" dur="500"/>
                                        <p:tgtEl>
                                          <p:spTgt spid="29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3" grpId="0" bldLvl="0" autoUpdateAnimBg="0"/>
      <p:bldP spid="29725" grpId="0" bldLvl="0" autoUpdateAnimBg="0"/>
      <p:bldP spid="29726" grpId="0" bldLvl="0" autoUpdateAnimBg="0"/>
      <p:bldP spid="29730" grpId="0" bldLvl="0" animBg="1" autoUpdateAnimBg="0"/>
      <p:bldP spid="29731" grpId="0" bldLvl="0" animBg="1" autoUpdateAnimBg="0"/>
      <p:bldP spid="29732" grpId="0" bldLvl="0" animBg="1" autoUpdateAnimBg="0"/>
      <p:bldP spid="29733" grpId="0" bldLvl="0" animBg="1" autoUpdateAnimBg="0"/>
      <p:bldP spid="29734"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30723" name="Line 8"/>
          <p:cNvSpPr>
            <a:spLocks noChangeShapeType="1"/>
          </p:cNvSpPr>
          <p:nvPr/>
        </p:nvSpPr>
        <p:spPr bwMode="auto">
          <a:xfrm>
            <a:off x="1290063" y="3421594"/>
            <a:ext cx="0" cy="618934"/>
          </a:xfrm>
          <a:prstGeom prst="line">
            <a:avLst/>
          </a:prstGeom>
          <a:noFill/>
          <a:ln w="19050">
            <a:solidFill>
              <a:srgbClr val="000000"/>
            </a:solidFill>
            <a:prstDash val="sysDot"/>
            <a:bevel/>
            <a:headEnd type="oval"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0724" name="Line 9"/>
          <p:cNvSpPr>
            <a:spLocks noChangeShapeType="1"/>
          </p:cNvSpPr>
          <p:nvPr/>
        </p:nvSpPr>
        <p:spPr bwMode="auto">
          <a:xfrm>
            <a:off x="1282129" y="4040528"/>
            <a:ext cx="1080753" cy="0"/>
          </a:xfrm>
          <a:prstGeom prst="line">
            <a:avLst/>
          </a:prstGeom>
          <a:noFill/>
          <a:ln w="19050">
            <a:solidFill>
              <a:srgbClr val="000000"/>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0725" name="Line 11"/>
          <p:cNvSpPr>
            <a:spLocks noChangeShapeType="1"/>
          </p:cNvSpPr>
          <p:nvPr/>
        </p:nvSpPr>
        <p:spPr bwMode="auto">
          <a:xfrm flipV="1">
            <a:off x="1290063" y="1777452"/>
            <a:ext cx="0" cy="599890"/>
          </a:xfrm>
          <a:prstGeom prst="line">
            <a:avLst/>
          </a:prstGeom>
          <a:noFill/>
          <a:ln w="19050">
            <a:solidFill>
              <a:srgbClr val="000000"/>
            </a:solidFill>
            <a:prstDash val="sysDot"/>
            <a:bevel/>
            <a:headEnd type="oval"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0726" name="Line 12"/>
          <p:cNvSpPr>
            <a:spLocks noChangeShapeType="1"/>
          </p:cNvSpPr>
          <p:nvPr/>
        </p:nvSpPr>
        <p:spPr bwMode="auto">
          <a:xfrm flipV="1">
            <a:off x="1282129" y="1777451"/>
            <a:ext cx="1080753" cy="0"/>
          </a:xfrm>
          <a:prstGeom prst="line">
            <a:avLst/>
          </a:prstGeom>
          <a:noFill/>
          <a:ln w="19050">
            <a:solidFill>
              <a:srgbClr val="000000"/>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0727" name="AutoShape 13"/>
          <p:cNvSpPr>
            <a:spLocks noChangeArrowheads="1"/>
          </p:cNvSpPr>
          <p:nvPr/>
        </p:nvSpPr>
        <p:spPr bwMode="auto">
          <a:xfrm>
            <a:off x="2410492" y="1475920"/>
            <a:ext cx="4170663" cy="601477"/>
          </a:xfrm>
          <a:prstGeom prst="roundRect">
            <a:avLst>
              <a:gd name="adj" fmla="val 8106"/>
            </a:avLst>
          </a:prstGeom>
          <a:solidFill>
            <a:srgbClr val="C0C0C0"/>
          </a:solidFill>
          <a:ln>
            <a:noFill/>
          </a:ln>
          <a:extLst>
            <a:ext uri="{91240B29-F687-4F45-9708-019B960494DF}">
              <a14:hiddenLine xmlns:a14="http://schemas.microsoft.com/office/drawing/2010/main" w="9525">
                <a:solidFill>
                  <a:srgbClr val="B2B2B2"/>
                </a:solidFill>
                <a:bevel/>
              </a14:hiddenLine>
            </a:ext>
          </a:extLst>
        </p:spPr>
        <p:txBody>
          <a:bodyPr wrap="none" anchor="ctr"/>
          <a:lstStyle/>
          <a:p>
            <a:pPr eaLnBrk="1" fontAlgn="base" hangingPunct="1">
              <a:buClr>
                <a:schemeClr val="accent1"/>
              </a:buClr>
            </a:pPr>
            <a:r>
              <a:rPr lang="zh-CN" altLang="en-US" sz="1800">
                <a:solidFill>
                  <a:srgbClr val="000000"/>
                </a:solidFill>
                <a:ea typeface="微软雅黑" panose="020B0503020204020204" pitchFamily="34" charset="-122"/>
                <a:sym typeface="Verdana" panose="020B0604030504040204" pitchFamily="34" charset="0"/>
              </a:rPr>
              <a:t>单击此处添加文字内容  单击此处添加文字内容</a:t>
            </a:r>
            <a:endParaRPr lang="zh-CN" altLang="en-US" sz="1800">
              <a:solidFill>
                <a:srgbClr val="000000"/>
              </a:solidFill>
              <a:ea typeface="微软雅黑" panose="020B0503020204020204" pitchFamily="34" charset="-122"/>
              <a:sym typeface="Verdana" panose="020B0604030504040204" pitchFamily="34" charset="0"/>
            </a:endParaRPr>
          </a:p>
          <a:p>
            <a:pPr eaLnBrk="1" fontAlgn="base" hangingPunct="1">
              <a:buClr>
                <a:schemeClr val="accent1"/>
              </a:buClr>
            </a:pPr>
            <a:r>
              <a:rPr lang="zh-CN" altLang="en-US" sz="1800">
                <a:solidFill>
                  <a:srgbClr val="000000"/>
                </a:solidFill>
                <a:ea typeface="微软雅黑" panose="020B0503020204020204" pitchFamily="34" charset="-122"/>
                <a:sym typeface="Verdana" panose="020B0604030504040204" pitchFamily="34" charset="0"/>
              </a:rPr>
              <a:t>单击此处添加文字内容  单击此处添加文字内容</a:t>
            </a:r>
            <a:endParaRPr lang="zh-CN" altLang="en-US" sz="1800">
              <a:ea typeface="微软雅黑" panose="020B0503020204020204" pitchFamily="34" charset="-122"/>
            </a:endParaRPr>
          </a:p>
        </p:txBody>
      </p:sp>
      <p:sp>
        <p:nvSpPr>
          <p:cNvPr id="30728" name="AutoShape 14"/>
          <p:cNvSpPr>
            <a:spLocks noChangeArrowheads="1"/>
          </p:cNvSpPr>
          <p:nvPr/>
        </p:nvSpPr>
        <p:spPr bwMode="auto">
          <a:xfrm>
            <a:off x="2410492" y="3742170"/>
            <a:ext cx="4170663" cy="601477"/>
          </a:xfrm>
          <a:prstGeom prst="roundRect">
            <a:avLst>
              <a:gd name="adj" fmla="val 7032"/>
            </a:avLst>
          </a:prstGeom>
          <a:solidFill>
            <a:srgbClr val="C0C0C0"/>
          </a:solidFill>
          <a:ln>
            <a:noFill/>
          </a:ln>
          <a:extLst>
            <a:ext uri="{91240B29-F687-4F45-9708-019B960494DF}">
              <a14:hiddenLine xmlns:a14="http://schemas.microsoft.com/office/drawing/2010/main" w="9525">
                <a:solidFill>
                  <a:srgbClr val="B2B2B2"/>
                </a:solidFill>
                <a:bevel/>
              </a14:hiddenLine>
            </a:ext>
          </a:extLst>
        </p:spPr>
        <p:txBody>
          <a:bodyPr wrap="none" anchor="ctr"/>
          <a:lstStyle/>
          <a:p>
            <a:pPr eaLnBrk="1" fontAlgn="base" hangingPunct="1">
              <a:buClr>
                <a:schemeClr val="accent1"/>
              </a:buClr>
            </a:pPr>
            <a:r>
              <a:rPr lang="zh-CN" altLang="en-US" sz="1800">
                <a:solidFill>
                  <a:srgbClr val="000000"/>
                </a:solidFill>
                <a:ea typeface="微软雅黑" panose="020B0503020204020204" pitchFamily="34" charset="-122"/>
                <a:sym typeface="Verdana" panose="020B0604030504040204" pitchFamily="34" charset="0"/>
              </a:rPr>
              <a:t>单击此处添加文字内容  单击此处添加文字内容</a:t>
            </a:r>
            <a:endParaRPr lang="zh-CN" altLang="en-US" sz="1800">
              <a:solidFill>
                <a:srgbClr val="000000"/>
              </a:solidFill>
              <a:ea typeface="微软雅黑" panose="020B0503020204020204" pitchFamily="34" charset="-122"/>
              <a:sym typeface="Verdana" panose="020B0604030504040204" pitchFamily="34" charset="0"/>
            </a:endParaRPr>
          </a:p>
          <a:p>
            <a:pPr eaLnBrk="1" fontAlgn="base" hangingPunct="1">
              <a:buClr>
                <a:schemeClr val="accent1"/>
              </a:buClr>
            </a:pPr>
            <a:r>
              <a:rPr lang="zh-CN" altLang="en-US" sz="1800">
                <a:solidFill>
                  <a:srgbClr val="000000"/>
                </a:solidFill>
                <a:ea typeface="微软雅黑" panose="020B0503020204020204" pitchFamily="34" charset="-122"/>
                <a:sym typeface="Verdana" panose="020B0604030504040204" pitchFamily="34" charset="0"/>
              </a:rPr>
              <a:t>单击此处添加文字内容  单击此处添加文字内容</a:t>
            </a:r>
            <a:endParaRPr lang="zh-CN" altLang="en-US" sz="1800">
              <a:ea typeface="微软雅黑" panose="020B0503020204020204" pitchFamily="34" charset="-122"/>
            </a:endParaRPr>
          </a:p>
        </p:txBody>
      </p:sp>
      <p:sp>
        <p:nvSpPr>
          <p:cNvPr id="30729" name="Line 21"/>
          <p:cNvSpPr>
            <a:spLocks noChangeShapeType="1"/>
          </p:cNvSpPr>
          <p:nvPr/>
        </p:nvSpPr>
        <p:spPr bwMode="auto">
          <a:xfrm flipH="1">
            <a:off x="7699998" y="3421594"/>
            <a:ext cx="1587" cy="618934"/>
          </a:xfrm>
          <a:prstGeom prst="line">
            <a:avLst/>
          </a:prstGeom>
          <a:noFill/>
          <a:ln w="19050">
            <a:solidFill>
              <a:srgbClr val="000000"/>
            </a:solidFill>
            <a:prstDash val="sysDot"/>
            <a:bevel/>
            <a:head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0730" name="Line 22"/>
          <p:cNvSpPr>
            <a:spLocks noChangeShapeType="1"/>
          </p:cNvSpPr>
          <p:nvPr/>
        </p:nvSpPr>
        <p:spPr bwMode="auto">
          <a:xfrm flipH="1">
            <a:off x="6627179" y="4040528"/>
            <a:ext cx="1079167" cy="0"/>
          </a:xfrm>
          <a:prstGeom prst="line">
            <a:avLst/>
          </a:prstGeom>
          <a:noFill/>
          <a:ln w="19050">
            <a:solidFill>
              <a:srgbClr val="000000"/>
            </a:solidFill>
            <a:prstDash val="sysDot"/>
            <a:bevel/>
            <a:tailEnd type="oval"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0731" name="Line 24"/>
          <p:cNvSpPr>
            <a:spLocks noChangeShapeType="1"/>
          </p:cNvSpPr>
          <p:nvPr/>
        </p:nvSpPr>
        <p:spPr bwMode="auto">
          <a:xfrm flipH="1" flipV="1">
            <a:off x="7699998" y="1777452"/>
            <a:ext cx="1587" cy="599890"/>
          </a:xfrm>
          <a:prstGeom prst="line">
            <a:avLst/>
          </a:prstGeom>
          <a:noFill/>
          <a:ln w="19050">
            <a:solidFill>
              <a:srgbClr val="000000"/>
            </a:solidFill>
            <a:prstDash val="sysDot"/>
            <a:bevel/>
            <a:head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0732" name="Line 25"/>
          <p:cNvSpPr>
            <a:spLocks noChangeShapeType="1"/>
          </p:cNvSpPr>
          <p:nvPr/>
        </p:nvSpPr>
        <p:spPr bwMode="auto">
          <a:xfrm flipH="1" flipV="1">
            <a:off x="6627179" y="1777451"/>
            <a:ext cx="1079167" cy="0"/>
          </a:xfrm>
          <a:prstGeom prst="line">
            <a:avLst/>
          </a:prstGeom>
          <a:noFill/>
          <a:ln w="19050">
            <a:solidFill>
              <a:srgbClr val="000000"/>
            </a:solidFill>
            <a:prstDash val="sysDot"/>
            <a:bevel/>
            <a:tailEnd type="oval"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0739" name="矩形 32"/>
          <p:cNvSpPr>
            <a:spLocks noChangeArrowheads="1"/>
          </p:cNvSpPr>
          <p:nvPr/>
        </p:nvSpPr>
        <p:spPr bwMode="auto">
          <a:xfrm>
            <a:off x="2780266" y="2526520"/>
            <a:ext cx="3434290" cy="579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fontAlgn="base" hangingPunct="1"/>
            <a:r>
              <a:rPr lang="zh-CN" altLang="en-US" sz="3200" b="1">
                <a:solidFill>
                  <a:srgbClr val="000000"/>
                </a:solidFill>
                <a:ea typeface="微软雅黑" panose="020B0503020204020204" pitchFamily="34" charset="-122"/>
                <a:sym typeface="Verdana" panose="020B0604030504040204" pitchFamily="34" charset="0"/>
              </a:rPr>
              <a:t>此处添加文字内容</a:t>
            </a:r>
            <a:endParaRPr lang="zh-CN" altLang="en-US" sz="1800">
              <a:ea typeface="微软雅黑" panose="020B0503020204020204" pitchFamily="34" charset="-122"/>
            </a:endParaRPr>
          </a:p>
        </p:txBody>
      </p:sp>
      <p:sp>
        <p:nvSpPr>
          <p:cNvPr id="30744" name="椭圆 4"/>
          <p:cNvSpPr>
            <a:spLocks noChangeArrowheads="1"/>
          </p:cNvSpPr>
          <p:nvPr/>
        </p:nvSpPr>
        <p:spPr bwMode="auto">
          <a:xfrm>
            <a:off x="7162001" y="2420191"/>
            <a:ext cx="1142647" cy="1142647"/>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000" b="1">
                <a:solidFill>
                  <a:srgbClr val="FFFFFF"/>
                </a:solidFill>
                <a:ea typeface="微软雅黑" panose="020B0503020204020204" pitchFamily="34" charset="-122"/>
                <a:sym typeface="Verdana" panose="020B0604030504040204" pitchFamily="34" charset="0"/>
              </a:rPr>
              <a:t>单击此处添加标题</a:t>
            </a:r>
            <a:endParaRPr lang="zh-CN" altLang="en-US" sz="1000">
              <a:ea typeface="微软雅黑" panose="020B0503020204020204" pitchFamily="34" charset="-122"/>
            </a:endParaRPr>
          </a:p>
        </p:txBody>
      </p:sp>
      <p:sp>
        <p:nvSpPr>
          <p:cNvPr id="30745" name="椭圆 4"/>
          <p:cNvSpPr>
            <a:spLocks noChangeArrowheads="1"/>
          </p:cNvSpPr>
          <p:nvPr/>
        </p:nvSpPr>
        <p:spPr bwMode="auto">
          <a:xfrm>
            <a:off x="712391" y="2420191"/>
            <a:ext cx="1142647" cy="1142647"/>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000" b="1">
                <a:solidFill>
                  <a:srgbClr val="FFFFFF"/>
                </a:solidFill>
                <a:ea typeface="微软雅黑" panose="020B0503020204020204" pitchFamily="34" charset="-122"/>
                <a:sym typeface="Verdana" panose="020B0604030504040204" pitchFamily="34" charset="0"/>
              </a:rPr>
              <a:t>单击此处添加标题</a:t>
            </a:r>
            <a:endParaRPr lang="zh-CN" altLang="en-US" sz="1000">
              <a:ea typeface="微软雅黑" panose="020B0503020204020204" pitchFamily="34" charset="-122"/>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18" name="文本框 17"/>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0745"/>
                                        </p:tgtEl>
                                        <p:attrNameLst>
                                          <p:attrName>style.visibility</p:attrName>
                                        </p:attrNameLst>
                                      </p:cBhvr>
                                      <p:to>
                                        <p:strVal val="visible"/>
                                      </p:to>
                                    </p:set>
                                    <p:anim calcmode="lin" valueType="num">
                                      <p:cBhvr>
                                        <p:cTn id="7" dur="500" fill="hold"/>
                                        <p:tgtEl>
                                          <p:spTgt spid="30745"/>
                                        </p:tgtEl>
                                        <p:attrNameLst>
                                          <p:attrName>ppt_w</p:attrName>
                                        </p:attrNameLst>
                                      </p:cBhvr>
                                      <p:tavLst>
                                        <p:tav tm="0">
                                          <p:val>
                                            <p:fltVal val="0"/>
                                          </p:val>
                                        </p:tav>
                                        <p:tav tm="100000">
                                          <p:val>
                                            <p:strVal val="#ppt_w"/>
                                          </p:val>
                                        </p:tav>
                                      </p:tavLst>
                                    </p:anim>
                                    <p:anim calcmode="lin" valueType="num">
                                      <p:cBhvr>
                                        <p:cTn id="8" dur="500" fill="hold"/>
                                        <p:tgtEl>
                                          <p:spTgt spid="30745"/>
                                        </p:tgtEl>
                                        <p:attrNameLst>
                                          <p:attrName>ppt_h</p:attrName>
                                        </p:attrNameLst>
                                      </p:cBhvr>
                                      <p:tavLst>
                                        <p:tav tm="0">
                                          <p:val>
                                            <p:fltVal val="0"/>
                                          </p:val>
                                        </p:tav>
                                        <p:tav tm="100000">
                                          <p:val>
                                            <p:strVal val="#ppt_h"/>
                                          </p:val>
                                        </p:tav>
                                      </p:tavLst>
                                    </p:anim>
                                    <p:anim calcmode="lin" valueType="num">
                                      <p:cBhvr>
                                        <p:cTn id="9" dur="500" fill="hold"/>
                                        <p:tgtEl>
                                          <p:spTgt spid="30745"/>
                                        </p:tgtEl>
                                        <p:attrNameLst>
                                          <p:attrName>style.rotation</p:attrName>
                                        </p:attrNameLst>
                                      </p:cBhvr>
                                      <p:tavLst>
                                        <p:tav tm="0">
                                          <p:val>
                                            <p:fltVal val="360"/>
                                          </p:val>
                                        </p:tav>
                                        <p:tav tm="100000">
                                          <p:val>
                                            <p:fltVal val="0"/>
                                          </p:val>
                                        </p:tav>
                                      </p:tavLst>
                                    </p:anim>
                                    <p:animEffect>
                                      <p:cBhvr>
                                        <p:cTn id="10" dur="500"/>
                                        <p:tgtEl>
                                          <p:spTgt spid="30745"/>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30725"/>
                                        </p:tgtEl>
                                        <p:attrNameLst>
                                          <p:attrName>style.visibility</p:attrName>
                                        </p:attrNameLst>
                                      </p:cBhvr>
                                      <p:to>
                                        <p:strVal val="visible"/>
                                      </p:to>
                                    </p:set>
                                    <p:animEffect>
                                      <p:cBhvr>
                                        <p:cTn id="14" dur="500"/>
                                        <p:tgtEl>
                                          <p:spTgt spid="30725"/>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30723"/>
                                        </p:tgtEl>
                                        <p:attrNameLst>
                                          <p:attrName>style.visibility</p:attrName>
                                        </p:attrNameLst>
                                      </p:cBhvr>
                                      <p:to>
                                        <p:strVal val="visible"/>
                                      </p:to>
                                    </p:set>
                                    <p:animEffect>
                                      <p:cBhvr>
                                        <p:cTn id="17" dur="500"/>
                                        <p:tgtEl>
                                          <p:spTgt spid="3072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30726"/>
                                        </p:tgtEl>
                                        <p:attrNameLst>
                                          <p:attrName>style.visibility</p:attrName>
                                        </p:attrNameLst>
                                      </p:cBhvr>
                                      <p:to>
                                        <p:strVal val="visible"/>
                                      </p:to>
                                    </p:set>
                                    <p:animEffect>
                                      <p:cBhvr>
                                        <p:cTn id="21" dur="500"/>
                                        <p:tgtEl>
                                          <p:spTgt spid="307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0724"/>
                                        </p:tgtEl>
                                        <p:attrNameLst>
                                          <p:attrName>style.visibility</p:attrName>
                                        </p:attrNameLst>
                                      </p:cBhvr>
                                      <p:to>
                                        <p:strVal val="visible"/>
                                      </p:to>
                                    </p:set>
                                    <p:animEffect>
                                      <p:cBhvr>
                                        <p:cTn id="24" dur="500"/>
                                        <p:tgtEl>
                                          <p:spTgt spid="30724"/>
                                        </p:tgtEl>
                                      </p:cBhvr>
                                    </p:animEffect>
                                  </p:childTnLst>
                                </p:cTn>
                              </p:par>
                            </p:childTnLst>
                          </p:cTn>
                        </p:par>
                        <p:par>
                          <p:cTn id="25" fill="hold">
                            <p:stCondLst>
                              <p:cond delay="1500"/>
                            </p:stCondLst>
                            <p:childTnLst>
                              <p:par>
                                <p:cTn id="26" presetID="23" presetClass="entr" presetSubtype="16" fill="hold" grpId="0" nodeType="afterEffect">
                                  <p:stCondLst>
                                    <p:cond delay="0"/>
                                  </p:stCondLst>
                                  <p:childTnLst>
                                    <p:set>
                                      <p:cBhvr>
                                        <p:cTn id="27" dur="1" fill="hold">
                                          <p:stCondLst>
                                            <p:cond delay="0"/>
                                          </p:stCondLst>
                                        </p:cTn>
                                        <p:tgtEl>
                                          <p:spTgt spid="30727"/>
                                        </p:tgtEl>
                                        <p:attrNameLst>
                                          <p:attrName>style.visibility</p:attrName>
                                        </p:attrNameLst>
                                      </p:cBhvr>
                                      <p:to>
                                        <p:strVal val="visible"/>
                                      </p:to>
                                    </p:set>
                                    <p:anim calcmode="lin" valueType="num">
                                      <p:cBhvr>
                                        <p:cTn id="28" dur="500" fill="hold"/>
                                        <p:tgtEl>
                                          <p:spTgt spid="30727"/>
                                        </p:tgtEl>
                                        <p:attrNameLst>
                                          <p:attrName>ppt_w</p:attrName>
                                        </p:attrNameLst>
                                      </p:cBhvr>
                                      <p:tavLst>
                                        <p:tav tm="0">
                                          <p:val>
                                            <p:fltVal val="0"/>
                                          </p:val>
                                        </p:tav>
                                        <p:tav tm="100000">
                                          <p:val>
                                            <p:strVal val="#ppt_w"/>
                                          </p:val>
                                        </p:tav>
                                      </p:tavLst>
                                    </p:anim>
                                    <p:anim calcmode="lin" valueType="num">
                                      <p:cBhvr>
                                        <p:cTn id="29" dur="500" fill="hold"/>
                                        <p:tgtEl>
                                          <p:spTgt spid="30727"/>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30728"/>
                                        </p:tgtEl>
                                        <p:attrNameLst>
                                          <p:attrName>style.visibility</p:attrName>
                                        </p:attrNameLst>
                                      </p:cBhvr>
                                      <p:to>
                                        <p:strVal val="visible"/>
                                      </p:to>
                                    </p:set>
                                    <p:anim calcmode="lin" valueType="num">
                                      <p:cBhvr>
                                        <p:cTn id="32" dur="500" fill="hold"/>
                                        <p:tgtEl>
                                          <p:spTgt spid="30728"/>
                                        </p:tgtEl>
                                        <p:attrNameLst>
                                          <p:attrName>ppt_w</p:attrName>
                                        </p:attrNameLst>
                                      </p:cBhvr>
                                      <p:tavLst>
                                        <p:tav tm="0">
                                          <p:val>
                                            <p:fltVal val="0"/>
                                          </p:val>
                                        </p:tav>
                                        <p:tav tm="100000">
                                          <p:val>
                                            <p:strVal val="#ppt_w"/>
                                          </p:val>
                                        </p:tav>
                                      </p:tavLst>
                                    </p:anim>
                                    <p:anim calcmode="lin" valueType="num">
                                      <p:cBhvr>
                                        <p:cTn id="33" dur="500" fill="hold"/>
                                        <p:tgtEl>
                                          <p:spTgt spid="30728"/>
                                        </p:tgtEl>
                                        <p:attrNameLst>
                                          <p:attrName>ppt_h</p:attrName>
                                        </p:attrNameLst>
                                      </p:cBhvr>
                                      <p:tavLst>
                                        <p:tav tm="0">
                                          <p:val>
                                            <p:fltVal val="0"/>
                                          </p:val>
                                        </p:tav>
                                        <p:tav tm="100000">
                                          <p:val>
                                            <p:strVal val="#ppt_h"/>
                                          </p:val>
                                        </p:tav>
                                      </p:tavLst>
                                    </p:anim>
                                  </p:childTnLst>
                                </p:cTn>
                              </p:par>
                            </p:childTnLst>
                          </p:cTn>
                        </p:par>
                        <p:par>
                          <p:cTn id="34" fill="hold">
                            <p:stCondLst>
                              <p:cond delay="2000"/>
                            </p:stCondLst>
                            <p:childTnLst>
                              <p:par>
                                <p:cTn id="35" presetID="22" presetClass="entr" presetSubtype="8" fill="hold" grpId="0" nodeType="afterEffect">
                                  <p:stCondLst>
                                    <p:cond delay="0"/>
                                  </p:stCondLst>
                                  <p:childTnLst>
                                    <p:set>
                                      <p:cBhvr>
                                        <p:cTn id="36" dur="1" fill="hold">
                                          <p:stCondLst>
                                            <p:cond delay="0"/>
                                          </p:stCondLst>
                                        </p:cTn>
                                        <p:tgtEl>
                                          <p:spTgt spid="30732"/>
                                        </p:tgtEl>
                                        <p:attrNameLst>
                                          <p:attrName>style.visibility</p:attrName>
                                        </p:attrNameLst>
                                      </p:cBhvr>
                                      <p:to>
                                        <p:strVal val="visible"/>
                                      </p:to>
                                    </p:set>
                                    <p:animEffect>
                                      <p:cBhvr>
                                        <p:cTn id="37" dur="500"/>
                                        <p:tgtEl>
                                          <p:spTgt spid="30732"/>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30730"/>
                                        </p:tgtEl>
                                        <p:attrNameLst>
                                          <p:attrName>style.visibility</p:attrName>
                                        </p:attrNameLst>
                                      </p:cBhvr>
                                      <p:to>
                                        <p:strVal val="visible"/>
                                      </p:to>
                                    </p:set>
                                    <p:animEffect>
                                      <p:cBhvr>
                                        <p:cTn id="40" dur="500"/>
                                        <p:tgtEl>
                                          <p:spTgt spid="30730"/>
                                        </p:tgtEl>
                                      </p:cBhvr>
                                    </p:animEffect>
                                  </p:childTnLst>
                                </p:cTn>
                              </p:par>
                            </p:childTnLst>
                          </p:cTn>
                        </p:par>
                        <p:par>
                          <p:cTn id="41" fill="hold">
                            <p:stCondLst>
                              <p:cond delay="2500"/>
                            </p:stCondLst>
                            <p:childTnLst>
                              <p:par>
                                <p:cTn id="42" presetID="22" presetClass="entr" presetSubtype="1" fill="hold" grpId="0" nodeType="afterEffect">
                                  <p:stCondLst>
                                    <p:cond delay="0"/>
                                  </p:stCondLst>
                                  <p:childTnLst>
                                    <p:set>
                                      <p:cBhvr>
                                        <p:cTn id="43" dur="1" fill="hold">
                                          <p:stCondLst>
                                            <p:cond delay="0"/>
                                          </p:stCondLst>
                                        </p:cTn>
                                        <p:tgtEl>
                                          <p:spTgt spid="30731"/>
                                        </p:tgtEl>
                                        <p:attrNameLst>
                                          <p:attrName>style.visibility</p:attrName>
                                        </p:attrNameLst>
                                      </p:cBhvr>
                                      <p:to>
                                        <p:strVal val="visible"/>
                                      </p:to>
                                    </p:set>
                                    <p:animEffect>
                                      <p:cBhvr>
                                        <p:cTn id="44" dur="500"/>
                                        <p:tgtEl>
                                          <p:spTgt spid="30731"/>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0729"/>
                                        </p:tgtEl>
                                        <p:attrNameLst>
                                          <p:attrName>style.visibility</p:attrName>
                                        </p:attrNameLst>
                                      </p:cBhvr>
                                      <p:to>
                                        <p:strVal val="visible"/>
                                      </p:to>
                                    </p:set>
                                    <p:animEffect>
                                      <p:cBhvr>
                                        <p:cTn id="47" dur="500"/>
                                        <p:tgtEl>
                                          <p:spTgt spid="30729"/>
                                        </p:tgtEl>
                                      </p:cBhvr>
                                    </p:animEffect>
                                  </p:childTnLst>
                                </p:cTn>
                              </p:par>
                            </p:childTnLst>
                          </p:cTn>
                        </p:par>
                        <p:par>
                          <p:cTn id="48" fill="hold">
                            <p:stCondLst>
                              <p:cond delay="3000"/>
                            </p:stCondLst>
                            <p:childTnLst>
                              <p:par>
                                <p:cTn id="49" presetID="16" presetClass="entr" presetSubtype="21" fill="hold" grpId="0" nodeType="afterEffect">
                                  <p:stCondLst>
                                    <p:cond delay="0"/>
                                  </p:stCondLst>
                                  <p:childTnLst>
                                    <p:set>
                                      <p:cBhvr>
                                        <p:cTn id="50" dur="1" fill="hold">
                                          <p:stCondLst>
                                            <p:cond delay="0"/>
                                          </p:stCondLst>
                                        </p:cTn>
                                        <p:tgtEl>
                                          <p:spTgt spid="30739"/>
                                        </p:tgtEl>
                                        <p:attrNameLst>
                                          <p:attrName>style.visibility</p:attrName>
                                        </p:attrNameLst>
                                      </p:cBhvr>
                                      <p:to>
                                        <p:strVal val="visible"/>
                                      </p:to>
                                    </p:set>
                                    <p:animEffect>
                                      <p:cBhvr>
                                        <p:cTn id="51" dur="500"/>
                                        <p:tgtEl>
                                          <p:spTgt spid="30739"/>
                                        </p:tgtEl>
                                      </p:cBhvr>
                                    </p:animEffect>
                                  </p:childTnLst>
                                </p:cTn>
                              </p:par>
                            </p:childTnLst>
                          </p:cTn>
                        </p:par>
                        <p:par>
                          <p:cTn id="52" fill="hold">
                            <p:stCondLst>
                              <p:cond delay="3500"/>
                            </p:stCondLst>
                            <p:childTnLst>
                              <p:par>
                                <p:cTn id="53" presetID="49" presetClass="entr" presetSubtype="0" decel="100000" fill="hold" grpId="0" nodeType="afterEffect">
                                  <p:stCondLst>
                                    <p:cond delay="0"/>
                                  </p:stCondLst>
                                  <p:childTnLst>
                                    <p:set>
                                      <p:cBhvr>
                                        <p:cTn id="54" dur="1" fill="hold">
                                          <p:stCondLst>
                                            <p:cond delay="0"/>
                                          </p:stCondLst>
                                        </p:cTn>
                                        <p:tgtEl>
                                          <p:spTgt spid="30744"/>
                                        </p:tgtEl>
                                        <p:attrNameLst>
                                          <p:attrName>style.visibility</p:attrName>
                                        </p:attrNameLst>
                                      </p:cBhvr>
                                      <p:to>
                                        <p:strVal val="visible"/>
                                      </p:to>
                                    </p:set>
                                    <p:anim calcmode="lin" valueType="num">
                                      <p:cBhvr>
                                        <p:cTn id="55" dur="500" fill="hold"/>
                                        <p:tgtEl>
                                          <p:spTgt spid="30744"/>
                                        </p:tgtEl>
                                        <p:attrNameLst>
                                          <p:attrName>ppt_w</p:attrName>
                                        </p:attrNameLst>
                                      </p:cBhvr>
                                      <p:tavLst>
                                        <p:tav tm="0">
                                          <p:val>
                                            <p:fltVal val="0"/>
                                          </p:val>
                                        </p:tav>
                                        <p:tav tm="100000">
                                          <p:val>
                                            <p:strVal val="#ppt_w"/>
                                          </p:val>
                                        </p:tav>
                                      </p:tavLst>
                                    </p:anim>
                                    <p:anim calcmode="lin" valueType="num">
                                      <p:cBhvr>
                                        <p:cTn id="56" dur="500" fill="hold"/>
                                        <p:tgtEl>
                                          <p:spTgt spid="30744"/>
                                        </p:tgtEl>
                                        <p:attrNameLst>
                                          <p:attrName>ppt_h</p:attrName>
                                        </p:attrNameLst>
                                      </p:cBhvr>
                                      <p:tavLst>
                                        <p:tav tm="0">
                                          <p:val>
                                            <p:fltVal val="0"/>
                                          </p:val>
                                        </p:tav>
                                        <p:tav tm="100000">
                                          <p:val>
                                            <p:strVal val="#ppt_h"/>
                                          </p:val>
                                        </p:tav>
                                      </p:tavLst>
                                    </p:anim>
                                    <p:anim calcmode="lin" valueType="num">
                                      <p:cBhvr>
                                        <p:cTn id="57" dur="500" fill="hold"/>
                                        <p:tgtEl>
                                          <p:spTgt spid="30744"/>
                                        </p:tgtEl>
                                        <p:attrNameLst>
                                          <p:attrName>style.rotation</p:attrName>
                                        </p:attrNameLst>
                                      </p:cBhvr>
                                      <p:tavLst>
                                        <p:tav tm="0">
                                          <p:val>
                                            <p:fltVal val="360"/>
                                          </p:val>
                                        </p:tav>
                                        <p:tav tm="100000">
                                          <p:val>
                                            <p:fltVal val="0"/>
                                          </p:val>
                                        </p:tav>
                                      </p:tavLst>
                                    </p:anim>
                                    <p:animEffect>
                                      <p:cBhvr>
                                        <p:cTn id="58" dur="500"/>
                                        <p:tgtEl>
                                          <p:spTgt spid="307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ldLvl="0" animBg="1" autoUpdateAnimBg="0"/>
      <p:bldP spid="30724" grpId="0" bldLvl="0" animBg="1" autoUpdateAnimBg="0"/>
      <p:bldP spid="30725" grpId="0" bldLvl="0" animBg="1" autoUpdateAnimBg="0"/>
      <p:bldP spid="30726" grpId="0" bldLvl="0" animBg="1" autoUpdateAnimBg="0"/>
      <p:bldP spid="30727" grpId="0" bldLvl="0" animBg="1" autoUpdateAnimBg="0"/>
      <p:bldP spid="30728" grpId="0" bldLvl="0" animBg="1" autoUpdateAnimBg="0"/>
      <p:bldP spid="30729" grpId="0" bldLvl="0" animBg="1" autoUpdateAnimBg="0"/>
      <p:bldP spid="30730" grpId="0" bldLvl="0" animBg="1" autoUpdateAnimBg="0"/>
      <p:bldP spid="30731" grpId="0" bldLvl="0" animBg="1" autoUpdateAnimBg="0"/>
      <p:bldP spid="30732" grpId="0" bldLvl="0" animBg="1" autoUpdateAnimBg="0"/>
      <p:bldP spid="30739" grpId="0" bldLvl="0" autoUpdateAnimBg="0"/>
      <p:bldP spid="30744" grpId="0" bldLvl="0" animBg="1" autoUpdateAnimBg="0"/>
      <p:bldP spid="30745" grpId="0" bldLvl="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31747" name="Freeform 8"/>
          <p:cNvSpPr>
            <a:spLocks noChangeArrowheads="1"/>
          </p:cNvSpPr>
          <p:nvPr/>
        </p:nvSpPr>
        <p:spPr bwMode="auto">
          <a:xfrm>
            <a:off x="1440830" y="1455289"/>
            <a:ext cx="1310870" cy="1310870"/>
          </a:xfrm>
          <a:custGeom>
            <a:avLst/>
            <a:gdLst>
              <a:gd name="T0" fmla="*/ 1619250 w 1020"/>
              <a:gd name="T1" fmla="*/ 1133475 h 1020"/>
              <a:gd name="T2" fmla="*/ 485775 w 1020"/>
              <a:gd name="T3" fmla="*/ 0 h 1020"/>
              <a:gd name="T4" fmla="*/ 0 w 1020"/>
              <a:gd name="T5" fmla="*/ 485775 h 1020"/>
              <a:gd name="T6" fmla="*/ 1133475 w 1020"/>
              <a:gd name="T7" fmla="*/ 1619250 h 1020"/>
              <a:gd name="T8" fmla="*/ 1619250 w 1020"/>
              <a:gd name="T9" fmla="*/ 1133475 h 1020"/>
              <a:gd name="T10" fmla="*/ 0 60000 65536"/>
              <a:gd name="T11" fmla="*/ 0 60000 65536"/>
              <a:gd name="T12" fmla="*/ 0 60000 65536"/>
              <a:gd name="T13" fmla="*/ 0 60000 65536"/>
              <a:gd name="T14" fmla="*/ 0 60000 65536"/>
              <a:gd name="T15" fmla="*/ 0 w 1020"/>
              <a:gd name="T16" fmla="*/ 0 h 1020"/>
              <a:gd name="T17" fmla="*/ 1020 w 1020"/>
              <a:gd name="T18" fmla="*/ 1020 h 1020"/>
            </a:gdLst>
            <a:ahLst/>
            <a:cxnLst>
              <a:cxn ang="T10">
                <a:pos x="T0" y="T1"/>
              </a:cxn>
              <a:cxn ang="T11">
                <a:pos x="T2" y="T3"/>
              </a:cxn>
              <a:cxn ang="T12">
                <a:pos x="T4" y="T5"/>
              </a:cxn>
              <a:cxn ang="T13">
                <a:pos x="T6" y="T7"/>
              </a:cxn>
              <a:cxn ang="T14">
                <a:pos x="T8" y="T9"/>
              </a:cxn>
            </a:cxnLst>
            <a:rect l="T15" t="T16" r="T17" b="T18"/>
            <a:pathLst>
              <a:path w="1020" h="1020">
                <a:moveTo>
                  <a:pt x="1020" y="714"/>
                </a:moveTo>
                <a:lnTo>
                  <a:pt x="306" y="0"/>
                </a:lnTo>
                <a:lnTo>
                  <a:pt x="0" y="306"/>
                </a:lnTo>
                <a:lnTo>
                  <a:pt x="714" y="1020"/>
                </a:lnTo>
                <a:lnTo>
                  <a:pt x="1020" y="714"/>
                </a:lnTo>
                <a:close/>
              </a:path>
            </a:pathLst>
          </a:custGeom>
          <a:solidFill>
            <a:srgbClr val="FF6699"/>
          </a:solidFill>
          <a:ln w="3175">
            <a:solidFill>
              <a:srgbClr val="7DADFF">
                <a:alpha val="0"/>
              </a:srgbClr>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748" name="Freeform 15"/>
          <p:cNvSpPr>
            <a:spLocks noChangeArrowheads="1"/>
          </p:cNvSpPr>
          <p:nvPr/>
        </p:nvSpPr>
        <p:spPr bwMode="auto">
          <a:xfrm>
            <a:off x="6439911" y="2766159"/>
            <a:ext cx="1318805" cy="1318805"/>
          </a:xfrm>
          <a:custGeom>
            <a:avLst/>
            <a:gdLst>
              <a:gd name="T0" fmla="*/ 495300 w 1026"/>
              <a:gd name="T1" fmla="*/ 0 h 1026"/>
              <a:gd name="T2" fmla="*/ 0 w 1026"/>
              <a:gd name="T3" fmla="*/ 485775 h 1026"/>
              <a:gd name="T4" fmla="*/ 1028700 w 1026"/>
              <a:gd name="T5" fmla="*/ 1514475 h 1026"/>
              <a:gd name="T6" fmla="*/ 914400 w 1026"/>
              <a:gd name="T7" fmla="*/ 1628775 h 1026"/>
              <a:gd name="T8" fmla="*/ 1628775 w 1026"/>
              <a:gd name="T9" fmla="*/ 1628775 h 1026"/>
              <a:gd name="T10" fmla="*/ 1628775 w 1026"/>
              <a:gd name="T11" fmla="*/ 904875 h 1026"/>
              <a:gd name="T12" fmla="*/ 1514475 w 1026"/>
              <a:gd name="T13" fmla="*/ 1028700 h 1026"/>
              <a:gd name="T14" fmla="*/ 495300 w 1026"/>
              <a:gd name="T15" fmla="*/ 0 h 1026"/>
              <a:gd name="T16" fmla="*/ 0 60000 65536"/>
              <a:gd name="T17" fmla="*/ 0 60000 65536"/>
              <a:gd name="T18" fmla="*/ 0 60000 65536"/>
              <a:gd name="T19" fmla="*/ 0 60000 65536"/>
              <a:gd name="T20" fmla="*/ 0 60000 65536"/>
              <a:gd name="T21" fmla="*/ 0 60000 65536"/>
              <a:gd name="T22" fmla="*/ 0 60000 65536"/>
              <a:gd name="T23" fmla="*/ 0 60000 65536"/>
              <a:gd name="T24" fmla="*/ 0 w 1026"/>
              <a:gd name="T25" fmla="*/ 0 h 1026"/>
              <a:gd name="T26" fmla="*/ 1026 w 1026"/>
              <a:gd name="T27" fmla="*/ 1026 h 10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6" h="1026">
                <a:moveTo>
                  <a:pt x="312" y="0"/>
                </a:moveTo>
                <a:lnTo>
                  <a:pt x="0" y="306"/>
                </a:lnTo>
                <a:lnTo>
                  <a:pt x="648" y="954"/>
                </a:lnTo>
                <a:lnTo>
                  <a:pt x="576" y="1026"/>
                </a:lnTo>
                <a:lnTo>
                  <a:pt x="1026" y="1026"/>
                </a:lnTo>
                <a:lnTo>
                  <a:pt x="1026" y="570"/>
                </a:lnTo>
                <a:lnTo>
                  <a:pt x="954" y="648"/>
                </a:lnTo>
                <a:lnTo>
                  <a:pt x="312" y="0"/>
                </a:lnTo>
                <a:close/>
              </a:path>
            </a:pathLst>
          </a:custGeom>
          <a:solidFill>
            <a:srgbClr val="FF6699"/>
          </a:solidFill>
          <a:ln w="3175">
            <a:solidFill>
              <a:srgbClr val="7DADFF">
                <a:alpha val="0"/>
              </a:srgbClr>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749" name="Freeform 7"/>
          <p:cNvSpPr>
            <a:spLocks noChangeArrowheads="1"/>
          </p:cNvSpPr>
          <p:nvPr/>
        </p:nvSpPr>
        <p:spPr bwMode="auto">
          <a:xfrm>
            <a:off x="1440830" y="1455289"/>
            <a:ext cx="3154976" cy="2620153"/>
          </a:xfrm>
          <a:custGeom>
            <a:avLst/>
            <a:gdLst>
              <a:gd name="T0" fmla="*/ 0 w 3895725"/>
              <a:gd name="T1" fmla="*/ 0 h 3236150"/>
              <a:gd name="T2" fmla="*/ 3895725 w 3895725"/>
              <a:gd name="T3" fmla="*/ 3236150 h 3236150"/>
            </a:gdLst>
            <a:ahLst/>
            <a:cxnLst/>
            <a:rect l="T0" t="T1" r="T2" b="T3"/>
            <a:pathLst>
              <a:path w="3895725" h="3236150">
                <a:moveTo>
                  <a:pt x="2762250" y="0"/>
                </a:moveTo>
                <a:lnTo>
                  <a:pt x="3248025" y="485775"/>
                </a:lnTo>
                <a:lnTo>
                  <a:pt x="3895725" y="1133475"/>
                </a:lnTo>
                <a:lnTo>
                  <a:pt x="3409950" y="1619250"/>
                </a:lnTo>
                <a:lnTo>
                  <a:pt x="2762250" y="971550"/>
                </a:lnTo>
                <a:lnTo>
                  <a:pt x="2105025" y="1619250"/>
                </a:lnTo>
                <a:lnTo>
                  <a:pt x="1619250" y="2105025"/>
                </a:lnTo>
                <a:lnTo>
                  <a:pt x="1613337" y="2099113"/>
                </a:lnTo>
                <a:lnTo>
                  <a:pt x="485775" y="3236150"/>
                </a:lnTo>
                <a:lnTo>
                  <a:pt x="0" y="2750375"/>
                </a:lnTo>
                <a:lnTo>
                  <a:pt x="1133475" y="1607375"/>
                </a:lnTo>
                <a:lnTo>
                  <a:pt x="1139413" y="1613313"/>
                </a:lnTo>
                <a:lnTo>
                  <a:pt x="1619250" y="1133475"/>
                </a:lnTo>
                <a:lnTo>
                  <a:pt x="2276475" y="485775"/>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31750" name="Freeform 6"/>
          <p:cNvSpPr>
            <a:spLocks noChangeArrowheads="1"/>
          </p:cNvSpPr>
          <p:nvPr/>
        </p:nvSpPr>
        <p:spPr bwMode="auto">
          <a:xfrm>
            <a:off x="2751700" y="1455289"/>
            <a:ext cx="3688212" cy="2629675"/>
          </a:xfrm>
          <a:custGeom>
            <a:avLst/>
            <a:gdLst>
              <a:gd name="T0" fmla="*/ 0 w 4552950"/>
              <a:gd name="T1" fmla="*/ 0 h 3248025"/>
              <a:gd name="T2" fmla="*/ 4552950 w 4552950"/>
              <a:gd name="T3" fmla="*/ 3248025 h 3248025"/>
            </a:gdLst>
            <a:ahLst/>
            <a:cxnLst/>
            <a:rect l="T0" t="T1" r="T2" b="T3"/>
            <a:pathLst>
              <a:path w="4552950" h="3248025">
                <a:moveTo>
                  <a:pt x="3419475" y="0"/>
                </a:moveTo>
                <a:lnTo>
                  <a:pt x="4552950" y="1133475"/>
                </a:lnTo>
                <a:lnTo>
                  <a:pt x="4067175" y="1619250"/>
                </a:lnTo>
                <a:lnTo>
                  <a:pt x="3419475" y="971550"/>
                </a:lnTo>
                <a:lnTo>
                  <a:pt x="2762250" y="1619250"/>
                </a:lnTo>
                <a:lnTo>
                  <a:pt x="2276475" y="2105025"/>
                </a:lnTo>
                <a:lnTo>
                  <a:pt x="1628775" y="2762250"/>
                </a:lnTo>
                <a:lnTo>
                  <a:pt x="1143000" y="3248025"/>
                </a:lnTo>
                <a:lnTo>
                  <a:pt x="657225" y="2762250"/>
                </a:lnTo>
                <a:lnTo>
                  <a:pt x="0" y="2105025"/>
                </a:lnTo>
                <a:lnTo>
                  <a:pt x="485775" y="1619250"/>
                </a:lnTo>
                <a:lnTo>
                  <a:pt x="1143000" y="2276475"/>
                </a:lnTo>
                <a:lnTo>
                  <a:pt x="1790700" y="1619250"/>
                </a:lnTo>
                <a:lnTo>
                  <a:pt x="2276475" y="1133475"/>
                </a:lnTo>
                <a:lnTo>
                  <a:pt x="2933700" y="485775"/>
                </a:lnTo>
                <a:close/>
              </a:path>
            </a:pathLst>
          </a:custGeom>
          <a:solidFill>
            <a:srgbClr val="FF6699"/>
          </a:solidFill>
          <a:ln w="3175">
            <a:solidFill>
              <a:srgbClr val="7DADFF">
                <a:alpha val="0"/>
              </a:srgbClr>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1751" name="Freeform 13"/>
          <p:cNvSpPr>
            <a:spLocks noChangeArrowheads="1"/>
          </p:cNvSpPr>
          <p:nvPr/>
        </p:nvSpPr>
        <p:spPr bwMode="auto">
          <a:xfrm>
            <a:off x="4595806" y="1455289"/>
            <a:ext cx="3162911" cy="2629675"/>
          </a:xfrm>
          <a:custGeom>
            <a:avLst/>
            <a:gdLst>
              <a:gd name="T0" fmla="*/ 0 w 3905250"/>
              <a:gd name="T1" fmla="*/ 0 h 3248025"/>
              <a:gd name="T2" fmla="*/ 3905250 w 3905250"/>
              <a:gd name="T3" fmla="*/ 3248025 h 3248025"/>
            </a:gdLst>
            <a:ahLst/>
            <a:cxnLst/>
            <a:rect l="T0" t="T1" r="T2" b="T3"/>
            <a:pathLst>
              <a:path w="3905250" h="3248025">
                <a:moveTo>
                  <a:pt x="3190875" y="0"/>
                </a:moveTo>
                <a:lnTo>
                  <a:pt x="3905250" y="0"/>
                </a:lnTo>
                <a:lnTo>
                  <a:pt x="3905250" y="714375"/>
                </a:lnTo>
                <a:lnTo>
                  <a:pt x="3790950" y="600075"/>
                </a:lnTo>
                <a:lnTo>
                  <a:pt x="2771775" y="1619250"/>
                </a:lnTo>
                <a:lnTo>
                  <a:pt x="2276475" y="2105025"/>
                </a:lnTo>
                <a:lnTo>
                  <a:pt x="1143000" y="3248025"/>
                </a:lnTo>
                <a:lnTo>
                  <a:pt x="657225" y="2762250"/>
                </a:lnTo>
                <a:lnTo>
                  <a:pt x="0" y="2105025"/>
                </a:lnTo>
                <a:lnTo>
                  <a:pt x="485775" y="1619250"/>
                </a:lnTo>
                <a:lnTo>
                  <a:pt x="1143000" y="2276475"/>
                </a:lnTo>
                <a:lnTo>
                  <a:pt x="1790700" y="1619250"/>
                </a:lnTo>
                <a:lnTo>
                  <a:pt x="2276475" y="1133475"/>
                </a:lnTo>
                <a:lnTo>
                  <a:pt x="3305175" y="114300"/>
                </a:ln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31752" name="TextBox 7"/>
          <p:cNvSpPr>
            <a:spLocks noChangeArrowheads="1"/>
          </p:cNvSpPr>
          <p:nvPr/>
        </p:nvSpPr>
        <p:spPr bwMode="auto">
          <a:xfrm>
            <a:off x="1351957" y="1049014"/>
            <a:ext cx="1013106" cy="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b="1">
                <a:solidFill>
                  <a:srgbClr val="7D7D7D"/>
                </a:solidFill>
                <a:sym typeface="微软雅黑" panose="020B0503020204020204" pitchFamily="34" charset="-122"/>
              </a:rPr>
              <a:t>添加文本</a:t>
            </a:r>
            <a:r>
              <a:rPr lang="en-US" b="1">
                <a:solidFill>
                  <a:srgbClr val="7D7D7D"/>
                </a:solidFill>
                <a:sym typeface="微软雅黑" panose="020B0503020204020204" pitchFamily="34" charset="-122"/>
              </a:rPr>
              <a:t>1</a:t>
            </a:r>
            <a:endParaRPr lang="zh-CN" altLang="en-US" b="1">
              <a:solidFill>
                <a:srgbClr val="7D7D7D"/>
              </a:solidFill>
              <a:sym typeface="微软雅黑" panose="020B0503020204020204" pitchFamily="34" charset="-122"/>
            </a:endParaRPr>
          </a:p>
        </p:txBody>
      </p:sp>
      <p:sp>
        <p:nvSpPr>
          <p:cNvPr id="31753" name="TextBox 8"/>
          <p:cNvSpPr>
            <a:spLocks noChangeArrowheads="1"/>
          </p:cNvSpPr>
          <p:nvPr/>
        </p:nvSpPr>
        <p:spPr bwMode="auto">
          <a:xfrm>
            <a:off x="3199237" y="1049014"/>
            <a:ext cx="1013106" cy="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b="1">
                <a:solidFill>
                  <a:srgbClr val="7D7D7D"/>
                </a:solidFill>
                <a:sym typeface="微软雅黑" panose="020B0503020204020204" pitchFamily="34" charset="-122"/>
              </a:rPr>
              <a:t>添加文本</a:t>
            </a:r>
            <a:r>
              <a:rPr lang="en-US" b="1">
                <a:solidFill>
                  <a:srgbClr val="7D7D7D"/>
                </a:solidFill>
                <a:sym typeface="微软雅黑" panose="020B0503020204020204" pitchFamily="34" charset="-122"/>
              </a:rPr>
              <a:t>2</a:t>
            </a:r>
            <a:endParaRPr lang="zh-CN" altLang="en-US" b="1">
              <a:solidFill>
                <a:srgbClr val="7D7D7D"/>
              </a:solidFill>
              <a:sym typeface="微软雅黑" panose="020B0503020204020204" pitchFamily="34" charset="-122"/>
            </a:endParaRPr>
          </a:p>
        </p:txBody>
      </p:sp>
      <p:sp>
        <p:nvSpPr>
          <p:cNvPr id="31754" name="TextBox 9"/>
          <p:cNvSpPr>
            <a:spLocks noChangeArrowheads="1"/>
          </p:cNvSpPr>
          <p:nvPr/>
        </p:nvSpPr>
        <p:spPr bwMode="auto">
          <a:xfrm>
            <a:off x="5035408" y="1049014"/>
            <a:ext cx="1013106" cy="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b="1">
                <a:solidFill>
                  <a:srgbClr val="7D7D7D"/>
                </a:solidFill>
                <a:sym typeface="微软雅黑" panose="020B0503020204020204" pitchFamily="34" charset="-122"/>
              </a:rPr>
              <a:t>添加文本</a:t>
            </a:r>
            <a:r>
              <a:rPr lang="en-US" b="1">
                <a:solidFill>
                  <a:srgbClr val="7D7D7D"/>
                </a:solidFill>
                <a:sym typeface="微软雅黑" panose="020B0503020204020204" pitchFamily="34" charset="-122"/>
              </a:rPr>
              <a:t>3</a:t>
            </a:r>
            <a:endParaRPr lang="zh-CN" altLang="en-US" b="1">
              <a:solidFill>
                <a:srgbClr val="7D7D7D"/>
              </a:solidFill>
              <a:sym typeface="微软雅黑" panose="020B0503020204020204" pitchFamily="34" charset="-122"/>
            </a:endParaRPr>
          </a:p>
        </p:txBody>
      </p:sp>
      <p:sp>
        <p:nvSpPr>
          <p:cNvPr id="31755" name="TextBox 10"/>
          <p:cNvSpPr>
            <a:spLocks noChangeArrowheads="1"/>
          </p:cNvSpPr>
          <p:nvPr/>
        </p:nvSpPr>
        <p:spPr bwMode="auto">
          <a:xfrm>
            <a:off x="6939820" y="1049014"/>
            <a:ext cx="1013106" cy="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b="1">
                <a:solidFill>
                  <a:srgbClr val="7D7D7D"/>
                </a:solidFill>
                <a:sym typeface="微软雅黑" panose="020B0503020204020204" pitchFamily="34" charset="-122"/>
              </a:rPr>
              <a:t>添加文本</a:t>
            </a:r>
            <a:r>
              <a:rPr lang="en-US" b="1">
                <a:solidFill>
                  <a:srgbClr val="7D7D7D"/>
                </a:solidFill>
                <a:sym typeface="微软雅黑" panose="020B0503020204020204" pitchFamily="34" charset="-122"/>
              </a:rPr>
              <a:t>4</a:t>
            </a:r>
            <a:endParaRPr lang="zh-CN" altLang="en-US" b="1">
              <a:solidFill>
                <a:srgbClr val="7D7D7D"/>
              </a:solidFill>
              <a:sym typeface="微软雅黑" panose="020B0503020204020204" pitchFamily="34" charset="-122"/>
            </a:endParaRPr>
          </a:p>
        </p:txBody>
      </p:sp>
      <p:sp>
        <p:nvSpPr>
          <p:cNvPr id="31756" name="TextBox 11"/>
          <p:cNvSpPr>
            <a:spLocks noChangeArrowheads="1"/>
          </p:cNvSpPr>
          <p:nvPr/>
        </p:nvSpPr>
        <p:spPr bwMode="auto">
          <a:xfrm>
            <a:off x="1351957" y="4262710"/>
            <a:ext cx="1013106" cy="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b="1">
                <a:solidFill>
                  <a:srgbClr val="7D7D7D"/>
                </a:solidFill>
                <a:sym typeface="微软雅黑" panose="020B0503020204020204" pitchFamily="34" charset="-122"/>
              </a:rPr>
              <a:t>添加文本</a:t>
            </a:r>
            <a:r>
              <a:rPr lang="en-US" b="1">
                <a:solidFill>
                  <a:srgbClr val="7D7D7D"/>
                </a:solidFill>
                <a:sym typeface="微软雅黑" panose="020B0503020204020204" pitchFamily="34" charset="-122"/>
              </a:rPr>
              <a:t>1</a:t>
            </a:r>
            <a:endParaRPr lang="zh-CN" altLang="en-US" b="1">
              <a:solidFill>
                <a:srgbClr val="7D7D7D"/>
              </a:solidFill>
              <a:sym typeface="微软雅黑" panose="020B0503020204020204" pitchFamily="34" charset="-122"/>
            </a:endParaRPr>
          </a:p>
        </p:txBody>
      </p:sp>
      <p:sp>
        <p:nvSpPr>
          <p:cNvPr id="31757" name="TextBox 12"/>
          <p:cNvSpPr>
            <a:spLocks noChangeArrowheads="1"/>
          </p:cNvSpPr>
          <p:nvPr/>
        </p:nvSpPr>
        <p:spPr bwMode="auto">
          <a:xfrm>
            <a:off x="3199237" y="4262710"/>
            <a:ext cx="1013106" cy="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b="1">
                <a:solidFill>
                  <a:srgbClr val="7D7D7D"/>
                </a:solidFill>
                <a:sym typeface="微软雅黑" panose="020B0503020204020204" pitchFamily="34" charset="-122"/>
              </a:rPr>
              <a:t>添加文本</a:t>
            </a:r>
            <a:r>
              <a:rPr lang="en-US" b="1">
                <a:solidFill>
                  <a:srgbClr val="7D7D7D"/>
                </a:solidFill>
                <a:sym typeface="微软雅黑" panose="020B0503020204020204" pitchFamily="34" charset="-122"/>
              </a:rPr>
              <a:t>2</a:t>
            </a:r>
            <a:endParaRPr lang="zh-CN" altLang="en-US" b="1">
              <a:solidFill>
                <a:srgbClr val="7D7D7D"/>
              </a:solidFill>
              <a:sym typeface="微软雅黑" panose="020B0503020204020204" pitchFamily="34" charset="-122"/>
            </a:endParaRPr>
          </a:p>
        </p:txBody>
      </p:sp>
      <p:sp>
        <p:nvSpPr>
          <p:cNvPr id="31758" name="TextBox 13"/>
          <p:cNvSpPr>
            <a:spLocks noChangeArrowheads="1"/>
          </p:cNvSpPr>
          <p:nvPr/>
        </p:nvSpPr>
        <p:spPr bwMode="auto">
          <a:xfrm>
            <a:off x="5035408" y="4262710"/>
            <a:ext cx="1013106" cy="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b="1">
                <a:solidFill>
                  <a:srgbClr val="7D7D7D"/>
                </a:solidFill>
                <a:sym typeface="微软雅黑" panose="020B0503020204020204" pitchFamily="34" charset="-122"/>
              </a:rPr>
              <a:t>添加文本</a:t>
            </a:r>
            <a:r>
              <a:rPr lang="en-US" b="1">
                <a:solidFill>
                  <a:srgbClr val="7D7D7D"/>
                </a:solidFill>
                <a:sym typeface="微软雅黑" panose="020B0503020204020204" pitchFamily="34" charset="-122"/>
              </a:rPr>
              <a:t>3</a:t>
            </a:r>
            <a:endParaRPr lang="zh-CN" altLang="en-US" b="1">
              <a:solidFill>
                <a:srgbClr val="7D7D7D"/>
              </a:solidFill>
              <a:sym typeface="微软雅黑" panose="020B0503020204020204" pitchFamily="34" charset="-122"/>
            </a:endParaRPr>
          </a:p>
        </p:txBody>
      </p:sp>
      <p:sp>
        <p:nvSpPr>
          <p:cNvPr id="31759" name="TextBox 14"/>
          <p:cNvSpPr>
            <a:spLocks noChangeArrowheads="1"/>
          </p:cNvSpPr>
          <p:nvPr/>
        </p:nvSpPr>
        <p:spPr bwMode="auto">
          <a:xfrm>
            <a:off x="6939820" y="4262710"/>
            <a:ext cx="1013106" cy="30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b="1">
                <a:solidFill>
                  <a:srgbClr val="7D7D7D"/>
                </a:solidFill>
                <a:sym typeface="微软雅黑" panose="020B0503020204020204" pitchFamily="34" charset="-122"/>
              </a:rPr>
              <a:t>添加文本</a:t>
            </a:r>
            <a:r>
              <a:rPr lang="en-US" b="1">
                <a:solidFill>
                  <a:srgbClr val="7D7D7D"/>
                </a:solidFill>
                <a:sym typeface="微软雅黑" panose="020B0503020204020204" pitchFamily="34" charset="-122"/>
              </a:rPr>
              <a:t>4</a:t>
            </a:r>
            <a:endParaRPr lang="zh-CN" altLang="en-US" b="1">
              <a:solidFill>
                <a:srgbClr val="7D7D7D"/>
              </a:solidFill>
              <a:sym typeface="微软雅黑" panose="020B0503020204020204" pitchFamily="34" charset="-122"/>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18" name="文本框 17"/>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1749"/>
                                        </p:tgtEl>
                                        <p:attrNameLst>
                                          <p:attrName>style.visibility</p:attrName>
                                        </p:attrNameLst>
                                      </p:cBhvr>
                                      <p:to>
                                        <p:strVal val="visible"/>
                                      </p:to>
                                    </p:set>
                                    <p:animEffect>
                                      <p:cBhvr>
                                        <p:cTn id="7" dur="900"/>
                                        <p:tgtEl>
                                          <p:spTgt spid="317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47"/>
                                        </p:tgtEl>
                                        <p:attrNameLst>
                                          <p:attrName>style.visibility</p:attrName>
                                        </p:attrNameLst>
                                      </p:cBhvr>
                                      <p:to>
                                        <p:strVal val="visible"/>
                                      </p:to>
                                    </p:set>
                                    <p:animEffect>
                                      <p:cBhvr>
                                        <p:cTn id="10" dur="500"/>
                                        <p:tgtEl>
                                          <p:spTgt spid="31747"/>
                                        </p:tgtEl>
                                      </p:cBhvr>
                                    </p:animEffect>
                                  </p:childTnLst>
                                </p:cTn>
                              </p:par>
                              <p:par>
                                <p:cTn id="11" presetID="22" presetClass="entr" presetSubtype="8" fill="hold" grpId="0" nodeType="withEffect">
                                  <p:stCondLst>
                                    <p:cond delay="400"/>
                                  </p:stCondLst>
                                  <p:childTnLst>
                                    <p:set>
                                      <p:cBhvr>
                                        <p:cTn id="12" dur="1" fill="hold">
                                          <p:stCondLst>
                                            <p:cond delay="0"/>
                                          </p:stCondLst>
                                        </p:cTn>
                                        <p:tgtEl>
                                          <p:spTgt spid="31750"/>
                                        </p:tgtEl>
                                        <p:attrNameLst>
                                          <p:attrName>style.visibility</p:attrName>
                                        </p:attrNameLst>
                                      </p:cBhvr>
                                      <p:to>
                                        <p:strVal val="visible"/>
                                      </p:to>
                                    </p:set>
                                    <p:animEffect>
                                      <p:cBhvr>
                                        <p:cTn id="13" dur="700"/>
                                        <p:tgtEl>
                                          <p:spTgt spid="31750"/>
                                        </p:tgtEl>
                                      </p:cBhvr>
                                    </p:animEffect>
                                  </p:childTnLst>
                                </p:cTn>
                              </p:par>
                              <p:par>
                                <p:cTn id="14" presetID="22" presetClass="entr" presetSubtype="8" fill="hold" grpId="0" nodeType="withEffect">
                                  <p:stCondLst>
                                    <p:cond delay="600"/>
                                  </p:stCondLst>
                                  <p:childTnLst>
                                    <p:set>
                                      <p:cBhvr>
                                        <p:cTn id="15" dur="1" fill="hold">
                                          <p:stCondLst>
                                            <p:cond delay="0"/>
                                          </p:stCondLst>
                                        </p:cTn>
                                        <p:tgtEl>
                                          <p:spTgt spid="31751"/>
                                        </p:tgtEl>
                                        <p:attrNameLst>
                                          <p:attrName>style.visibility</p:attrName>
                                        </p:attrNameLst>
                                      </p:cBhvr>
                                      <p:to>
                                        <p:strVal val="visible"/>
                                      </p:to>
                                    </p:set>
                                    <p:animEffect>
                                      <p:cBhvr>
                                        <p:cTn id="16" dur="800"/>
                                        <p:tgtEl>
                                          <p:spTgt spid="31751"/>
                                        </p:tgtEl>
                                      </p:cBhvr>
                                    </p:animEffect>
                                  </p:childTnLst>
                                </p:cTn>
                              </p:par>
                              <p:par>
                                <p:cTn id="17" presetID="22" presetClass="entr" presetSubtype="8" fill="hold" grpId="0" nodeType="withEffect">
                                  <p:stCondLst>
                                    <p:cond delay="900"/>
                                  </p:stCondLst>
                                  <p:childTnLst>
                                    <p:set>
                                      <p:cBhvr>
                                        <p:cTn id="18" dur="1" fill="hold">
                                          <p:stCondLst>
                                            <p:cond delay="0"/>
                                          </p:stCondLst>
                                        </p:cTn>
                                        <p:tgtEl>
                                          <p:spTgt spid="31748"/>
                                        </p:tgtEl>
                                        <p:attrNameLst>
                                          <p:attrName>style.visibility</p:attrName>
                                        </p:attrNameLst>
                                      </p:cBhvr>
                                      <p:to>
                                        <p:strVal val="visible"/>
                                      </p:to>
                                    </p:set>
                                    <p:animEffect>
                                      <p:cBhvr>
                                        <p:cTn id="19" dur="500"/>
                                        <p:tgtEl>
                                          <p:spTgt spid="31748"/>
                                        </p:tgtEl>
                                      </p:cBhvr>
                                    </p:animEffect>
                                  </p:childTnLst>
                                </p:cTn>
                              </p:par>
                            </p:childTnLst>
                          </p:cTn>
                        </p:par>
                        <p:par>
                          <p:cTn id="20" fill="hold">
                            <p:stCondLst>
                              <p:cond delay="1000"/>
                            </p:stCondLst>
                            <p:childTnLst>
                              <p:par>
                                <p:cTn id="21" presetID="40" presetClass="entr" presetSubtype="0" fill="hold" grpId="0" nodeType="afterEffect">
                                  <p:stCondLst>
                                    <p:cond delay="0"/>
                                  </p:stCondLst>
                                  <p:iterate type="lt">
                                    <p:tmPct val="10000"/>
                                  </p:iterate>
                                  <p:childTnLst>
                                    <p:set>
                                      <p:cBhvr>
                                        <p:cTn id="22" dur="1" fill="hold">
                                          <p:stCondLst>
                                            <p:cond delay="0"/>
                                          </p:stCondLst>
                                        </p:cTn>
                                        <p:tgtEl>
                                          <p:spTgt spid="31752"/>
                                        </p:tgtEl>
                                        <p:attrNameLst>
                                          <p:attrName>style.visibility</p:attrName>
                                        </p:attrNameLst>
                                      </p:cBhvr>
                                      <p:to>
                                        <p:strVal val="visible"/>
                                      </p:to>
                                    </p:set>
                                    <p:animEffect>
                                      <p:cBhvr>
                                        <p:cTn id="23" dur="1000"/>
                                        <p:tgtEl>
                                          <p:spTgt spid="31752"/>
                                        </p:tgtEl>
                                      </p:cBhvr>
                                    </p:animEffect>
                                    <p:anim calcmode="lin" valueType="num">
                                      <p:cBhvr>
                                        <p:cTn id="24" dur="1000" fill="hold"/>
                                        <p:tgtEl>
                                          <p:spTgt spid="31752"/>
                                        </p:tgtEl>
                                        <p:attrNameLst>
                                          <p:attrName>ppt_x</p:attrName>
                                        </p:attrNameLst>
                                      </p:cBhvr>
                                      <p:tavLst>
                                        <p:tav tm="0">
                                          <p:val>
                                            <p:strVal val="#ppt_x-.1"/>
                                          </p:val>
                                        </p:tav>
                                        <p:tav tm="100000">
                                          <p:val>
                                            <p:strVal val="#ppt_x"/>
                                          </p:val>
                                        </p:tav>
                                      </p:tavLst>
                                    </p:anim>
                                    <p:anim calcmode="lin" valueType="num">
                                      <p:cBhvr>
                                        <p:cTn id="25" dur="1000" fill="hold"/>
                                        <p:tgtEl>
                                          <p:spTgt spid="31752"/>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31753"/>
                                        </p:tgtEl>
                                        <p:attrNameLst>
                                          <p:attrName>style.visibility</p:attrName>
                                        </p:attrNameLst>
                                      </p:cBhvr>
                                      <p:to>
                                        <p:strVal val="visible"/>
                                      </p:to>
                                    </p:set>
                                    <p:animEffect>
                                      <p:cBhvr>
                                        <p:cTn id="28" dur="1000"/>
                                        <p:tgtEl>
                                          <p:spTgt spid="31753"/>
                                        </p:tgtEl>
                                      </p:cBhvr>
                                    </p:animEffect>
                                    <p:anim calcmode="lin" valueType="num">
                                      <p:cBhvr>
                                        <p:cTn id="29" dur="1000" fill="hold"/>
                                        <p:tgtEl>
                                          <p:spTgt spid="31753"/>
                                        </p:tgtEl>
                                        <p:attrNameLst>
                                          <p:attrName>ppt_x</p:attrName>
                                        </p:attrNameLst>
                                      </p:cBhvr>
                                      <p:tavLst>
                                        <p:tav tm="0">
                                          <p:val>
                                            <p:strVal val="#ppt_x-.1"/>
                                          </p:val>
                                        </p:tav>
                                        <p:tav tm="100000">
                                          <p:val>
                                            <p:strVal val="#ppt_x"/>
                                          </p:val>
                                        </p:tav>
                                      </p:tavLst>
                                    </p:anim>
                                    <p:anim calcmode="lin" valueType="num">
                                      <p:cBhvr>
                                        <p:cTn id="30" dur="1000" fill="hold"/>
                                        <p:tgtEl>
                                          <p:spTgt spid="31753"/>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31754"/>
                                        </p:tgtEl>
                                        <p:attrNameLst>
                                          <p:attrName>style.visibility</p:attrName>
                                        </p:attrNameLst>
                                      </p:cBhvr>
                                      <p:to>
                                        <p:strVal val="visible"/>
                                      </p:to>
                                    </p:set>
                                    <p:animEffect>
                                      <p:cBhvr>
                                        <p:cTn id="33" dur="1000"/>
                                        <p:tgtEl>
                                          <p:spTgt spid="31754"/>
                                        </p:tgtEl>
                                      </p:cBhvr>
                                    </p:animEffect>
                                    <p:anim calcmode="lin" valueType="num">
                                      <p:cBhvr>
                                        <p:cTn id="34" dur="1000" fill="hold"/>
                                        <p:tgtEl>
                                          <p:spTgt spid="31754"/>
                                        </p:tgtEl>
                                        <p:attrNameLst>
                                          <p:attrName>ppt_x</p:attrName>
                                        </p:attrNameLst>
                                      </p:cBhvr>
                                      <p:tavLst>
                                        <p:tav tm="0">
                                          <p:val>
                                            <p:strVal val="#ppt_x-.1"/>
                                          </p:val>
                                        </p:tav>
                                        <p:tav tm="100000">
                                          <p:val>
                                            <p:strVal val="#ppt_x"/>
                                          </p:val>
                                        </p:tav>
                                      </p:tavLst>
                                    </p:anim>
                                    <p:anim calcmode="lin" valueType="num">
                                      <p:cBhvr>
                                        <p:cTn id="35" dur="1000" fill="hold"/>
                                        <p:tgtEl>
                                          <p:spTgt spid="31754"/>
                                        </p:tgtEl>
                                        <p:attrNameLst>
                                          <p:attrName>ppt_y</p:attrName>
                                        </p:attrNameLst>
                                      </p:cBhvr>
                                      <p:tavLst>
                                        <p:tav tm="0">
                                          <p:val>
                                            <p:strVal val="#ppt_y"/>
                                          </p:val>
                                        </p:tav>
                                        <p:tav tm="100000">
                                          <p:val>
                                            <p:strVal val="#ppt_y"/>
                                          </p:val>
                                        </p:tav>
                                      </p:tavLst>
                                    </p:anim>
                                  </p:childTnLst>
                                </p:cTn>
                              </p:par>
                              <p:par>
                                <p:cTn id="36" presetID="40" presetClass="entr" presetSubtype="0" fill="hold" grpId="0" nodeType="withEffect">
                                  <p:stCondLst>
                                    <p:cond delay="0"/>
                                  </p:stCondLst>
                                  <p:iterate type="lt">
                                    <p:tmPct val="10000"/>
                                  </p:iterate>
                                  <p:childTnLst>
                                    <p:set>
                                      <p:cBhvr>
                                        <p:cTn id="37" dur="1" fill="hold">
                                          <p:stCondLst>
                                            <p:cond delay="0"/>
                                          </p:stCondLst>
                                        </p:cTn>
                                        <p:tgtEl>
                                          <p:spTgt spid="31755"/>
                                        </p:tgtEl>
                                        <p:attrNameLst>
                                          <p:attrName>style.visibility</p:attrName>
                                        </p:attrNameLst>
                                      </p:cBhvr>
                                      <p:to>
                                        <p:strVal val="visible"/>
                                      </p:to>
                                    </p:set>
                                    <p:animEffect>
                                      <p:cBhvr>
                                        <p:cTn id="38" dur="1000"/>
                                        <p:tgtEl>
                                          <p:spTgt spid="31755"/>
                                        </p:tgtEl>
                                      </p:cBhvr>
                                    </p:animEffect>
                                    <p:anim calcmode="lin" valueType="num">
                                      <p:cBhvr>
                                        <p:cTn id="39" dur="1000" fill="hold"/>
                                        <p:tgtEl>
                                          <p:spTgt spid="31755"/>
                                        </p:tgtEl>
                                        <p:attrNameLst>
                                          <p:attrName>ppt_x</p:attrName>
                                        </p:attrNameLst>
                                      </p:cBhvr>
                                      <p:tavLst>
                                        <p:tav tm="0">
                                          <p:val>
                                            <p:strVal val="#ppt_x-.1"/>
                                          </p:val>
                                        </p:tav>
                                        <p:tav tm="100000">
                                          <p:val>
                                            <p:strVal val="#ppt_x"/>
                                          </p:val>
                                        </p:tav>
                                      </p:tavLst>
                                    </p:anim>
                                    <p:anim calcmode="lin" valueType="num">
                                      <p:cBhvr>
                                        <p:cTn id="40" dur="1000" fill="hold"/>
                                        <p:tgtEl>
                                          <p:spTgt spid="31755"/>
                                        </p:tgtEl>
                                        <p:attrNameLst>
                                          <p:attrName>ppt_y</p:attrName>
                                        </p:attrNameLst>
                                      </p:cBhvr>
                                      <p:tavLst>
                                        <p:tav tm="0">
                                          <p:val>
                                            <p:strVal val="#ppt_y"/>
                                          </p:val>
                                        </p:tav>
                                        <p:tav tm="100000">
                                          <p:val>
                                            <p:strVal val="#ppt_y"/>
                                          </p:val>
                                        </p:tav>
                                      </p:tavLst>
                                    </p:anim>
                                  </p:childTnLst>
                                </p:cTn>
                              </p:par>
                            </p:childTnLst>
                          </p:cTn>
                        </p:par>
                        <p:par>
                          <p:cTn id="41" fill="hold">
                            <p:stCondLst>
                              <p:cond delay="2800"/>
                            </p:stCondLst>
                            <p:childTnLst>
                              <p:par>
                                <p:cTn id="42" presetID="40" presetClass="entr" presetSubtype="0" fill="hold" grpId="0" nodeType="afterEffect">
                                  <p:stCondLst>
                                    <p:cond delay="0"/>
                                  </p:stCondLst>
                                  <p:iterate type="lt">
                                    <p:tmPct val="10000"/>
                                  </p:iterate>
                                  <p:childTnLst>
                                    <p:set>
                                      <p:cBhvr>
                                        <p:cTn id="43" dur="1" fill="hold">
                                          <p:stCondLst>
                                            <p:cond delay="0"/>
                                          </p:stCondLst>
                                        </p:cTn>
                                        <p:tgtEl>
                                          <p:spTgt spid="31756"/>
                                        </p:tgtEl>
                                        <p:attrNameLst>
                                          <p:attrName>style.visibility</p:attrName>
                                        </p:attrNameLst>
                                      </p:cBhvr>
                                      <p:to>
                                        <p:strVal val="visible"/>
                                      </p:to>
                                    </p:set>
                                    <p:animEffect>
                                      <p:cBhvr>
                                        <p:cTn id="44" dur="1000"/>
                                        <p:tgtEl>
                                          <p:spTgt spid="31756"/>
                                        </p:tgtEl>
                                      </p:cBhvr>
                                    </p:animEffect>
                                    <p:anim calcmode="lin" valueType="num">
                                      <p:cBhvr>
                                        <p:cTn id="45" dur="1000" fill="hold"/>
                                        <p:tgtEl>
                                          <p:spTgt spid="31756"/>
                                        </p:tgtEl>
                                        <p:attrNameLst>
                                          <p:attrName>ppt_x</p:attrName>
                                        </p:attrNameLst>
                                      </p:cBhvr>
                                      <p:tavLst>
                                        <p:tav tm="0">
                                          <p:val>
                                            <p:strVal val="#ppt_x-.1"/>
                                          </p:val>
                                        </p:tav>
                                        <p:tav tm="100000">
                                          <p:val>
                                            <p:strVal val="#ppt_x"/>
                                          </p:val>
                                        </p:tav>
                                      </p:tavLst>
                                    </p:anim>
                                    <p:anim calcmode="lin" valueType="num">
                                      <p:cBhvr>
                                        <p:cTn id="46" dur="1000" fill="hold"/>
                                        <p:tgtEl>
                                          <p:spTgt spid="31756"/>
                                        </p:tgtEl>
                                        <p:attrNameLst>
                                          <p:attrName>ppt_y</p:attrName>
                                        </p:attrNameLst>
                                      </p:cBhvr>
                                      <p:tavLst>
                                        <p:tav tm="0">
                                          <p:val>
                                            <p:strVal val="#ppt_y"/>
                                          </p:val>
                                        </p:tav>
                                        <p:tav tm="100000">
                                          <p:val>
                                            <p:strVal val="#ppt_y"/>
                                          </p:val>
                                        </p:tav>
                                      </p:tavLst>
                                    </p:anim>
                                  </p:childTnLst>
                                </p:cTn>
                              </p:par>
                              <p:par>
                                <p:cTn id="47" presetID="40" presetClass="entr" presetSubtype="0" fill="hold" grpId="0" nodeType="withEffect">
                                  <p:stCondLst>
                                    <p:cond delay="0"/>
                                  </p:stCondLst>
                                  <p:iterate type="lt">
                                    <p:tmPct val="10000"/>
                                  </p:iterate>
                                  <p:childTnLst>
                                    <p:set>
                                      <p:cBhvr>
                                        <p:cTn id="48" dur="1" fill="hold">
                                          <p:stCondLst>
                                            <p:cond delay="0"/>
                                          </p:stCondLst>
                                        </p:cTn>
                                        <p:tgtEl>
                                          <p:spTgt spid="31757"/>
                                        </p:tgtEl>
                                        <p:attrNameLst>
                                          <p:attrName>style.visibility</p:attrName>
                                        </p:attrNameLst>
                                      </p:cBhvr>
                                      <p:to>
                                        <p:strVal val="visible"/>
                                      </p:to>
                                    </p:set>
                                    <p:animEffect>
                                      <p:cBhvr>
                                        <p:cTn id="49" dur="1000"/>
                                        <p:tgtEl>
                                          <p:spTgt spid="31757"/>
                                        </p:tgtEl>
                                      </p:cBhvr>
                                    </p:animEffect>
                                    <p:anim calcmode="lin" valueType="num">
                                      <p:cBhvr>
                                        <p:cTn id="50" dur="1000" fill="hold"/>
                                        <p:tgtEl>
                                          <p:spTgt spid="31757"/>
                                        </p:tgtEl>
                                        <p:attrNameLst>
                                          <p:attrName>ppt_x</p:attrName>
                                        </p:attrNameLst>
                                      </p:cBhvr>
                                      <p:tavLst>
                                        <p:tav tm="0">
                                          <p:val>
                                            <p:strVal val="#ppt_x-.1"/>
                                          </p:val>
                                        </p:tav>
                                        <p:tav tm="100000">
                                          <p:val>
                                            <p:strVal val="#ppt_x"/>
                                          </p:val>
                                        </p:tav>
                                      </p:tavLst>
                                    </p:anim>
                                    <p:anim calcmode="lin" valueType="num">
                                      <p:cBhvr>
                                        <p:cTn id="51" dur="1000" fill="hold"/>
                                        <p:tgtEl>
                                          <p:spTgt spid="31757"/>
                                        </p:tgtEl>
                                        <p:attrNameLst>
                                          <p:attrName>ppt_y</p:attrName>
                                        </p:attrNameLst>
                                      </p:cBhvr>
                                      <p:tavLst>
                                        <p:tav tm="0">
                                          <p:val>
                                            <p:strVal val="#ppt_y"/>
                                          </p:val>
                                        </p:tav>
                                        <p:tav tm="100000">
                                          <p:val>
                                            <p:strVal val="#ppt_y"/>
                                          </p:val>
                                        </p:tav>
                                      </p:tavLst>
                                    </p:anim>
                                  </p:childTnLst>
                                </p:cTn>
                              </p:par>
                              <p:par>
                                <p:cTn id="52" presetID="40" presetClass="entr" presetSubtype="0" fill="hold" grpId="0" nodeType="withEffect">
                                  <p:stCondLst>
                                    <p:cond delay="0"/>
                                  </p:stCondLst>
                                  <p:iterate type="lt">
                                    <p:tmPct val="10000"/>
                                  </p:iterate>
                                  <p:childTnLst>
                                    <p:set>
                                      <p:cBhvr>
                                        <p:cTn id="53" dur="1" fill="hold">
                                          <p:stCondLst>
                                            <p:cond delay="0"/>
                                          </p:stCondLst>
                                        </p:cTn>
                                        <p:tgtEl>
                                          <p:spTgt spid="31758"/>
                                        </p:tgtEl>
                                        <p:attrNameLst>
                                          <p:attrName>style.visibility</p:attrName>
                                        </p:attrNameLst>
                                      </p:cBhvr>
                                      <p:to>
                                        <p:strVal val="visible"/>
                                      </p:to>
                                    </p:set>
                                    <p:animEffect>
                                      <p:cBhvr>
                                        <p:cTn id="54" dur="1000"/>
                                        <p:tgtEl>
                                          <p:spTgt spid="31758"/>
                                        </p:tgtEl>
                                      </p:cBhvr>
                                    </p:animEffect>
                                    <p:anim calcmode="lin" valueType="num">
                                      <p:cBhvr>
                                        <p:cTn id="55" dur="1000" fill="hold"/>
                                        <p:tgtEl>
                                          <p:spTgt spid="31758"/>
                                        </p:tgtEl>
                                        <p:attrNameLst>
                                          <p:attrName>ppt_x</p:attrName>
                                        </p:attrNameLst>
                                      </p:cBhvr>
                                      <p:tavLst>
                                        <p:tav tm="0">
                                          <p:val>
                                            <p:strVal val="#ppt_x-.1"/>
                                          </p:val>
                                        </p:tav>
                                        <p:tav tm="100000">
                                          <p:val>
                                            <p:strVal val="#ppt_x"/>
                                          </p:val>
                                        </p:tav>
                                      </p:tavLst>
                                    </p:anim>
                                    <p:anim calcmode="lin" valueType="num">
                                      <p:cBhvr>
                                        <p:cTn id="56" dur="1000" fill="hold"/>
                                        <p:tgtEl>
                                          <p:spTgt spid="31758"/>
                                        </p:tgtEl>
                                        <p:attrNameLst>
                                          <p:attrName>ppt_y</p:attrName>
                                        </p:attrNameLst>
                                      </p:cBhvr>
                                      <p:tavLst>
                                        <p:tav tm="0">
                                          <p:val>
                                            <p:strVal val="#ppt_y"/>
                                          </p:val>
                                        </p:tav>
                                        <p:tav tm="100000">
                                          <p:val>
                                            <p:strVal val="#ppt_y"/>
                                          </p:val>
                                        </p:tav>
                                      </p:tavLst>
                                    </p:anim>
                                  </p:childTnLst>
                                </p:cTn>
                              </p:par>
                              <p:par>
                                <p:cTn id="57" presetID="40" presetClass="entr" presetSubtype="0" fill="hold" grpId="0" nodeType="withEffect">
                                  <p:stCondLst>
                                    <p:cond delay="0"/>
                                  </p:stCondLst>
                                  <p:iterate type="lt">
                                    <p:tmPct val="10000"/>
                                  </p:iterate>
                                  <p:childTnLst>
                                    <p:set>
                                      <p:cBhvr>
                                        <p:cTn id="58" dur="1" fill="hold">
                                          <p:stCondLst>
                                            <p:cond delay="0"/>
                                          </p:stCondLst>
                                        </p:cTn>
                                        <p:tgtEl>
                                          <p:spTgt spid="31759"/>
                                        </p:tgtEl>
                                        <p:attrNameLst>
                                          <p:attrName>style.visibility</p:attrName>
                                        </p:attrNameLst>
                                      </p:cBhvr>
                                      <p:to>
                                        <p:strVal val="visible"/>
                                      </p:to>
                                    </p:set>
                                    <p:animEffect>
                                      <p:cBhvr>
                                        <p:cTn id="59" dur="1000"/>
                                        <p:tgtEl>
                                          <p:spTgt spid="31759"/>
                                        </p:tgtEl>
                                      </p:cBhvr>
                                    </p:animEffect>
                                    <p:anim calcmode="lin" valueType="num">
                                      <p:cBhvr>
                                        <p:cTn id="60" dur="1000" fill="hold"/>
                                        <p:tgtEl>
                                          <p:spTgt spid="31759"/>
                                        </p:tgtEl>
                                        <p:attrNameLst>
                                          <p:attrName>ppt_x</p:attrName>
                                        </p:attrNameLst>
                                      </p:cBhvr>
                                      <p:tavLst>
                                        <p:tav tm="0">
                                          <p:val>
                                            <p:strVal val="#ppt_x-.1"/>
                                          </p:val>
                                        </p:tav>
                                        <p:tav tm="100000">
                                          <p:val>
                                            <p:strVal val="#ppt_x"/>
                                          </p:val>
                                        </p:tav>
                                      </p:tavLst>
                                    </p:anim>
                                    <p:anim calcmode="lin" valueType="num">
                                      <p:cBhvr>
                                        <p:cTn id="61" dur="1000" fill="hold"/>
                                        <p:tgtEl>
                                          <p:spTgt spid="317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ldLvl="0" animBg="1" autoUpdateAnimBg="0"/>
      <p:bldP spid="31748" grpId="0" bldLvl="0" animBg="1" autoUpdateAnimBg="0"/>
      <p:bldP spid="31749" grpId="0" bldLvl="0" animBg="1" autoUpdateAnimBg="0"/>
      <p:bldP spid="31750" grpId="0" bldLvl="0" animBg="1" autoUpdateAnimBg="0"/>
      <p:bldP spid="31751" grpId="0" bldLvl="0" animBg="1" autoUpdateAnimBg="0"/>
      <p:bldP spid="31752" grpId="0" bldLvl="0" autoUpdateAnimBg="0"/>
      <p:bldP spid="31753" grpId="0" bldLvl="0" autoUpdateAnimBg="0"/>
      <p:bldP spid="31754" grpId="0" bldLvl="0" autoUpdateAnimBg="0"/>
      <p:bldP spid="31755" grpId="0" bldLvl="0" autoUpdateAnimBg="0"/>
      <p:bldP spid="31756" grpId="0" bldLvl="0" autoUpdateAnimBg="0"/>
      <p:bldP spid="31757" grpId="0" bldLvl="0" autoUpdateAnimBg="0"/>
      <p:bldP spid="31758" grpId="0" bldLvl="0" autoUpdateAnimBg="0"/>
      <p:bldP spid="31759"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32771" name="Group 186"/>
          <p:cNvGrpSpPr/>
          <p:nvPr/>
        </p:nvGrpSpPr>
        <p:grpSpPr bwMode="auto">
          <a:xfrm>
            <a:off x="693347" y="1314044"/>
            <a:ext cx="7693825" cy="3196239"/>
            <a:chOff x="0" y="0"/>
            <a:chExt cx="5040" cy="2906"/>
          </a:xfrm>
        </p:grpSpPr>
        <p:sp>
          <p:nvSpPr>
            <p:cNvPr id="32772" name="Line 2"/>
            <p:cNvSpPr>
              <a:spLocks noChangeShapeType="1"/>
            </p:cNvSpPr>
            <p:nvPr/>
          </p:nvSpPr>
          <p:spPr bwMode="auto">
            <a:xfrm>
              <a:off x="2541" y="1500"/>
              <a:ext cx="1" cy="754"/>
            </a:xfrm>
            <a:prstGeom prst="line">
              <a:avLst/>
            </a:prstGeom>
            <a:noFill/>
            <a:ln w="19050" cap="rnd">
              <a:solidFill>
                <a:srgbClr val="B2B2B2"/>
              </a:solidFill>
              <a:prstDash val="sysDot"/>
              <a:bevel/>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2773" name="WordArt 3"/>
            <p:cNvSpPr>
              <a:spLocks noChangeArrowheads="1" noChangeShapeType="1" noTextEdit="1"/>
            </p:cNvSpPr>
            <p:nvPr/>
          </p:nvSpPr>
          <p:spPr bwMode="auto">
            <a:xfrm>
              <a:off x="1998" y="38"/>
              <a:ext cx="1088" cy="158"/>
            </a:xfrm>
            <a:prstGeom prst="rect">
              <a:avLst/>
            </a:prstGeom>
          </p:spPr>
          <p:txBody>
            <a:bodyPr wrap="none" fromWordArt="1">
              <a:prstTxWarp prst="textPlain">
                <a:avLst>
                  <a:gd name="adj" fmla="val 50000"/>
                </a:avLst>
              </a:prstTxWarp>
            </a:bodyPr>
            <a:lstStyle/>
            <a:p>
              <a:pPr algn="l"/>
              <a:r>
                <a:rPr lang="zh-CN" altLang="en-US" sz="2400" b="1" kern="10">
                  <a:ln w="9525">
                    <a:solidFill>
                      <a:srgbClr val="FFFFFF"/>
                    </a:solidFill>
                    <a:bevel/>
                  </a:ln>
                  <a:solidFill>
                    <a:srgbClr val="FFFFFF"/>
                  </a:solidFill>
                  <a:latin typeface="黑体" panose="02010609060101010101" pitchFamily="49" charset="-122"/>
                  <a:ea typeface="黑体" panose="02010609060101010101" pitchFamily="49" charset="-122"/>
                </a:rPr>
                <a:t>双击添加标题文字</a:t>
              </a:r>
              <a:endParaRPr lang="zh-CN" altLang="en-US" sz="2400" b="1" kern="10">
                <a:ln w="9525">
                  <a:solidFill>
                    <a:srgbClr val="FFFFFF"/>
                  </a:solidFill>
                  <a:bevel/>
                </a:ln>
                <a:solidFill>
                  <a:srgbClr val="FFFFFF"/>
                </a:solidFill>
                <a:latin typeface="黑体" panose="02010609060101010101" pitchFamily="49" charset="-122"/>
                <a:ea typeface="黑体" panose="02010609060101010101" pitchFamily="49" charset="-122"/>
              </a:endParaRPr>
            </a:p>
          </p:txBody>
        </p:sp>
        <p:sp>
          <p:nvSpPr>
            <p:cNvPr id="32774" name="AutoShape 5"/>
            <p:cNvSpPr>
              <a:spLocks noChangeArrowheads="1"/>
            </p:cNvSpPr>
            <p:nvPr/>
          </p:nvSpPr>
          <p:spPr bwMode="auto">
            <a:xfrm rot="10800000">
              <a:off x="1845" y="2296"/>
              <a:ext cx="1394" cy="610"/>
            </a:xfrm>
            <a:prstGeom prst="roundRect">
              <a:avLst>
                <a:gd name="adj" fmla="val 6167"/>
              </a:avLst>
            </a:prstGeom>
            <a:solidFill>
              <a:srgbClr val="C0C0C0"/>
            </a:solidFill>
            <a:ln>
              <a:noFill/>
            </a:ln>
            <a:extLst>
              <a:ext uri="{91240B29-F687-4F45-9708-019B960494DF}">
                <a14:hiddenLine xmlns:a14="http://schemas.microsoft.com/office/drawing/2010/main" w="9525">
                  <a:solidFill>
                    <a:srgbClr val="C0C0C0"/>
                  </a:solidFill>
                  <a:bevel/>
                </a14:hiddenLine>
              </a:ext>
            </a:extLst>
          </p:spPr>
          <p:txBody>
            <a:bodyPr rot="10800000" wrap="none" anchor="ctr"/>
            <a:lstStyle/>
            <a:p>
              <a:pPr eaLnBrk="1" fontAlgn="base" hangingPunct="1">
                <a:lnSpc>
                  <a:spcPct val="120000"/>
                </a:lnSpc>
              </a:pPr>
              <a:r>
                <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单击此处添加段落文字内容</a:t>
              </a:r>
              <a:endPar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eaLnBrk="1" fontAlgn="base" hangingPunct="1">
                <a:lnSpc>
                  <a:spcPct val="120000"/>
                </a:lnSpc>
              </a:pPr>
              <a:r>
                <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单击此处添加段落文字内容</a:t>
              </a:r>
              <a:endParaRPr lang="zh-CN" altLang="en-US" sz="1800">
                <a:ea typeface="微软雅黑" panose="020B0503020204020204" pitchFamily="34" charset="-122"/>
              </a:endParaRPr>
            </a:p>
          </p:txBody>
        </p:sp>
        <p:grpSp>
          <p:nvGrpSpPr>
            <p:cNvPr id="32775" name="Group 190"/>
            <p:cNvGrpSpPr/>
            <p:nvPr/>
          </p:nvGrpSpPr>
          <p:grpSpPr bwMode="auto">
            <a:xfrm>
              <a:off x="72" y="1979"/>
              <a:ext cx="4890" cy="610"/>
              <a:chOff x="0" y="0"/>
              <a:chExt cx="4890" cy="610"/>
            </a:xfrm>
          </p:grpSpPr>
          <p:sp>
            <p:nvSpPr>
              <p:cNvPr id="32776" name="AutoShape 4"/>
              <p:cNvSpPr>
                <a:spLocks noChangeArrowheads="1"/>
              </p:cNvSpPr>
              <p:nvPr/>
            </p:nvSpPr>
            <p:spPr bwMode="auto">
              <a:xfrm rot="10800000">
                <a:off x="0" y="0"/>
                <a:ext cx="1394" cy="610"/>
              </a:xfrm>
              <a:prstGeom prst="roundRect">
                <a:avLst>
                  <a:gd name="adj" fmla="val 6167"/>
                </a:avLst>
              </a:prstGeom>
              <a:solidFill>
                <a:srgbClr val="C0C0C0"/>
              </a:solidFill>
              <a:ln>
                <a:noFill/>
              </a:ln>
              <a:extLst>
                <a:ext uri="{91240B29-F687-4F45-9708-019B960494DF}">
                  <a14:hiddenLine xmlns:a14="http://schemas.microsoft.com/office/drawing/2010/main" w="9525">
                    <a:solidFill>
                      <a:srgbClr val="C0C0C0"/>
                    </a:solidFill>
                    <a:bevel/>
                  </a14:hiddenLine>
                </a:ext>
              </a:extLst>
            </p:spPr>
            <p:txBody>
              <a:bodyPr rot="10800000" wrap="none" anchor="ctr"/>
              <a:lstStyle/>
              <a:p>
                <a:pPr eaLnBrk="1" fontAlgn="base" hangingPunct="1">
                  <a:lnSpc>
                    <a:spcPct val="120000"/>
                  </a:lnSpc>
                </a:pPr>
                <a:r>
                  <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单击此处添加段落文字内容</a:t>
                </a:r>
                <a:endPar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eaLnBrk="1" fontAlgn="base" hangingPunct="1">
                  <a:lnSpc>
                    <a:spcPct val="120000"/>
                  </a:lnSpc>
                </a:pPr>
                <a:r>
                  <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单击此处添加段落文字内容</a:t>
                </a:r>
                <a:endParaRPr lang="zh-CN" altLang="en-US" sz="1800">
                  <a:ea typeface="微软雅黑" panose="020B0503020204020204" pitchFamily="34" charset="-122"/>
                </a:endParaRPr>
              </a:p>
            </p:txBody>
          </p:sp>
          <p:sp>
            <p:nvSpPr>
              <p:cNvPr id="32777" name="AutoShape 6"/>
              <p:cNvSpPr>
                <a:spLocks noChangeArrowheads="1"/>
              </p:cNvSpPr>
              <p:nvPr/>
            </p:nvSpPr>
            <p:spPr bwMode="auto">
              <a:xfrm rot="10800000">
                <a:off x="3496" y="0"/>
                <a:ext cx="1394" cy="610"/>
              </a:xfrm>
              <a:prstGeom prst="roundRect">
                <a:avLst>
                  <a:gd name="adj" fmla="val 6167"/>
                </a:avLst>
              </a:prstGeom>
              <a:solidFill>
                <a:srgbClr val="C0C0C0"/>
              </a:solidFill>
              <a:ln>
                <a:noFill/>
              </a:ln>
              <a:extLst>
                <a:ext uri="{91240B29-F687-4F45-9708-019B960494DF}">
                  <a14:hiddenLine xmlns:a14="http://schemas.microsoft.com/office/drawing/2010/main" w="9525">
                    <a:solidFill>
                      <a:srgbClr val="C0C0C0"/>
                    </a:solidFill>
                    <a:bevel/>
                  </a14:hiddenLine>
                </a:ext>
              </a:extLst>
            </p:spPr>
            <p:txBody>
              <a:bodyPr rot="10800000" wrap="none" anchor="ctr"/>
              <a:lstStyle/>
              <a:p>
                <a:pPr eaLnBrk="1" fontAlgn="base" hangingPunct="1">
                  <a:lnSpc>
                    <a:spcPct val="120000"/>
                  </a:lnSpc>
                </a:pPr>
                <a:r>
                  <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单击此处添加段落文字内容</a:t>
                </a:r>
                <a:endPar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endParaRPr>
              </a:p>
              <a:p>
                <a:pPr eaLnBrk="1" fontAlgn="base" hangingPunct="1">
                  <a:lnSpc>
                    <a:spcPct val="120000"/>
                  </a:lnSpc>
                </a:pPr>
                <a:r>
                  <a:rPr lang="zh-CN" altLang="en-US" sz="1000">
                    <a:solidFill>
                      <a:srgbClr val="000000"/>
                    </a:solidFill>
                    <a:latin typeface="Arial" panose="020B0604020202020204" pitchFamily="34" charset="0"/>
                    <a:ea typeface="微软雅黑" panose="020B0503020204020204" pitchFamily="34" charset="-122"/>
                    <a:sym typeface="Arial" panose="020B0604020202020204" pitchFamily="34" charset="0"/>
                  </a:rPr>
                  <a:t>单击此处添加段落文字内容</a:t>
                </a:r>
                <a:endParaRPr lang="zh-CN" altLang="en-US" sz="1800">
                  <a:ea typeface="微软雅黑" panose="020B0503020204020204" pitchFamily="34" charset="-122"/>
                </a:endParaRPr>
              </a:p>
            </p:txBody>
          </p:sp>
        </p:grpSp>
        <p:sp>
          <p:nvSpPr>
            <p:cNvPr id="32778" name="Rectangle 7"/>
            <p:cNvSpPr>
              <a:spLocks noChangeArrowheads="1"/>
            </p:cNvSpPr>
            <p:nvPr/>
          </p:nvSpPr>
          <p:spPr bwMode="auto">
            <a:xfrm>
              <a:off x="1488" y="139"/>
              <a:ext cx="2107" cy="250"/>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600">
                <a:solidFill>
                  <a:srgbClr val="335338"/>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79" name="AutoShape 8"/>
            <p:cNvSpPr>
              <a:spLocks noChangeArrowheads="1"/>
            </p:cNvSpPr>
            <p:nvPr/>
          </p:nvSpPr>
          <p:spPr bwMode="auto">
            <a:xfrm>
              <a:off x="1466" y="0"/>
              <a:ext cx="2151" cy="320"/>
            </a:xfrm>
            <a:prstGeom prst="roundRect">
              <a:avLst>
                <a:gd name="adj" fmla="val 24375"/>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eaLnBrk="1" fontAlgn="base" hangingPunct="1"/>
              <a:r>
                <a:rPr lang="zh-CN" altLang="en-US" sz="1800" b="1">
                  <a:solidFill>
                    <a:srgbClr val="FFFFFF"/>
                  </a:solidFill>
                  <a:latin typeface="Arial" panose="020B0604020202020204" pitchFamily="34" charset="0"/>
                  <a:ea typeface="微软雅黑" panose="020B0503020204020204" pitchFamily="34" charset="-122"/>
                  <a:sym typeface="Arial" panose="020B0604020202020204" pitchFamily="34" charset="0"/>
                </a:rPr>
                <a:t>单击添加标题文字</a:t>
              </a:r>
              <a:endParaRPr lang="zh-CN" altLang="en-US" sz="1800">
                <a:ea typeface="微软雅黑" panose="020B0503020204020204" pitchFamily="34" charset="-122"/>
              </a:endParaRPr>
            </a:p>
          </p:txBody>
        </p:sp>
        <p:sp>
          <p:nvSpPr>
            <p:cNvPr id="32780" name="Rectangle 9"/>
            <p:cNvSpPr>
              <a:spLocks noChangeArrowheads="1"/>
            </p:cNvSpPr>
            <p:nvPr/>
          </p:nvSpPr>
          <p:spPr bwMode="auto">
            <a:xfrm>
              <a:off x="1789" y="1319"/>
              <a:ext cx="1504" cy="222"/>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600">
                <a:solidFill>
                  <a:srgbClr val="335338"/>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81" name="AutoShape 10"/>
            <p:cNvSpPr>
              <a:spLocks noChangeArrowheads="1"/>
            </p:cNvSpPr>
            <p:nvPr/>
          </p:nvSpPr>
          <p:spPr bwMode="auto">
            <a:xfrm>
              <a:off x="1773" y="1180"/>
              <a:ext cx="1536" cy="284"/>
            </a:xfrm>
            <a:prstGeom prst="roundRect">
              <a:avLst>
                <a:gd name="adj" fmla="val 22532"/>
              </a:avLst>
            </a:prstGeom>
            <a:solidFill>
              <a:srgbClr val="C0C0C0"/>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eaLnBrk="1" fontAlgn="base" hangingPunct="1"/>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单击添加标题文字</a:t>
              </a:r>
              <a:endParaRPr lang="zh-CN" altLang="en-US" sz="1800">
                <a:ea typeface="微软雅黑" panose="020B0503020204020204" pitchFamily="34" charset="-122"/>
              </a:endParaRPr>
            </a:p>
          </p:txBody>
        </p:sp>
        <p:grpSp>
          <p:nvGrpSpPr>
            <p:cNvPr id="32782" name="Group 197"/>
            <p:cNvGrpSpPr/>
            <p:nvPr/>
          </p:nvGrpSpPr>
          <p:grpSpPr bwMode="auto">
            <a:xfrm>
              <a:off x="0" y="940"/>
              <a:ext cx="5040" cy="374"/>
              <a:chOff x="0" y="0"/>
              <a:chExt cx="5040" cy="374"/>
            </a:xfrm>
          </p:grpSpPr>
          <p:sp>
            <p:nvSpPr>
              <p:cNvPr id="32783" name="Rectangle 11"/>
              <p:cNvSpPr>
                <a:spLocks noChangeArrowheads="1"/>
              </p:cNvSpPr>
              <p:nvPr/>
            </p:nvSpPr>
            <p:spPr bwMode="auto">
              <a:xfrm>
                <a:off x="17" y="152"/>
                <a:ext cx="1504" cy="222"/>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600">
                  <a:solidFill>
                    <a:srgbClr val="335338"/>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84" name="AutoShape 12"/>
              <p:cNvSpPr>
                <a:spLocks noChangeArrowheads="1"/>
              </p:cNvSpPr>
              <p:nvPr/>
            </p:nvSpPr>
            <p:spPr bwMode="auto">
              <a:xfrm>
                <a:off x="0" y="0"/>
                <a:ext cx="1536" cy="284"/>
              </a:xfrm>
              <a:prstGeom prst="roundRect">
                <a:avLst>
                  <a:gd name="adj" fmla="val 22532"/>
                </a:avLst>
              </a:prstGeom>
              <a:solidFill>
                <a:srgbClr val="C0C0C0"/>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eaLnBrk="1" fontAlgn="base" hangingPunct="1"/>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单击添加标题文字</a:t>
                </a:r>
                <a:endParaRPr lang="zh-CN" altLang="en-US" sz="1800">
                  <a:ea typeface="微软雅黑" panose="020B0503020204020204" pitchFamily="34" charset="-122"/>
                </a:endParaRPr>
              </a:p>
            </p:txBody>
          </p:sp>
          <p:sp>
            <p:nvSpPr>
              <p:cNvPr id="32785" name="Rectangle 13"/>
              <p:cNvSpPr>
                <a:spLocks noChangeArrowheads="1"/>
              </p:cNvSpPr>
              <p:nvPr/>
            </p:nvSpPr>
            <p:spPr bwMode="auto">
              <a:xfrm>
                <a:off x="3521" y="152"/>
                <a:ext cx="1504" cy="222"/>
              </a:xfrm>
              <a:prstGeom prst="rect">
                <a:avLst/>
              </a:prstGeom>
              <a:gradFill rotWithShape="1">
                <a:gsLst>
                  <a:gs pos="0">
                    <a:srgbClr val="000000"/>
                  </a:gs>
                  <a:gs pos="100000">
                    <a:srgbClr val="FFFFFF"/>
                  </a:gs>
                </a:gsLst>
                <a:path path="shape">
                  <a:fillToRect l="50000" t="50000" r="50000" b="50000"/>
                </a:path>
              </a:gradFill>
              <a:ln>
                <a:noFill/>
              </a:ln>
              <a:extLst>
                <a:ext uri="{91240B29-F687-4F45-9708-019B960494DF}">
                  <a14:hiddenLine xmlns:a14="http://schemas.microsoft.com/office/drawing/2010/main" w="9525">
                    <a:solidFill>
                      <a:srgbClr val="000000"/>
                    </a:solidFill>
                    <a:bevel/>
                  </a14:hiddenLine>
                </a:ext>
              </a:extLst>
            </p:spPr>
            <p:txBody>
              <a:bodyPr wrap="none" anchor="ctr"/>
              <a:lstStyle/>
              <a:p>
                <a:pPr algn="l" eaLnBrk="1" fontAlgn="base" hangingPunct="1"/>
                <a:endParaRPr lang="zh-CN" altLang="en-US" sz="1600">
                  <a:solidFill>
                    <a:srgbClr val="335338"/>
                  </a:solidFill>
                  <a:latin typeface="Arial" panose="020B0604020202020204" pitchFamily="34" charset="0"/>
                  <a:ea typeface="微软雅黑" panose="020B0503020204020204" pitchFamily="34" charset="-122"/>
                  <a:sym typeface="Arial" panose="020B0604020202020204" pitchFamily="34" charset="0"/>
                </a:endParaRPr>
              </a:p>
            </p:txBody>
          </p:sp>
          <p:sp>
            <p:nvSpPr>
              <p:cNvPr id="32786" name="AutoShape 14"/>
              <p:cNvSpPr>
                <a:spLocks noChangeArrowheads="1"/>
              </p:cNvSpPr>
              <p:nvPr/>
            </p:nvSpPr>
            <p:spPr bwMode="auto">
              <a:xfrm>
                <a:off x="3504" y="0"/>
                <a:ext cx="1536" cy="284"/>
              </a:xfrm>
              <a:prstGeom prst="roundRect">
                <a:avLst>
                  <a:gd name="adj" fmla="val 23940"/>
                </a:avLst>
              </a:prstGeom>
              <a:solidFill>
                <a:srgbClr val="C0C0C0"/>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eaLnBrk="1" fontAlgn="base" hangingPunct="1"/>
                <a:r>
                  <a:rPr lang="zh-CN" altLang="en-US" sz="1600" b="1">
                    <a:solidFill>
                      <a:srgbClr val="FFFFFF"/>
                    </a:solidFill>
                    <a:latin typeface="Arial" panose="020B0604020202020204" pitchFamily="34" charset="0"/>
                    <a:ea typeface="微软雅黑" panose="020B0503020204020204" pitchFamily="34" charset="-122"/>
                    <a:sym typeface="Arial" panose="020B0604020202020204" pitchFamily="34" charset="0"/>
                  </a:rPr>
                  <a:t>单击添加标题文字</a:t>
                </a:r>
                <a:endParaRPr lang="zh-CN" altLang="en-US" sz="1800">
                  <a:ea typeface="微软雅黑" panose="020B0503020204020204" pitchFamily="34" charset="-122"/>
                </a:endParaRPr>
              </a:p>
            </p:txBody>
          </p:sp>
        </p:grpSp>
        <p:grpSp>
          <p:nvGrpSpPr>
            <p:cNvPr id="32787" name="Group 202"/>
            <p:cNvGrpSpPr/>
            <p:nvPr/>
          </p:nvGrpSpPr>
          <p:grpSpPr bwMode="auto">
            <a:xfrm>
              <a:off x="794" y="1727"/>
              <a:ext cx="3492" cy="227"/>
              <a:chOff x="0" y="0"/>
              <a:chExt cx="3492" cy="227"/>
            </a:xfrm>
          </p:grpSpPr>
          <p:sp>
            <p:nvSpPr>
              <p:cNvPr id="32788" name="Line 15"/>
              <p:cNvSpPr>
                <a:spLocks noChangeShapeType="1"/>
              </p:cNvSpPr>
              <p:nvPr/>
            </p:nvSpPr>
            <p:spPr bwMode="auto">
              <a:xfrm>
                <a:off x="0" y="0"/>
                <a:ext cx="3492" cy="1"/>
              </a:xfrm>
              <a:prstGeom prst="line">
                <a:avLst/>
              </a:prstGeom>
              <a:noFill/>
              <a:ln w="19050" cap="rnd">
                <a:solidFill>
                  <a:srgbClr val="B2B2B2"/>
                </a:solidFill>
                <a:prstDash val="sysDot"/>
                <a:bevel/>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2789" name="Line 16"/>
              <p:cNvSpPr>
                <a:spLocks noChangeShapeType="1"/>
              </p:cNvSpPr>
              <p:nvPr/>
            </p:nvSpPr>
            <p:spPr bwMode="auto">
              <a:xfrm>
                <a:off x="0"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2790" name="Line 17"/>
              <p:cNvSpPr>
                <a:spLocks noChangeShapeType="1"/>
              </p:cNvSpPr>
              <p:nvPr/>
            </p:nvSpPr>
            <p:spPr bwMode="auto">
              <a:xfrm>
                <a:off x="3492"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grpSp>
        <p:sp>
          <p:nvSpPr>
            <p:cNvPr id="32791" name="Line 18"/>
            <p:cNvSpPr>
              <a:spLocks noChangeShapeType="1"/>
            </p:cNvSpPr>
            <p:nvPr/>
          </p:nvSpPr>
          <p:spPr bwMode="auto">
            <a:xfrm>
              <a:off x="2541" y="360"/>
              <a:ext cx="1" cy="784"/>
            </a:xfrm>
            <a:prstGeom prst="line">
              <a:avLst/>
            </a:prstGeom>
            <a:noFill/>
            <a:ln w="19050" cap="rnd">
              <a:solidFill>
                <a:srgbClr val="B2B2B2"/>
              </a:solidFill>
              <a:prstDash val="sysDot"/>
              <a:bevel/>
              <a:headEnd type="oval"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grpSp>
          <p:nvGrpSpPr>
            <p:cNvPr id="32792" name="Group 207"/>
            <p:cNvGrpSpPr/>
            <p:nvPr/>
          </p:nvGrpSpPr>
          <p:grpSpPr bwMode="auto">
            <a:xfrm>
              <a:off x="794" y="587"/>
              <a:ext cx="3492" cy="323"/>
              <a:chOff x="0" y="0"/>
              <a:chExt cx="3492" cy="323"/>
            </a:xfrm>
          </p:grpSpPr>
          <p:sp>
            <p:nvSpPr>
              <p:cNvPr id="32793" name="Line 19"/>
              <p:cNvSpPr>
                <a:spLocks noChangeShapeType="1"/>
              </p:cNvSpPr>
              <p:nvPr/>
            </p:nvSpPr>
            <p:spPr bwMode="auto">
              <a:xfrm>
                <a:off x="0" y="0"/>
                <a:ext cx="3492" cy="1"/>
              </a:xfrm>
              <a:prstGeom prst="line">
                <a:avLst/>
              </a:prstGeom>
              <a:noFill/>
              <a:ln w="19050" cap="rnd">
                <a:solidFill>
                  <a:srgbClr val="B2B2B2"/>
                </a:solidFill>
                <a:prstDash val="sysDot"/>
                <a:bevel/>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grpSp>
            <p:nvGrpSpPr>
              <p:cNvPr id="32794" name="Group 209"/>
              <p:cNvGrpSpPr/>
              <p:nvPr/>
            </p:nvGrpSpPr>
            <p:grpSpPr bwMode="auto">
              <a:xfrm>
                <a:off x="0" y="0"/>
                <a:ext cx="3492" cy="323"/>
                <a:chOff x="0" y="0"/>
                <a:chExt cx="3492" cy="227"/>
              </a:xfrm>
            </p:grpSpPr>
            <p:sp>
              <p:nvSpPr>
                <p:cNvPr id="32795" name="Line 21"/>
                <p:cNvSpPr>
                  <a:spLocks noChangeShapeType="1"/>
                </p:cNvSpPr>
                <p:nvPr/>
              </p:nvSpPr>
              <p:spPr bwMode="auto">
                <a:xfrm>
                  <a:off x="0"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sp>
              <p:nvSpPr>
                <p:cNvPr id="32796" name="Line 22"/>
                <p:cNvSpPr>
                  <a:spLocks noChangeShapeType="1"/>
                </p:cNvSpPr>
                <p:nvPr/>
              </p:nvSpPr>
              <p:spPr bwMode="auto">
                <a:xfrm>
                  <a:off x="3492" y="0"/>
                  <a:ext cx="1" cy="227"/>
                </a:xfrm>
                <a:prstGeom prst="line">
                  <a:avLst/>
                </a:prstGeom>
                <a:noFill/>
                <a:ln w="19050" cap="rnd">
                  <a:solidFill>
                    <a:srgbClr val="B2B2B2"/>
                  </a:solidFill>
                  <a:prstDash val="sysDot"/>
                  <a:bevel/>
                  <a:tailEnd type="triangle" w="med" len="med"/>
                </a:ln>
                <a:extLst>
                  <a:ext uri="{909E8E84-426E-40DD-AFC4-6F175D3DCCD1}">
                    <a14:hiddenFill xmlns:a14="http://schemas.microsoft.com/office/drawing/2010/main">
                      <a:noFill/>
                    </a14:hiddenFill>
                  </a:ext>
                </a:extLst>
              </p:spPr>
              <p:txBody>
                <a:bodyPr wrap="none" anchor="ctr"/>
                <a:lstStyle/>
                <a:p>
                  <a:endParaRPr lang="zh-CN" altLang="en-US" sz="1800">
                    <a:solidFill>
                      <a:srgbClr val="335338"/>
                    </a:solidFill>
                    <a:ea typeface="微软雅黑" panose="020B0503020204020204" pitchFamily="34" charset="-122"/>
                    <a:sym typeface="Verdana" panose="020B0604030504040204" pitchFamily="34" charset="0"/>
                  </a:endParaRPr>
                </a:p>
              </p:txBody>
            </p:sp>
          </p:grpSp>
        </p:grpSp>
      </p:grpSp>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31" name="文本框 30"/>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800" decel="100000"/>
                                        <p:tgtEl>
                                          <p:spTgt spid="32771"/>
                                        </p:tgtEl>
                                      </p:cBhvr>
                                    </p:animEffect>
                                    <p:anim calcmode="lin" valueType="num">
                                      <p:cBhvr>
                                        <p:cTn id="8" dur="800" decel="100000" fill="hold"/>
                                        <p:tgtEl>
                                          <p:spTgt spid="32771"/>
                                        </p:tgtEl>
                                        <p:attrNameLst>
                                          <p:attrName>style.rotation</p:attrName>
                                        </p:attrNameLst>
                                      </p:cBhvr>
                                      <p:tavLst>
                                        <p:tav tm="0">
                                          <p:val>
                                            <p:fltVal val="-90"/>
                                          </p:val>
                                        </p:tav>
                                        <p:tav tm="100000">
                                          <p:val>
                                            <p:fltVal val="0"/>
                                          </p:val>
                                        </p:tav>
                                      </p:tavLst>
                                    </p:anim>
                                    <p:anim calcmode="lin" valueType="num">
                                      <p:cBhvr>
                                        <p:cTn id="9" dur="800" decel="100000" fill="hold"/>
                                        <p:tgtEl>
                                          <p:spTgt spid="32771"/>
                                        </p:tgtEl>
                                        <p:attrNameLst>
                                          <p:attrName>ppt_x</p:attrName>
                                        </p:attrNameLst>
                                      </p:cBhvr>
                                      <p:tavLst>
                                        <p:tav tm="0">
                                          <p:val>
                                            <p:strVal val="#ppt_x+0.4"/>
                                          </p:val>
                                        </p:tav>
                                        <p:tav tm="100000">
                                          <p:val>
                                            <p:strVal val="#ppt_x-0.05"/>
                                          </p:val>
                                        </p:tav>
                                      </p:tavLst>
                                    </p:anim>
                                    <p:anim calcmode="lin" valueType="num">
                                      <p:cBhvr>
                                        <p:cTn id="10" dur="800" decel="100000" fill="hold"/>
                                        <p:tgtEl>
                                          <p:spTgt spid="32771"/>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771"/>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77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33832" name="Group 40"/>
          <p:cNvGrpSpPr/>
          <p:nvPr/>
        </p:nvGrpSpPr>
        <p:grpSpPr bwMode="auto">
          <a:xfrm>
            <a:off x="3922913" y="3869130"/>
            <a:ext cx="3846913" cy="577672"/>
            <a:chOff x="2471" y="2438"/>
            <a:chExt cx="2424" cy="364"/>
          </a:xfrm>
        </p:grpSpPr>
        <p:sp>
          <p:nvSpPr>
            <p:cNvPr id="33796" name="Rectangle 4"/>
            <p:cNvSpPr>
              <a:spLocks noChangeArrowheads="1"/>
            </p:cNvSpPr>
            <p:nvPr/>
          </p:nvSpPr>
          <p:spPr bwMode="auto">
            <a:xfrm rot="10800000">
              <a:off x="2471" y="2438"/>
              <a:ext cx="2424" cy="364"/>
            </a:xfrm>
            <a:prstGeom prst="rect">
              <a:avLst/>
            </a:prstGeom>
            <a:solidFill>
              <a:srgbClr val="C0C0C0"/>
            </a:solidFill>
            <a:ln>
              <a:noFill/>
            </a:ln>
            <a:extLst>
              <a:ext uri="{91240B29-F687-4F45-9708-019B960494DF}">
                <a14:hiddenLine xmlns:a14="http://schemas.microsoft.com/office/drawing/2010/main" w="3175">
                  <a:solidFill>
                    <a:srgbClr val="C0C0C0"/>
                  </a:solidFill>
                  <a:miter lim="800000"/>
                  <a:headEnd/>
                  <a:tailEnd/>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33798" name="Rectangle 6"/>
            <p:cNvSpPr>
              <a:spLocks noChangeArrowheads="1"/>
            </p:cNvSpPr>
            <p:nvPr/>
          </p:nvSpPr>
          <p:spPr bwMode="auto">
            <a:xfrm>
              <a:off x="2472" y="2449"/>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ea typeface="微软雅黑" panose="020B0503020204020204" pitchFamily="34" charset="-122"/>
              </a:endParaRPr>
            </a:p>
          </p:txBody>
        </p:sp>
      </p:grpSp>
      <p:sp>
        <p:nvSpPr>
          <p:cNvPr id="33805" name="Rectangle 12"/>
          <p:cNvSpPr>
            <a:spLocks noChangeArrowheads="1"/>
          </p:cNvSpPr>
          <p:nvPr/>
        </p:nvSpPr>
        <p:spPr bwMode="auto">
          <a:xfrm>
            <a:off x="1174212" y="2115485"/>
            <a:ext cx="2001219" cy="1355307"/>
          </a:xfrm>
          <a:prstGeom prst="rect">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wrap="none" anchor="ctr"/>
          <a:lstStyle/>
          <a:p>
            <a:pPr eaLnBrk="1" fontAlgn="base" hangingPunct="1"/>
            <a:r>
              <a:rPr lang="zh-CN" altLang="en-US" sz="1500" b="1">
                <a:solidFill>
                  <a:srgbClr val="FFFFFF"/>
                </a:solidFill>
                <a:latin typeface="Verdana" panose="020B0604030504040204" pitchFamily="34" charset="0"/>
                <a:ea typeface="微软雅黑" panose="020B0503020204020204" pitchFamily="34" charset="-122"/>
                <a:sym typeface="Verdana" panose="020B0604030504040204" pitchFamily="34" charset="0"/>
              </a:rPr>
              <a:t>单击此处添加标题</a:t>
            </a:r>
            <a:endParaRPr lang="zh-CN" altLang="en-US" sz="1500">
              <a:ea typeface="微软雅黑" panose="020B0503020204020204" pitchFamily="34" charset="-122"/>
            </a:endParaRPr>
          </a:p>
        </p:txBody>
      </p:sp>
      <p:cxnSp>
        <p:nvCxnSpPr>
          <p:cNvPr id="33807" name="AutoShape 15"/>
          <p:cNvCxnSpPr>
            <a:cxnSpLocks noChangeShapeType="1"/>
            <a:stCxn id="33805" idx="0"/>
          </p:cNvCxnSpPr>
          <p:nvPr/>
        </p:nvCxnSpPr>
        <p:spPr bwMode="auto">
          <a:xfrm rot="16200000">
            <a:off x="2677904" y="868888"/>
            <a:ext cx="744308" cy="1748885"/>
          </a:xfrm>
          <a:prstGeom prst="bentConnector2">
            <a:avLst/>
          </a:prstGeom>
          <a:noFill/>
          <a:ln w="12700">
            <a:solidFill>
              <a:srgbClr val="000000"/>
            </a:solidFill>
            <a:miter lim="800000"/>
            <a:tailEnd type="triangle" w="med" len="med"/>
          </a:ln>
          <a:extLst>
            <a:ext uri="{909E8E84-426E-40DD-AFC4-6F175D3DCCD1}">
              <a14:hiddenFill xmlns:a14="http://schemas.microsoft.com/office/drawing/2010/main">
                <a:noFill/>
              </a14:hiddenFill>
            </a:ext>
          </a:extLst>
        </p:spPr>
      </p:cxnSp>
      <p:cxnSp>
        <p:nvCxnSpPr>
          <p:cNvPr id="33808" name="AutoShape 16"/>
          <p:cNvCxnSpPr>
            <a:cxnSpLocks noChangeShapeType="1"/>
            <a:stCxn id="33805" idx="2"/>
            <a:endCxn id="33798" idx="1"/>
          </p:cNvCxnSpPr>
          <p:nvPr/>
        </p:nvCxnSpPr>
        <p:spPr bwMode="auto">
          <a:xfrm rot="16200000" flipH="1">
            <a:off x="2723927" y="2922479"/>
            <a:ext cx="652261" cy="1748885"/>
          </a:xfrm>
          <a:prstGeom prst="bentConnector2">
            <a:avLst/>
          </a:prstGeom>
          <a:noFill/>
          <a:ln w="12700">
            <a:solidFill>
              <a:srgbClr val="000000"/>
            </a:solidFill>
            <a:miter lim="800000"/>
            <a:tailEnd type="triangle" w="med" len="med"/>
          </a:ln>
          <a:extLst>
            <a:ext uri="{909E8E84-426E-40DD-AFC4-6F175D3DCCD1}">
              <a14:hiddenFill xmlns:a14="http://schemas.microsoft.com/office/drawing/2010/main">
                <a:noFill/>
              </a14:hiddenFill>
            </a:ext>
          </a:extLst>
        </p:spPr>
      </p:cxnSp>
      <p:grpSp>
        <p:nvGrpSpPr>
          <p:cNvPr id="33831" name="Group 39"/>
          <p:cNvGrpSpPr/>
          <p:nvPr/>
        </p:nvGrpSpPr>
        <p:grpSpPr bwMode="auto">
          <a:xfrm>
            <a:off x="3922913" y="3028015"/>
            <a:ext cx="3846913" cy="577672"/>
            <a:chOff x="2471" y="1908"/>
            <a:chExt cx="2424" cy="364"/>
          </a:xfrm>
        </p:grpSpPr>
        <p:sp>
          <p:nvSpPr>
            <p:cNvPr id="33823" name="Rectangle 4"/>
            <p:cNvSpPr>
              <a:spLocks noChangeArrowheads="1"/>
            </p:cNvSpPr>
            <p:nvPr/>
          </p:nvSpPr>
          <p:spPr bwMode="auto">
            <a:xfrm rot="10800000">
              <a:off x="2471" y="1908"/>
              <a:ext cx="2424" cy="364"/>
            </a:xfrm>
            <a:prstGeom prst="rect">
              <a:avLst/>
            </a:prstGeom>
            <a:solidFill>
              <a:srgbClr val="C0C0C0"/>
            </a:solidFill>
            <a:ln>
              <a:noFill/>
            </a:ln>
            <a:extLst>
              <a:ext uri="{91240B29-F687-4F45-9708-019B960494DF}">
                <a14:hiddenLine xmlns:a14="http://schemas.microsoft.com/office/drawing/2010/main" w="3175">
                  <a:solidFill>
                    <a:srgbClr val="C0C0C0"/>
                  </a:solidFill>
                  <a:miter lim="800000"/>
                  <a:headEnd/>
                  <a:tailEnd/>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33824" name="Rectangle 6"/>
            <p:cNvSpPr>
              <a:spLocks noChangeArrowheads="1"/>
            </p:cNvSpPr>
            <p:nvPr/>
          </p:nvSpPr>
          <p:spPr bwMode="auto">
            <a:xfrm>
              <a:off x="2472" y="1919"/>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ea typeface="微软雅黑" panose="020B0503020204020204" pitchFamily="34" charset="-122"/>
              </a:endParaRPr>
            </a:p>
          </p:txBody>
        </p:sp>
      </p:grpSp>
      <p:grpSp>
        <p:nvGrpSpPr>
          <p:cNvPr id="33830" name="Group 38"/>
          <p:cNvGrpSpPr/>
          <p:nvPr/>
        </p:nvGrpSpPr>
        <p:grpSpPr bwMode="auto">
          <a:xfrm>
            <a:off x="3922913" y="2091679"/>
            <a:ext cx="3846913" cy="577672"/>
            <a:chOff x="2471" y="1318"/>
            <a:chExt cx="2424" cy="364"/>
          </a:xfrm>
        </p:grpSpPr>
        <p:sp>
          <p:nvSpPr>
            <p:cNvPr id="33825" name="Rectangle 4"/>
            <p:cNvSpPr>
              <a:spLocks noChangeArrowheads="1"/>
            </p:cNvSpPr>
            <p:nvPr/>
          </p:nvSpPr>
          <p:spPr bwMode="auto">
            <a:xfrm rot="10800000">
              <a:off x="2471" y="1318"/>
              <a:ext cx="2424" cy="364"/>
            </a:xfrm>
            <a:prstGeom prst="rect">
              <a:avLst/>
            </a:prstGeom>
            <a:solidFill>
              <a:srgbClr val="C0C0C0"/>
            </a:solidFill>
            <a:ln>
              <a:noFill/>
            </a:ln>
            <a:extLst>
              <a:ext uri="{91240B29-F687-4F45-9708-019B960494DF}">
                <a14:hiddenLine xmlns:a14="http://schemas.microsoft.com/office/drawing/2010/main" w="3175">
                  <a:solidFill>
                    <a:srgbClr val="C0C0C0"/>
                  </a:solidFill>
                  <a:miter lim="800000"/>
                  <a:headEnd/>
                  <a:tailEnd/>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33826" name="Rectangle 6"/>
            <p:cNvSpPr>
              <a:spLocks noChangeArrowheads="1"/>
            </p:cNvSpPr>
            <p:nvPr/>
          </p:nvSpPr>
          <p:spPr bwMode="auto">
            <a:xfrm>
              <a:off x="2472" y="1329"/>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ea typeface="微软雅黑" panose="020B0503020204020204" pitchFamily="34" charset="-122"/>
              </a:endParaRPr>
            </a:p>
          </p:txBody>
        </p:sp>
      </p:grpSp>
      <p:grpSp>
        <p:nvGrpSpPr>
          <p:cNvPr id="33829" name="Group 37"/>
          <p:cNvGrpSpPr/>
          <p:nvPr/>
        </p:nvGrpSpPr>
        <p:grpSpPr bwMode="auto">
          <a:xfrm>
            <a:off x="3922913" y="1128364"/>
            <a:ext cx="3846913" cy="577672"/>
            <a:chOff x="2471" y="711"/>
            <a:chExt cx="2424" cy="364"/>
          </a:xfrm>
        </p:grpSpPr>
        <p:sp>
          <p:nvSpPr>
            <p:cNvPr id="33827" name="Rectangle 4"/>
            <p:cNvSpPr>
              <a:spLocks noChangeArrowheads="1"/>
            </p:cNvSpPr>
            <p:nvPr/>
          </p:nvSpPr>
          <p:spPr bwMode="auto">
            <a:xfrm rot="10800000">
              <a:off x="2471" y="711"/>
              <a:ext cx="2424" cy="364"/>
            </a:xfrm>
            <a:prstGeom prst="rect">
              <a:avLst/>
            </a:prstGeom>
            <a:solidFill>
              <a:srgbClr val="C0C0C0"/>
            </a:solidFill>
            <a:ln>
              <a:noFill/>
            </a:ln>
            <a:extLst>
              <a:ext uri="{91240B29-F687-4F45-9708-019B960494DF}">
                <a14:hiddenLine xmlns:a14="http://schemas.microsoft.com/office/drawing/2010/main" w="3175">
                  <a:solidFill>
                    <a:srgbClr val="C0C0C0"/>
                  </a:solidFill>
                  <a:miter lim="800000"/>
                  <a:headEnd/>
                  <a:tailEnd/>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33828" name="Rectangle 6"/>
            <p:cNvSpPr>
              <a:spLocks noChangeArrowheads="1"/>
            </p:cNvSpPr>
            <p:nvPr/>
          </p:nvSpPr>
          <p:spPr bwMode="auto">
            <a:xfrm>
              <a:off x="2472" y="722"/>
              <a:ext cx="2404" cy="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nchor="ctr"/>
            <a:lstStyle/>
            <a:p>
              <a:pP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endParaRPr>
            </a:p>
            <a:p>
              <a:pPr eaLnBrk="1" fontAlgn="base" hangingPunct="1"/>
              <a:r>
                <a:rPr lang="zh-CN" altLang="en-US" sz="1200">
                  <a:solidFill>
                    <a:srgbClr val="F8F8F8"/>
                  </a:solidFill>
                  <a:latin typeface="Verdana" panose="020B0604030504040204" pitchFamily="34" charset="0"/>
                  <a:ea typeface="微软雅黑" panose="020B0503020204020204" pitchFamily="34" charset="-122"/>
                  <a:sym typeface="Verdana" panose="020B0604030504040204" pitchFamily="34" charset="0"/>
                </a:rPr>
                <a:t>此处输入文本</a:t>
              </a:r>
              <a:endParaRPr lang="zh-CN" altLang="en-US" sz="1200">
                <a:solidFill>
                  <a:srgbClr val="F8F8F8"/>
                </a:solidFill>
                <a:ea typeface="微软雅黑" panose="020B0503020204020204" pitchFamily="34" charset="-122"/>
              </a:endParaRPr>
            </a:p>
          </p:txBody>
        </p:sp>
      </p:gr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20" name="文本框 19"/>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3805"/>
                                        </p:tgtEl>
                                        <p:attrNameLst>
                                          <p:attrName>style.visibility</p:attrName>
                                        </p:attrNameLst>
                                      </p:cBhvr>
                                      <p:to>
                                        <p:strVal val="visible"/>
                                      </p:to>
                                    </p:set>
                                    <p:animEffect transition="in" filter="wipe(down)">
                                      <p:cBhvr>
                                        <p:cTn id="7" dur="290">
                                          <p:stCondLst>
                                            <p:cond delay="0"/>
                                          </p:stCondLst>
                                        </p:cTn>
                                        <p:tgtEl>
                                          <p:spTgt spid="33805"/>
                                        </p:tgtEl>
                                      </p:cBhvr>
                                    </p:animEffect>
                                    <p:anim calcmode="lin" valueType="num">
                                      <p:cBhvr>
                                        <p:cTn id="8" dur="911" tmFilter="0,0; 0.14,0.36; 0.43,0.73; 0.71,0.91; 1.0,1.0">
                                          <p:stCondLst>
                                            <p:cond delay="0"/>
                                          </p:stCondLst>
                                        </p:cTn>
                                        <p:tgtEl>
                                          <p:spTgt spid="33805"/>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33805"/>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33805"/>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33805"/>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33805"/>
                                        </p:tgtEl>
                                        <p:attrNameLst>
                                          <p:attrName>ppt_y</p:attrName>
                                        </p:attrNameLst>
                                      </p:cBhvr>
                                      <p:tavLst>
                                        <p:tav tm="0" fmla="#ppt_y-sin(pi*$)/81">
                                          <p:val>
                                            <p:fltVal val="0"/>
                                          </p:val>
                                        </p:tav>
                                        <p:tav tm="100000">
                                          <p:val>
                                            <p:fltVal val="1"/>
                                          </p:val>
                                        </p:tav>
                                      </p:tavLst>
                                    </p:anim>
                                    <p:animScale>
                                      <p:cBhvr>
                                        <p:cTn id="13" dur="13">
                                          <p:stCondLst>
                                            <p:cond delay="325"/>
                                          </p:stCondLst>
                                        </p:cTn>
                                        <p:tgtEl>
                                          <p:spTgt spid="33805"/>
                                        </p:tgtEl>
                                      </p:cBhvr>
                                      <p:to x="100000" y="60000"/>
                                    </p:animScale>
                                    <p:animScale>
                                      <p:cBhvr>
                                        <p:cTn id="14" dur="83" decel="50000">
                                          <p:stCondLst>
                                            <p:cond delay="338"/>
                                          </p:stCondLst>
                                        </p:cTn>
                                        <p:tgtEl>
                                          <p:spTgt spid="33805"/>
                                        </p:tgtEl>
                                      </p:cBhvr>
                                      <p:to x="100000" y="100000"/>
                                    </p:animScale>
                                    <p:animScale>
                                      <p:cBhvr>
                                        <p:cTn id="15" dur="13">
                                          <p:stCondLst>
                                            <p:cond delay="656"/>
                                          </p:stCondLst>
                                        </p:cTn>
                                        <p:tgtEl>
                                          <p:spTgt spid="33805"/>
                                        </p:tgtEl>
                                      </p:cBhvr>
                                      <p:to x="100000" y="80000"/>
                                    </p:animScale>
                                    <p:animScale>
                                      <p:cBhvr>
                                        <p:cTn id="16" dur="83" decel="50000">
                                          <p:stCondLst>
                                            <p:cond delay="669"/>
                                          </p:stCondLst>
                                        </p:cTn>
                                        <p:tgtEl>
                                          <p:spTgt spid="33805"/>
                                        </p:tgtEl>
                                      </p:cBhvr>
                                      <p:to x="100000" y="100000"/>
                                    </p:animScale>
                                    <p:animScale>
                                      <p:cBhvr>
                                        <p:cTn id="17" dur="13">
                                          <p:stCondLst>
                                            <p:cond delay="821"/>
                                          </p:stCondLst>
                                        </p:cTn>
                                        <p:tgtEl>
                                          <p:spTgt spid="33805"/>
                                        </p:tgtEl>
                                      </p:cBhvr>
                                      <p:to x="100000" y="90000"/>
                                    </p:animScale>
                                    <p:animScale>
                                      <p:cBhvr>
                                        <p:cTn id="18" dur="83" decel="50000">
                                          <p:stCondLst>
                                            <p:cond delay="834"/>
                                          </p:stCondLst>
                                        </p:cTn>
                                        <p:tgtEl>
                                          <p:spTgt spid="33805"/>
                                        </p:tgtEl>
                                      </p:cBhvr>
                                      <p:to x="100000" y="100000"/>
                                    </p:animScale>
                                    <p:animScale>
                                      <p:cBhvr>
                                        <p:cTn id="19" dur="13">
                                          <p:stCondLst>
                                            <p:cond delay="904"/>
                                          </p:stCondLst>
                                        </p:cTn>
                                        <p:tgtEl>
                                          <p:spTgt spid="33805"/>
                                        </p:tgtEl>
                                      </p:cBhvr>
                                      <p:to x="100000" y="95000"/>
                                    </p:animScale>
                                    <p:animScale>
                                      <p:cBhvr>
                                        <p:cTn id="20" dur="83" decel="50000">
                                          <p:stCondLst>
                                            <p:cond delay="917"/>
                                          </p:stCondLst>
                                        </p:cTn>
                                        <p:tgtEl>
                                          <p:spTgt spid="33805"/>
                                        </p:tgtEl>
                                      </p:cBhvr>
                                      <p:to x="100000" y="100000"/>
                                    </p:animScale>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33807"/>
                                        </p:tgtEl>
                                        <p:attrNameLst>
                                          <p:attrName>style.visibility</p:attrName>
                                        </p:attrNameLst>
                                      </p:cBhvr>
                                      <p:to>
                                        <p:strVal val="visible"/>
                                      </p:to>
                                    </p:set>
                                    <p:animEffect>
                                      <p:cBhvr>
                                        <p:cTn id="24" dur="500"/>
                                        <p:tgtEl>
                                          <p:spTgt spid="33807"/>
                                        </p:tgtEl>
                                      </p:cBhvr>
                                    </p:animEffect>
                                  </p:childTnLst>
                                </p:cTn>
                              </p:par>
                              <p:par>
                                <p:cTn id="25" presetID="22" presetClass="entr" presetSubtype="8" fill="hold" nodeType="withEffect">
                                  <p:stCondLst>
                                    <p:cond delay="0"/>
                                  </p:stCondLst>
                                  <p:childTnLst>
                                    <p:set>
                                      <p:cBhvr>
                                        <p:cTn id="26" dur="1" fill="hold">
                                          <p:stCondLst>
                                            <p:cond delay="0"/>
                                          </p:stCondLst>
                                        </p:cTn>
                                        <p:tgtEl>
                                          <p:spTgt spid="33808"/>
                                        </p:tgtEl>
                                        <p:attrNameLst>
                                          <p:attrName>style.visibility</p:attrName>
                                        </p:attrNameLst>
                                      </p:cBhvr>
                                      <p:to>
                                        <p:strVal val="visible"/>
                                      </p:to>
                                    </p:set>
                                    <p:animEffect>
                                      <p:cBhvr>
                                        <p:cTn id="27" dur="500"/>
                                        <p:tgtEl>
                                          <p:spTgt spid="33808"/>
                                        </p:tgtEl>
                                      </p:cBhvr>
                                    </p:animEffect>
                                  </p:childTnLst>
                                </p:cTn>
                              </p:par>
                            </p:childTnLst>
                          </p:cTn>
                        </p:par>
                        <p:par>
                          <p:cTn id="28" fill="hold">
                            <p:stCondLst>
                              <p:cond delay="1500"/>
                            </p:stCondLst>
                            <p:childTnLst>
                              <p:par>
                                <p:cTn id="29" presetID="2" presetClass="entr" presetSubtype="8" fill="hold" nodeType="afterEffect">
                                  <p:stCondLst>
                                    <p:cond delay="0"/>
                                  </p:stCondLst>
                                  <p:childTnLst>
                                    <p:set>
                                      <p:cBhvr>
                                        <p:cTn id="30" dur="1" fill="hold">
                                          <p:stCondLst>
                                            <p:cond delay="0"/>
                                          </p:stCondLst>
                                        </p:cTn>
                                        <p:tgtEl>
                                          <p:spTgt spid="33829"/>
                                        </p:tgtEl>
                                        <p:attrNameLst>
                                          <p:attrName>style.visibility</p:attrName>
                                        </p:attrNameLst>
                                      </p:cBhvr>
                                      <p:to>
                                        <p:strVal val="visible"/>
                                      </p:to>
                                    </p:set>
                                    <p:anim calcmode="lin" valueType="num">
                                      <p:cBhvr additive="base">
                                        <p:cTn id="31" dur="500" fill="hold"/>
                                        <p:tgtEl>
                                          <p:spTgt spid="33829"/>
                                        </p:tgtEl>
                                        <p:attrNameLst>
                                          <p:attrName>ppt_x</p:attrName>
                                        </p:attrNameLst>
                                      </p:cBhvr>
                                      <p:tavLst>
                                        <p:tav tm="0">
                                          <p:val>
                                            <p:strVal val="0-#ppt_w/2"/>
                                          </p:val>
                                        </p:tav>
                                        <p:tav tm="100000">
                                          <p:val>
                                            <p:strVal val="#ppt_x"/>
                                          </p:val>
                                        </p:tav>
                                      </p:tavLst>
                                    </p:anim>
                                    <p:anim calcmode="lin" valueType="num">
                                      <p:cBhvr additive="base">
                                        <p:cTn id="32" dur="500" fill="hold"/>
                                        <p:tgtEl>
                                          <p:spTgt spid="33829"/>
                                        </p:tgtEl>
                                        <p:attrNameLst>
                                          <p:attrName>ppt_y</p:attrName>
                                        </p:attrNameLst>
                                      </p:cBhvr>
                                      <p:tavLst>
                                        <p:tav tm="0">
                                          <p:val>
                                            <p:strVal val="#ppt_y"/>
                                          </p:val>
                                        </p:tav>
                                        <p:tav tm="100000">
                                          <p:val>
                                            <p:strVal val="#ppt_y"/>
                                          </p:val>
                                        </p:tav>
                                      </p:tavLst>
                                    </p:anim>
                                  </p:childTnLst>
                                </p:cTn>
                              </p:par>
                            </p:childTnLst>
                          </p:cTn>
                        </p:par>
                        <p:par>
                          <p:cTn id="33" fill="hold">
                            <p:stCondLst>
                              <p:cond delay="2000"/>
                            </p:stCondLst>
                            <p:childTnLst>
                              <p:par>
                                <p:cTn id="34" presetID="2" presetClass="entr" presetSubtype="8" fill="hold" nodeType="afterEffect">
                                  <p:stCondLst>
                                    <p:cond delay="0"/>
                                  </p:stCondLst>
                                  <p:childTnLst>
                                    <p:set>
                                      <p:cBhvr>
                                        <p:cTn id="35" dur="1" fill="hold">
                                          <p:stCondLst>
                                            <p:cond delay="0"/>
                                          </p:stCondLst>
                                        </p:cTn>
                                        <p:tgtEl>
                                          <p:spTgt spid="33830"/>
                                        </p:tgtEl>
                                        <p:attrNameLst>
                                          <p:attrName>style.visibility</p:attrName>
                                        </p:attrNameLst>
                                      </p:cBhvr>
                                      <p:to>
                                        <p:strVal val="visible"/>
                                      </p:to>
                                    </p:set>
                                    <p:anim calcmode="lin" valueType="num">
                                      <p:cBhvr additive="base">
                                        <p:cTn id="36" dur="500" fill="hold"/>
                                        <p:tgtEl>
                                          <p:spTgt spid="33830"/>
                                        </p:tgtEl>
                                        <p:attrNameLst>
                                          <p:attrName>ppt_x</p:attrName>
                                        </p:attrNameLst>
                                      </p:cBhvr>
                                      <p:tavLst>
                                        <p:tav tm="0">
                                          <p:val>
                                            <p:strVal val="0-#ppt_w/2"/>
                                          </p:val>
                                        </p:tav>
                                        <p:tav tm="100000">
                                          <p:val>
                                            <p:strVal val="#ppt_x"/>
                                          </p:val>
                                        </p:tav>
                                      </p:tavLst>
                                    </p:anim>
                                    <p:anim calcmode="lin" valueType="num">
                                      <p:cBhvr additive="base">
                                        <p:cTn id="37" dur="500" fill="hold"/>
                                        <p:tgtEl>
                                          <p:spTgt spid="33830"/>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2" fill="hold" nodeType="afterEffect">
                                  <p:stCondLst>
                                    <p:cond delay="0"/>
                                  </p:stCondLst>
                                  <p:childTnLst>
                                    <p:set>
                                      <p:cBhvr>
                                        <p:cTn id="40" dur="1" fill="hold">
                                          <p:stCondLst>
                                            <p:cond delay="0"/>
                                          </p:stCondLst>
                                        </p:cTn>
                                        <p:tgtEl>
                                          <p:spTgt spid="33831"/>
                                        </p:tgtEl>
                                        <p:attrNameLst>
                                          <p:attrName>style.visibility</p:attrName>
                                        </p:attrNameLst>
                                      </p:cBhvr>
                                      <p:to>
                                        <p:strVal val="visible"/>
                                      </p:to>
                                    </p:set>
                                    <p:anim calcmode="lin" valueType="num">
                                      <p:cBhvr additive="base">
                                        <p:cTn id="41" dur="500" fill="hold"/>
                                        <p:tgtEl>
                                          <p:spTgt spid="33831"/>
                                        </p:tgtEl>
                                        <p:attrNameLst>
                                          <p:attrName>ppt_x</p:attrName>
                                        </p:attrNameLst>
                                      </p:cBhvr>
                                      <p:tavLst>
                                        <p:tav tm="0">
                                          <p:val>
                                            <p:strVal val="1+#ppt_w/2"/>
                                          </p:val>
                                        </p:tav>
                                        <p:tav tm="100000">
                                          <p:val>
                                            <p:strVal val="#ppt_x"/>
                                          </p:val>
                                        </p:tav>
                                      </p:tavLst>
                                    </p:anim>
                                    <p:anim calcmode="lin" valueType="num">
                                      <p:cBhvr additive="base">
                                        <p:cTn id="42" dur="500" fill="hold"/>
                                        <p:tgtEl>
                                          <p:spTgt spid="33831"/>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 presetClass="entr" presetSubtype="8" fill="hold" nodeType="afterEffect">
                                  <p:stCondLst>
                                    <p:cond delay="0"/>
                                  </p:stCondLst>
                                  <p:childTnLst>
                                    <p:set>
                                      <p:cBhvr>
                                        <p:cTn id="45" dur="1" fill="hold">
                                          <p:stCondLst>
                                            <p:cond delay="0"/>
                                          </p:stCondLst>
                                        </p:cTn>
                                        <p:tgtEl>
                                          <p:spTgt spid="33832"/>
                                        </p:tgtEl>
                                        <p:attrNameLst>
                                          <p:attrName>style.visibility</p:attrName>
                                        </p:attrNameLst>
                                      </p:cBhvr>
                                      <p:to>
                                        <p:strVal val="visible"/>
                                      </p:to>
                                    </p:set>
                                    <p:anim calcmode="lin" valueType="num">
                                      <p:cBhvr additive="base">
                                        <p:cTn id="46" dur="500" fill="hold"/>
                                        <p:tgtEl>
                                          <p:spTgt spid="33832"/>
                                        </p:tgtEl>
                                        <p:attrNameLst>
                                          <p:attrName>ppt_x</p:attrName>
                                        </p:attrNameLst>
                                      </p:cBhvr>
                                      <p:tavLst>
                                        <p:tav tm="0">
                                          <p:val>
                                            <p:strVal val="0-#ppt_w/2"/>
                                          </p:val>
                                        </p:tav>
                                        <p:tav tm="100000">
                                          <p:val>
                                            <p:strVal val="#ppt_x"/>
                                          </p:val>
                                        </p:tav>
                                      </p:tavLst>
                                    </p:anim>
                                    <p:anim calcmode="lin" valueType="num">
                                      <p:cBhvr additive="base">
                                        <p:cTn id="47" dur="500" fill="hold"/>
                                        <p:tgtEl>
                                          <p:spTgt spid="338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5" name="Picture 35"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92" name="矩形 91"/>
          <p:cNvSpPr>
            <a:spLocks noChangeArrowheads="1"/>
          </p:cNvSpPr>
          <p:nvPr/>
        </p:nvSpPr>
        <p:spPr bwMode="auto">
          <a:xfrm>
            <a:off x="2699792" y="1680083"/>
            <a:ext cx="4876882" cy="64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3600" b="1" dirty="0" smtClean="0">
                <a:solidFill>
                  <a:srgbClr val="FF6699"/>
                </a:solidFill>
                <a:latin typeface="Franklin Gothic Medium" panose="020B0603020102020204" pitchFamily="34" charset="0"/>
              </a:rPr>
              <a:t>谢谢观赏 欢迎下载</a:t>
            </a:r>
            <a:endParaRPr lang="zh-CN" altLang="en-US" sz="3600" b="1" dirty="0">
              <a:solidFill>
                <a:srgbClr val="FF6699"/>
              </a:solidFill>
              <a:latin typeface="Franklin Gothic Medium" panose="020B0603020102020204" pitchFamily="34" charset="0"/>
            </a:endParaRPr>
          </a:p>
        </p:txBody>
      </p:sp>
      <p:sp>
        <p:nvSpPr>
          <p:cNvPr id="93" name="TextBox 92"/>
          <p:cNvSpPr txBox="1">
            <a:spLocks noChangeArrowheads="1"/>
          </p:cNvSpPr>
          <p:nvPr/>
        </p:nvSpPr>
        <p:spPr bwMode="auto">
          <a:xfrm>
            <a:off x="2569868"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医院</a:t>
            </a:r>
            <a:endParaRPr lang="zh-CN" altLang="en-US" sz="1200" b="1">
              <a:solidFill>
                <a:srgbClr val="F8F8F8"/>
              </a:solidFill>
              <a:latin typeface="Verdana" panose="020B0604030504040204" pitchFamily="34" charset="0"/>
            </a:endParaRPr>
          </a:p>
        </p:txBody>
      </p:sp>
      <p:sp>
        <p:nvSpPr>
          <p:cNvPr id="2" name="TextBox 92"/>
          <p:cNvSpPr txBox="1">
            <a:spLocks noChangeArrowheads="1"/>
          </p:cNvSpPr>
          <p:nvPr/>
        </p:nvSpPr>
        <p:spPr bwMode="auto">
          <a:xfrm>
            <a:off x="3458594"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护士</a:t>
            </a:r>
            <a:endParaRPr lang="zh-CN" altLang="en-US" sz="1200" b="1">
              <a:solidFill>
                <a:srgbClr val="F8F8F8"/>
              </a:solidFill>
              <a:latin typeface="Verdana" panose="020B0604030504040204" pitchFamily="34" charset="0"/>
            </a:endParaRPr>
          </a:p>
        </p:txBody>
      </p:sp>
      <p:sp>
        <p:nvSpPr>
          <p:cNvPr id="3" name="TextBox 92"/>
          <p:cNvSpPr txBox="1">
            <a:spLocks noChangeArrowheads="1"/>
          </p:cNvSpPr>
          <p:nvPr/>
        </p:nvSpPr>
        <p:spPr bwMode="auto">
          <a:xfrm>
            <a:off x="4337798"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护理</a:t>
            </a:r>
            <a:endParaRPr lang="zh-CN" altLang="en-US" sz="1200" b="1">
              <a:solidFill>
                <a:srgbClr val="F8F8F8"/>
              </a:solidFill>
              <a:latin typeface="Verdana" panose="020B0604030504040204" pitchFamily="34" charset="0"/>
            </a:endParaRPr>
          </a:p>
        </p:txBody>
      </p:sp>
      <p:sp>
        <p:nvSpPr>
          <p:cNvPr id="4" name="TextBox 92"/>
          <p:cNvSpPr txBox="1">
            <a:spLocks noChangeArrowheads="1"/>
          </p:cNvSpPr>
          <p:nvPr/>
        </p:nvSpPr>
        <p:spPr bwMode="auto">
          <a:xfrm>
            <a:off x="5210653"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护工</a:t>
            </a:r>
            <a:endParaRPr lang="zh-CN" altLang="en-US" sz="1200" b="1">
              <a:solidFill>
                <a:srgbClr val="F8F8F8"/>
              </a:solidFill>
              <a:latin typeface="Verdana" panose="020B0604030504040204" pitchFamily="34" charset="0"/>
            </a:endParaRPr>
          </a:p>
        </p:txBody>
      </p:sp>
      <p:sp>
        <p:nvSpPr>
          <p:cNvPr id="5" name="TextBox 92"/>
          <p:cNvSpPr txBox="1">
            <a:spLocks noChangeArrowheads="1"/>
          </p:cNvSpPr>
          <p:nvPr/>
        </p:nvSpPr>
        <p:spPr bwMode="auto">
          <a:xfrm>
            <a:off x="6081922" y="2321235"/>
            <a:ext cx="822071" cy="274552"/>
          </a:xfrm>
          <a:prstGeom prst="rect">
            <a:avLst/>
          </a:prstGeom>
          <a:solidFill>
            <a:srgbClr val="FF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buClrTx/>
              <a:buSzTx/>
              <a:buFontTx/>
              <a:buNone/>
            </a:pPr>
            <a:r>
              <a:rPr lang="zh-CN" altLang="en-US" sz="1200" b="1">
                <a:solidFill>
                  <a:srgbClr val="F8F8F8"/>
                </a:solidFill>
                <a:latin typeface="Verdana" panose="020B0604030504040204" pitchFamily="34" charset="0"/>
              </a:rPr>
              <a:t>通用模板</a:t>
            </a:r>
            <a:endParaRPr lang="zh-CN" altLang="en-US" sz="1200" b="1">
              <a:solidFill>
                <a:srgbClr val="F8F8F8"/>
              </a:solidFill>
              <a:latin typeface="Verdana" panose="020B0604030504040204" pitchFamily="34" charset="0"/>
            </a:endParaRPr>
          </a:p>
        </p:txBody>
      </p:sp>
      <p:pic>
        <p:nvPicPr>
          <p:cNvPr id="5161" name="Picture 41" descr="003"/>
          <p:cNvPicPr>
            <a:picLocks noChangeAspect="1" noChangeArrowheads="1"/>
          </p:cNvPicPr>
          <p:nvPr/>
        </p:nvPicPr>
        <p:blipFill>
          <a:blip r:embed="rId2">
            <a:extLst>
              <a:ext uri="{28A0092B-C50C-407E-A947-70E740481C1C}">
                <a14:useLocalDpi xmlns:a14="http://schemas.microsoft.com/office/drawing/2010/main" val="0"/>
              </a:ext>
            </a:extLst>
          </a:blip>
          <a:srcRect l="37865" t="35010" r="5339" b="33759"/>
          <a:stretch>
            <a:fillRect/>
          </a:stretch>
        </p:blipFill>
        <p:spPr bwMode="auto">
          <a:xfrm>
            <a:off x="5465487" y="-92546"/>
            <a:ext cx="3781845" cy="2421778"/>
          </a:xfrm>
          <a:prstGeom prst="rect">
            <a:avLst/>
          </a:prstGeom>
          <a:noFill/>
          <a:extLst>
            <a:ext uri="{909E8E84-426E-40DD-AFC4-6F175D3DCCD1}">
              <a14:hiddenFill xmlns:a14="http://schemas.microsoft.com/office/drawing/2010/main">
                <a:solidFill>
                  <a:srgbClr val="FFFFFF"/>
                </a:solidFill>
              </a14:hiddenFill>
            </a:ext>
          </a:extLst>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92" y="773775"/>
            <a:ext cx="2939347" cy="4369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750" advClick="0" advTm="6000">
        <p:random/>
      </p:transition>
    </mc:Choice>
    <mc:Fallback>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161"/>
                                        </p:tgtEl>
                                        <p:attrNameLst>
                                          <p:attrName>style.visibility</p:attrName>
                                        </p:attrNameLst>
                                      </p:cBhvr>
                                      <p:to>
                                        <p:strVal val="visible"/>
                                      </p:to>
                                    </p:set>
                                    <p:animEffect transition="in" filter="fade">
                                      <p:cBhvr>
                                        <p:cTn id="13" dur="1000"/>
                                        <p:tgtEl>
                                          <p:spTgt spid="5161"/>
                                        </p:tgtEl>
                                      </p:cBhvr>
                                    </p:animEffect>
                                    <p:anim calcmode="lin" valueType="num">
                                      <p:cBhvr>
                                        <p:cTn id="14" dur="1000" fill="hold"/>
                                        <p:tgtEl>
                                          <p:spTgt spid="5161"/>
                                        </p:tgtEl>
                                        <p:attrNameLst>
                                          <p:attrName>ppt_x</p:attrName>
                                        </p:attrNameLst>
                                      </p:cBhvr>
                                      <p:tavLst>
                                        <p:tav tm="0">
                                          <p:val>
                                            <p:strVal val="#ppt_x"/>
                                          </p:val>
                                        </p:tav>
                                        <p:tav tm="100000">
                                          <p:val>
                                            <p:strVal val="#ppt_x"/>
                                          </p:val>
                                        </p:tav>
                                      </p:tavLst>
                                    </p:anim>
                                    <p:anim calcmode="lin" valueType="num">
                                      <p:cBhvr>
                                        <p:cTn id="15" dur="1000" fill="hold"/>
                                        <p:tgtEl>
                                          <p:spTgt spid="516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iterate type="lt">
                                    <p:tmPct val="0"/>
                                  </p:iterate>
                                  <p:childTnLst>
                                    <p:set>
                                      <p:cBhvr>
                                        <p:cTn id="18" dur="1" fill="hold">
                                          <p:stCondLst>
                                            <p:cond delay="0"/>
                                          </p:stCondLst>
                                        </p:cTn>
                                        <p:tgtEl>
                                          <p:spTgt spid="92"/>
                                        </p:tgtEl>
                                        <p:attrNameLst>
                                          <p:attrName>style.visibility</p:attrName>
                                        </p:attrNameLst>
                                      </p:cBhvr>
                                      <p:to>
                                        <p:strVal val="visible"/>
                                      </p:to>
                                    </p:set>
                                    <p:animEffect transition="in" filter="fade">
                                      <p:cBhvr>
                                        <p:cTn id="19" dur="1000"/>
                                        <p:tgtEl>
                                          <p:spTgt spid="92"/>
                                        </p:tgtEl>
                                      </p:cBhvr>
                                    </p:animEffect>
                                    <p:anim calcmode="lin" valueType="num">
                                      <p:cBhvr>
                                        <p:cTn id="20" dur="1000" fill="hold"/>
                                        <p:tgtEl>
                                          <p:spTgt spid="92"/>
                                        </p:tgtEl>
                                        <p:attrNameLst>
                                          <p:attrName>ppt_x</p:attrName>
                                        </p:attrNameLst>
                                      </p:cBhvr>
                                      <p:tavLst>
                                        <p:tav tm="0">
                                          <p:val>
                                            <p:strVal val="#ppt_x"/>
                                          </p:val>
                                        </p:tav>
                                        <p:tav tm="100000">
                                          <p:val>
                                            <p:strVal val="#ppt_x"/>
                                          </p:val>
                                        </p:tav>
                                      </p:tavLst>
                                    </p:anim>
                                    <p:anim calcmode="lin" valueType="num">
                                      <p:cBhvr>
                                        <p:cTn id="21" dur="1000" fill="hold"/>
                                        <p:tgtEl>
                                          <p:spTgt spid="9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fill="hold"/>
                                        <p:tgtEl>
                                          <p:spTgt spid="93"/>
                                        </p:tgtEl>
                                        <p:attrNameLst>
                                          <p:attrName>ppt_x</p:attrName>
                                        </p:attrNameLst>
                                      </p:cBhvr>
                                      <p:tavLst>
                                        <p:tav tm="0">
                                          <p:val>
                                            <p:strVal val="0-#ppt_w/2"/>
                                          </p:val>
                                        </p:tav>
                                        <p:tav tm="100000">
                                          <p:val>
                                            <p:strVal val="#ppt_x"/>
                                          </p:val>
                                        </p:tav>
                                      </p:tavLst>
                                    </p:anim>
                                    <p:anim calcmode="lin" valueType="num">
                                      <p:cBhvr additive="base">
                                        <p:cTn id="26" dur="500" fill="hold"/>
                                        <p:tgtEl>
                                          <p:spTgt spid="93"/>
                                        </p:tgtEl>
                                        <p:attrNameLst>
                                          <p:attrName>ppt_y</p:attrName>
                                        </p:attrNameLst>
                                      </p:cBhvr>
                                      <p:tavLst>
                                        <p:tav tm="0">
                                          <p:val>
                                            <p:strVal val="#ppt_y"/>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0-#ppt_h/2"/>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1+#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0-#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animBg="1"/>
      <p:bldP spid="2" grpId="0" animBg="1"/>
      <p:bldP spid="3" grpId="0" animBg="1"/>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auto" defTabSz="914400" eaLnBrk="0" latinLnBrk="0">
                <a:lnSpc>
                  <a:spcPct val="100000"/>
                </a:lnSpc>
                <a:spcBef>
                  <a:spcPts val="0"/>
                </a:spcBef>
                <a:spcAft>
                  <a:spcPts val="0"/>
                </a:spcAft>
                <a:buFontTx/>
                <a:buNone/>
              </a:pPr>
              <a:endParaRPr lang="ko-KR" altLang="en-US" sz="1200" cap="none" dirty="0" smtClean="0" b="0" strike="noStrike">
                <a:latin typeface="Calibri" charset="0"/>
                <a:ea typeface="Calibri"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auto"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8244_6086384/fImage27348235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1" descr="003"/>
          <p:cNvPicPr>
            <a:picLocks noChangeAspect="1" noChangeArrowheads="1"/>
          </p:cNvPicPr>
          <p:nvPr/>
        </p:nvPicPr>
        <p:blipFill>
          <a:blip r:embed="rId2">
            <a:extLst>
              <a:ext uri="{28A0092B-C50C-407E-A947-70E740481C1C}">
                <a14:useLocalDpi xmlns:a14="http://schemas.microsoft.com/office/drawing/2010/main" val="0"/>
              </a:ext>
            </a:extLst>
          </a:blip>
          <a:srcRect l="37865" t="35010" r="5339" b="33759"/>
          <a:stretch>
            <a:fillRect/>
          </a:stretch>
        </p:blipFill>
        <p:spPr bwMode="auto">
          <a:xfrm flipH="1">
            <a:off x="26849" y="267494"/>
            <a:ext cx="4067027" cy="242177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729801" y="1923678"/>
            <a:ext cx="3888432" cy="1152128"/>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WordArt 20"/>
          <p:cNvSpPr>
            <a:spLocks noChangeArrowheads="1" noChangeShapeType="1" noTextEdit="1"/>
          </p:cNvSpPr>
          <p:nvPr/>
        </p:nvSpPr>
        <p:spPr bwMode="auto">
          <a:xfrm>
            <a:off x="3185025" y="2283124"/>
            <a:ext cx="228529" cy="45705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a:solidFill>
                  <a:srgbClr val="FF6699"/>
                </a:solidFill>
                <a:latin typeface="Arial" panose="020B0604020202020204" pitchFamily="34" charset="0"/>
                <a:cs typeface="Arial" panose="020B0604020202020204" pitchFamily="34" charset="0"/>
              </a:rPr>
              <a:t>1</a:t>
            </a:r>
            <a:endParaRPr lang="zh-CN" altLang="en-US" sz="3600" b="1">
              <a:solidFill>
                <a:srgbClr val="FF6699"/>
              </a:solidFill>
              <a:latin typeface="Arial" panose="020B0604020202020204" pitchFamily="34" charset="0"/>
              <a:cs typeface="Arial" panose="020B0604020202020204" pitchFamily="34" charset="0"/>
            </a:endParaRPr>
          </a:p>
        </p:txBody>
      </p:sp>
      <p:sp>
        <p:nvSpPr>
          <p:cNvPr id="8" name="Rectangle 22"/>
          <p:cNvSpPr>
            <a:spLocks noChangeArrowheads="1"/>
          </p:cNvSpPr>
          <p:nvPr/>
        </p:nvSpPr>
        <p:spPr bwMode="auto">
          <a:xfrm>
            <a:off x="3642084" y="2211710"/>
            <a:ext cx="2970883" cy="6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pPr>
            <a:r>
              <a:rPr lang="zh-CN" altLang="en-US" sz="1600" b="1" dirty="0" smtClean="0">
                <a:solidFill>
                  <a:srgbClr val="5F5F5F"/>
                </a:solidFill>
                <a:latin typeface="Arial" panose="020B0604020202020204" pitchFamily="34" charset="0"/>
                <a:ea typeface="微软雅黑" panose="020B0503020204020204" pitchFamily="34" charset="-122"/>
                <a:sym typeface="Arial" panose="020B0604020202020204" pitchFamily="34" charset="0"/>
              </a:rPr>
              <a:t>   点击</a:t>
            </a:r>
            <a:r>
              <a:rPr lang="zh-CN" altLang="en-US" sz="1600" b="1" dirty="0">
                <a:solidFill>
                  <a:srgbClr val="5F5F5F"/>
                </a:solidFill>
                <a:latin typeface="Arial" panose="020B0604020202020204" pitchFamily="34" charset="0"/>
                <a:ea typeface="微软雅黑" panose="020B0503020204020204" pitchFamily="34" charset="-122"/>
                <a:sym typeface="Arial" panose="020B0604020202020204" pitchFamily="34" charset="0"/>
              </a:rPr>
              <a:t>添相目录文字内容</a:t>
            </a:r>
            <a:endPar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rPr>
              <a:t>单击此处添加文字单击此处添加文字</a:t>
            </a:r>
            <a:endParaRPr lang="zh-CN" altLang="en-US" sz="1800" dirty="0">
              <a:ea typeface="微软雅黑" panose="020B0503020204020204" pitchFamily="34" charset="-122"/>
            </a:endParaRPr>
          </a:p>
        </p:txBody>
      </p:sp>
      <p:pic>
        <p:nvPicPr>
          <p:cNvPr id="9" name="Picture 36" descr="009"/>
          <p:cNvPicPr>
            <a:picLocks noChangeAspect="1" noChangeArrowheads="1"/>
          </p:cNvPicPr>
          <p:nvPr/>
        </p:nvPicPr>
        <p:blipFill>
          <a:blip r:embed="rId3">
            <a:extLst>
              <a:ext uri="{28A0092B-C50C-407E-A947-70E740481C1C}">
                <a14:useLocalDpi xmlns:a14="http://schemas.microsoft.com/office/drawing/2010/main" val="0"/>
              </a:ext>
            </a:extLst>
          </a:blip>
          <a:srcRect l="49167" t="18663"/>
          <a:stretch>
            <a:fillRect/>
          </a:stretch>
        </p:blipFill>
        <p:spPr bwMode="auto">
          <a:xfrm>
            <a:off x="4924404" y="1707654"/>
            <a:ext cx="4646766" cy="4170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49" presetClass="entr" presetSubtype="0"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p:cBhvr>
                                        <p:cTn id="21" dur="500"/>
                                        <p:tgtEl>
                                          <p:spTgt spid="7"/>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2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edg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ldLvl="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9219" name="右箭头 2"/>
          <p:cNvSpPr>
            <a:spLocks noChangeArrowheads="1"/>
          </p:cNvSpPr>
          <p:nvPr/>
        </p:nvSpPr>
        <p:spPr bwMode="auto">
          <a:xfrm>
            <a:off x="2899292" y="1740951"/>
            <a:ext cx="3399376" cy="371360"/>
          </a:xfrm>
          <a:prstGeom prst="rightArrow">
            <a:avLst>
              <a:gd name="adj1" fmla="val 50000"/>
              <a:gd name="adj2" fmla="val 50092"/>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endParaRPr lang="zh-CN" altLang="en-US" sz="1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20" name="右箭头 3"/>
          <p:cNvSpPr>
            <a:spLocks noChangeArrowheads="1"/>
          </p:cNvSpPr>
          <p:nvPr/>
        </p:nvSpPr>
        <p:spPr bwMode="auto">
          <a:xfrm flipH="1">
            <a:off x="3024666" y="2297990"/>
            <a:ext cx="3519989" cy="369774"/>
          </a:xfrm>
          <a:prstGeom prst="rightArrow">
            <a:avLst>
              <a:gd name="adj1" fmla="val 50000"/>
              <a:gd name="adj2" fmla="val 50064"/>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endParaRPr lang="zh-CN" altLang="en-US" sz="1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21" name="椭圆 4"/>
          <p:cNvSpPr>
            <a:spLocks noChangeArrowheads="1"/>
          </p:cNvSpPr>
          <p:nvPr/>
        </p:nvSpPr>
        <p:spPr bwMode="auto">
          <a:xfrm>
            <a:off x="1232931" y="1277544"/>
            <a:ext cx="1791735" cy="1791734"/>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800" b="1">
                <a:solidFill>
                  <a:srgbClr val="FFFFFF"/>
                </a:solidFill>
                <a:ea typeface="微软雅黑" panose="020B0503020204020204" pitchFamily="34" charset="-122"/>
                <a:sym typeface="Verdana" panose="020B0604030504040204" pitchFamily="34" charset="0"/>
              </a:rPr>
              <a:t>单击此处添加标题</a:t>
            </a:r>
            <a:endParaRPr lang="zh-CN" altLang="en-US" sz="1800">
              <a:ea typeface="微软雅黑" panose="020B0503020204020204" pitchFamily="34" charset="-122"/>
            </a:endParaRPr>
          </a:p>
        </p:txBody>
      </p:sp>
      <p:sp>
        <p:nvSpPr>
          <p:cNvPr id="9222" name="椭圆 5"/>
          <p:cNvSpPr>
            <a:spLocks noChangeArrowheads="1"/>
          </p:cNvSpPr>
          <p:nvPr/>
        </p:nvSpPr>
        <p:spPr bwMode="auto">
          <a:xfrm>
            <a:off x="6358974" y="1277544"/>
            <a:ext cx="1793322" cy="1791734"/>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800" b="1">
                <a:solidFill>
                  <a:srgbClr val="FFFFFF"/>
                </a:solidFill>
                <a:ea typeface="微软雅黑" panose="020B0503020204020204" pitchFamily="34" charset="-122"/>
                <a:sym typeface="Verdana" panose="020B0604030504040204" pitchFamily="34" charset="0"/>
              </a:rPr>
              <a:t>单击此处添加标题</a:t>
            </a:r>
            <a:endParaRPr lang="zh-CN" altLang="en-US" sz="1800">
              <a:ea typeface="微软雅黑" panose="020B0503020204020204" pitchFamily="34" charset="-122"/>
            </a:endParaRPr>
          </a:p>
        </p:txBody>
      </p:sp>
      <p:sp>
        <p:nvSpPr>
          <p:cNvPr id="9223" name="矩形 6"/>
          <p:cNvSpPr>
            <a:spLocks noChangeArrowheads="1"/>
          </p:cNvSpPr>
          <p:nvPr/>
        </p:nvSpPr>
        <p:spPr bwMode="auto">
          <a:xfrm>
            <a:off x="3857846" y="1618751"/>
            <a:ext cx="1420375" cy="1172801"/>
          </a:xfrm>
          <a:prstGeom prst="rect">
            <a:avLst/>
          </a:prstGeom>
          <a:solidFill>
            <a:srgbClr val="C0C0C0"/>
          </a:solidFill>
          <a:ln>
            <a:noFill/>
          </a:ln>
          <a:extLst>
            <a:ext uri="{91240B29-F687-4F45-9708-019B960494DF}">
              <a14:hiddenLine xmlns:a14="http://schemas.microsoft.com/office/drawing/2010/main" w="3175">
                <a:solidFill>
                  <a:srgbClr val="D7D7D7"/>
                </a:solidFill>
                <a:bevel/>
              </a14:hiddenLine>
            </a:ext>
          </a:extLst>
        </p:spPr>
        <p:txBody>
          <a:bodyPr anchor="ctr"/>
          <a:lstStyle/>
          <a:p>
            <a:pPr eaLnBrk="1" fontAlgn="base" hangingPunct="1">
              <a:lnSpc>
                <a:spcPct val="120000"/>
              </a:lnSpc>
            </a:pPr>
            <a:r>
              <a:rPr lang="zh-CN" altLang="en-US" sz="2000" b="1">
                <a:solidFill>
                  <a:srgbClr val="7D7D7D"/>
                </a:solidFill>
                <a:ea typeface="微软雅黑" panose="020B0503020204020204" pitchFamily="34" charset="-122"/>
                <a:sym typeface="Verdana" panose="020B0604030504040204" pitchFamily="34" charset="0"/>
              </a:rPr>
              <a:t>单击此处添加标题</a:t>
            </a:r>
            <a:endParaRPr lang="zh-CN" altLang="en-US" sz="1800">
              <a:ea typeface="微软雅黑" panose="020B0503020204020204" pitchFamily="34" charset="-122"/>
            </a:endParaRPr>
          </a:p>
        </p:txBody>
      </p:sp>
      <p:sp>
        <p:nvSpPr>
          <p:cNvPr id="9224" name="下箭头 7"/>
          <p:cNvSpPr>
            <a:spLocks noChangeArrowheads="1"/>
          </p:cNvSpPr>
          <p:nvPr/>
        </p:nvSpPr>
        <p:spPr bwMode="auto">
          <a:xfrm>
            <a:off x="4191118" y="3105779"/>
            <a:ext cx="804615" cy="555454"/>
          </a:xfrm>
          <a:prstGeom prst="downArrow">
            <a:avLst>
              <a:gd name="adj1" fmla="val 50000"/>
              <a:gd name="adj2" fmla="val 50000"/>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endParaRPr lang="zh-CN" altLang="en-US" sz="1800" b="1">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225" name="TextBox 8"/>
          <p:cNvSpPr>
            <a:spLocks noChangeArrowheads="1"/>
          </p:cNvSpPr>
          <p:nvPr/>
        </p:nvSpPr>
        <p:spPr bwMode="auto">
          <a:xfrm>
            <a:off x="1294825" y="3258133"/>
            <a:ext cx="1482268" cy="10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lnSpc>
                <a:spcPct val="150000"/>
              </a:lnSpc>
            </a:pPr>
            <a:r>
              <a:rPr lang="zh-CN" altLang="en-US" sz="1000">
                <a:solidFill>
                  <a:srgbClr val="4D4D4D"/>
                </a:solidFill>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sz="1800">
              <a:ea typeface="微软雅黑" panose="020B0503020204020204" pitchFamily="34" charset="-122"/>
            </a:endParaRPr>
          </a:p>
        </p:txBody>
      </p:sp>
      <p:sp>
        <p:nvSpPr>
          <p:cNvPr id="9226" name="TextBox 9"/>
          <p:cNvSpPr>
            <a:spLocks noChangeArrowheads="1"/>
          </p:cNvSpPr>
          <p:nvPr/>
        </p:nvSpPr>
        <p:spPr bwMode="auto">
          <a:xfrm>
            <a:off x="6476413" y="3318439"/>
            <a:ext cx="1483855" cy="10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fontAlgn="base" hangingPunct="1">
              <a:lnSpc>
                <a:spcPct val="150000"/>
              </a:lnSpc>
            </a:pPr>
            <a:r>
              <a:rPr lang="zh-CN" altLang="en-US" sz="1000">
                <a:solidFill>
                  <a:srgbClr val="4D4D4D"/>
                </a:solidFill>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sz="1800">
              <a:ea typeface="微软雅黑" panose="020B0503020204020204" pitchFamily="34" charset="-122"/>
            </a:endParaRPr>
          </a:p>
        </p:txBody>
      </p:sp>
      <p:sp>
        <p:nvSpPr>
          <p:cNvPr id="9227" name="TextBox 19"/>
          <p:cNvSpPr>
            <a:spLocks noChangeArrowheads="1"/>
          </p:cNvSpPr>
          <p:nvPr/>
        </p:nvSpPr>
        <p:spPr bwMode="auto">
          <a:xfrm>
            <a:off x="4056223" y="3842152"/>
            <a:ext cx="1125190" cy="609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lnSpc>
                <a:spcPct val="120000"/>
              </a:lnSpc>
            </a:pPr>
            <a:r>
              <a:rPr lang="zh-CN" altLang="en-US" b="1">
                <a:solidFill>
                  <a:srgbClr val="4D4D4D"/>
                </a:solidFill>
                <a:sym typeface="微软雅黑" panose="020B0503020204020204" pitchFamily="34" charset="-122"/>
              </a:rPr>
              <a:t>单击此处添加标题</a:t>
            </a:r>
            <a:endParaRPr lang="zh-CN" altLang="en-US"/>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3" name="文本框 2"/>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500" fill="hold"/>
                                        <p:tgtEl>
                                          <p:spTgt spid="9221"/>
                                        </p:tgtEl>
                                        <p:attrNameLst>
                                          <p:attrName>ppt_w</p:attrName>
                                        </p:attrNameLst>
                                      </p:cBhvr>
                                      <p:tavLst>
                                        <p:tav tm="0">
                                          <p:val>
                                            <p:fltVal val="0"/>
                                          </p:val>
                                        </p:tav>
                                        <p:tav tm="100000">
                                          <p:val>
                                            <p:strVal val="#ppt_w"/>
                                          </p:val>
                                        </p:tav>
                                      </p:tavLst>
                                    </p:anim>
                                    <p:anim calcmode="lin" valueType="num">
                                      <p:cBhvr>
                                        <p:cTn id="8" dur="500" fill="hold"/>
                                        <p:tgtEl>
                                          <p:spTgt spid="9221"/>
                                        </p:tgtEl>
                                        <p:attrNameLst>
                                          <p:attrName>ppt_h</p:attrName>
                                        </p:attrNameLst>
                                      </p:cBhvr>
                                      <p:tavLst>
                                        <p:tav tm="0">
                                          <p:val>
                                            <p:fltVal val="0"/>
                                          </p:val>
                                        </p:tav>
                                        <p:tav tm="100000">
                                          <p:val>
                                            <p:strVal val="#ppt_h"/>
                                          </p:val>
                                        </p:tav>
                                      </p:tavLst>
                                    </p:anim>
                                    <p:anim calcmode="lin" valueType="num">
                                      <p:cBhvr>
                                        <p:cTn id="9" dur="500" fill="hold"/>
                                        <p:tgtEl>
                                          <p:spTgt spid="9221"/>
                                        </p:tgtEl>
                                        <p:attrNameLst>
                                          <p:attrName>style.rotation</p:attrName>
                                        </p:attrNameLst>
                                      </p:cBhvr>
                                      <p:tavLst>
                                        <p:tav tm="0">
                                          <p:val>
                                            <p:fltVal val="360"/>
                                          </p:val>
                                        </p:tav>
                                        <p:tav tm="100000">
                                          <p:val>
                                            <p:fltVal val="0"/>
                                          </p:val>
                                        </p:tav>
                                      </p:tavLst>
                                    </p:anim>
                                    <p:animEffect>
                                      <p:cBhvr>
                                        <p:cTn id="10" dur="500"/>
                                        <p:tgtEl>
                                          <p:spTgt spid="9221"/>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9222"/>
                                        </p:tgtEl>
                                        <p:attrNameLst>
                                          <p:attrName>style.visibility</p:attrName>
                                        </p:attrNameLst>
                                      </p:cBhvr>
                                      <p:to>
                                        <p:strVal val="visible"/>
                                      </p:to>
                                    </p:set>
                                    <p:anim calcmode="lin" valueType="num">
                                      <p:cBhvr>
                                        <p:cTn id="13" dur="500" fill="hold"/>
                                        <p:tgtEl>
                                          <p:spTgt spid="9222"/>
                                        </p:tgtEl>
                                        <p:attrNameLst>
                                          <p:attrName>ppt_w</p:attrName>
                                        </p:attrNameLst>
                                      </p:cBhvr>
                                      <p:tavLst>
                                        <p:tav tm="0">
                                          <p:val>
                                            <p:fltVal val="0"/>
                                          </p:val>
                                        </p:tav>
                                        <p:tav tm="100000">
                                          <p:val>
                                            <p:strVal val="#ppt_w"/>
                                          </p:val>
                                        </p:tav>
                                      </p:tavLst>
                                    </p:anim>
                                    <p:anim calcmode="lin" valueType="num">
                                      <p:cBhvr>
                                        <p:cTn id="14" dur="500" fill="hold"/>
                                        <p:tgtEl>
                                          <p:spTgt spid="9222"/>
                                        </p:tgtEl>
                                        <p:attrNameLst>
                                          <p:attrName>ppt_h</p:attrName>
                                        </p:attrNameLst>
                                      </p:cBhvr>
                                      <p:tavLst>
                                        <p:tav tm="0">
                                          <p:val>
                                            <p:fltVal val="0"/>
                                          </p:val>
                                        </p:tav>
                                        <p:tav tm="100000">
                                          <p:val>
                                            <p:strVal val="#ppt_h"/>
                                          </p:val>
                                        </p:tav>
                                      </p:tavLst>
                                    </p:anim>
                                    <p:anim calcmode="lin" valueType="num">
                                      <p:cBhvr>
                                        <p:cTn id="15" dur="500" fill="hold"/>
                                        <p:tgtEl>
                                          <p:spTgt spid="9222"/>
                                        </p:tgtEl>
                                        <p:attrNameLst>
                                          <p:attrName>style.rotation</p:attrName>
                                        </p:attrNameLst>
                                      </p:cBhvr>
                                      <p:tavLst>
                                        <p:tav tm="0">
                                          <p:val>
                                            <p:fltVal val="360"/>
                                          </p:val>
                                        </p:tav>
                                        <p:tav tm="100000">
                                          <p:val>
                                            <p:fltVal val="0"/>
                                          </p:val>
                                        </p:tav>
                                      </p:tavLst>
                                    </p:anim>
                                    <p:animEffect>
                                      <p:cBhvr>
                                        <p:cTn id="16" dur="500"/>
                                        <p:tgtEl>
                                          <p:spTgt spid="922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9219"/>
                                        </p:tgtEl>
                                        <p:attrNameLst>
                                          <p:attrName>style.visibility</p:attrName>
                                        </p:attrNameLst>
                                      </p:cBhvr>
                                      <p:to>
                                        <p:strVal val="visible"/>
                                      </p:to>
                                    </p:set>
                                    <p:animEffect>
                                      <p:cBhvr>
                                        <p:cTn id="20" dur="500"/>
                                        <p:tgtEl>
                                          <p:spTgt spid="9219"/>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9220"/>
                                        </p:tgtEl>
                                        <p:attrNameLst>
                                          <p:attrName>style.visibility</p:attrName>
                                        </p:attrNameLst>
                                      </p:cBhvr>
                                      <p:to>
                                        <p:strVal val="visible"/>
                                      </p:to>
                                    </p:set>
                                    <p:animEffect>
                                      <p:cBhvr>
                                        <p:cTn id="23" dur="500"/>
                                        <p:tgtEl>
                                          <p:spTgt spid="9220"/>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9223"/>
                                        </p:tgtEl>
                                        <p:attrNameLst>
                                          <p:attrName>style.visibility</p:attrName>
                                        </p:attrNameLst>
                                      </p:cBhvr>
                                      <p:to>
                                        <p:strVal val="visible"/>
                                      </p:to>
                                    </p:set>
                                    <p:anim calcmode="lin" valueType="num">
                                      <p:cBhvr>
                                        <p:cTn id="27" dur="500" fill="hold"/>
                                        <p:tgtEl>
                                          <p:spTgt spid="9223"/>
                                        </p:tgtEl>
                                        <p:attrNameLst>
                                          <p:attrName>ppt_w</p:attrName>
                                        </p:attrNameLst>
                                      </p:cBhvr>
                                      <p:tavLst>
                                        <p:tav tm="0">
                                          <p:val>
                                            <p:fltVal val="0"/>
                                          </p:val>
                                        </p:tav>
                                        <p:tav tm="100000">
                                          <p:val>
                                            <p:strVal val="#ppt_w"/>
                                          </p:val>
                                        </p:tav>
                                      </p:tavLst>
                                    </p:anim>
                                    <p:anim calcmode="lin" valueType="num">
                                      <p:cBhvr>
                                        <p:cTn id="28" dur="500" fill="hold"/>
                                        <p:tgtEl>
                                          <p:spTgt spid="9223"/>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9224"/>
                                        </p:tgtEl>
                                        <p:attrNameLst>
                                          <p:attrName>style.visibility</p:attrName>
                                        </p:attrNameLst>
                                      </p:cBhvr>
                                      <p:to>
                                        <p:strVal val="visible"/>
                                      </p:to>
                                    </p:set>
                                    <p:animEffect>
                                      <p:cBhvr>
                                        <p:cTn id="32" dur="1000"/>
                                        <p:tgtEl>
                                          <p:spTgt spid="9224"/>
                                        </p:tgtEl>
                                      </p:cBhvr>
                                    </p:animEffect>
                                    <p:anim calcmode="lin" valueType="num">
                                      <p:cBhvr>
                                        <p:cTn id="33" dur="1000" fill="hold"/>
                                        <p:tgtEl>
                                          <p:spTgt spid="9224"/>
                                        </p:tgtEl>
                                        <p:attrNameLst>
                                          <p:attrName>ppt_x</p:attrName>
                                        </p:attrNameLst>
                                      </p:cBhvr>
                                      <p:tavLst>
                                        <p:tav tm="0">
                                          <p:val>
                                            <p:strVal val="#ppt_x"/>
                                          </p:val>
                                        </p:tav>
                                        <p:tav tm="100000">
                                          <p:val>
                                            <p:strVal val="#ppt_x"/>
                                          </p:val>
                                        </p:tav>
                                      </p:tavLst>
                                    </p:anim>
                                    <p:anim calcmode="lin" valueType="num">
                                      <p:cBhvr>
                                        <p:cTn id="34" dur="1000" fill="hold"/>
                                        <p:tgtEl>
                                          <p:spTgt spid="92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9227"/>
                                        </p:tgtEl>
                                        <p:attrNameLst>
                                          <p:attrName>style.visibility</p:attrName>
                                        </p:attrNameLst>
                                      </p:cBhvr>
                                      <p:to>
                                        <p:strVal val="visible"/>
                                      </p:to>
                                    </p:set>
                                    <p:animEffect>
                                      <p:cBhvr>
                                        <p:cTn id="38" dur="500"/>
                                        <p:tgtEl>
                                          <p:spTgt spid="9227"/>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9225"/>
                                        </p:tgtEl>
                                        <p:attrNameLst>
                                          <p:attrName>style.visibility</p:attrName>
                                        </p:attrNameLst>
                                      </p:cBhvr>
                                      <p:to>
                                        <p:strVal val="visible"/>
                                      </p:to>
                                    </p:set>
                                    <p:animEffect>
                                      <p:cBhvr>
                                        <p:cTn id="41" dur="500"/>
                                        <p:tgtEl>
                                          <p:spTgt spid="9225"/>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226"/>
                                        </p:tgtEl>
                                        <p:attrNameLst>
                                          <p:attrName>style.visibility</p:attrName>
                                        </p:attrNameLst>
                                      </p:cBhvr>
                                      <p:to>
                                        <p:strVal val="visible"/>
                                      </p:to>
                                    </p:set>
                                    <p:animEffect>
                                      <p:cBhvr>
                                        <p:cTn id="44" dur="500"/>
                                        <p:tgtEl>
                                          <p:spTgt spid="9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ldLvl="0" animBg="1" autoUpdateAnimBg="0"/>
      <p:bldP spid="9220" grpId="0" bldLvl="0" animBg="1" autoUpdateAnimBg="0"/>
      <p:bldP spid="9221" grpId="0" bldLvl="0" animBg="1" autoUpdateAnimBg="0"/>
      <p:bldP spid="9222" grpId="0" bldLvl="0" animBg="1" autoUpdateAnimBg="0"/>
      <p:bldP spid="9223" grpId="0" bldLvl="0" animBg="1" autoUpdateAnimBg="0"/>
      <p:bldP spid="9224" grpId="0" bldLvl="0" animBg="1" autoUpdateAnimBg="0"/>
      <p:bldP spid="9225" grpId="0" bldLvl="0" autoUpdateAnimBg="0"/>
      <p:bldP spid="9226" grpId="0" bldLvl="0" autoUpdateAnimBg="0"/>
      <p:bldP spid="9227" grpId="0" bldLvl="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1267" name="Group 81"/>
          <p:cNvGrpSpPr/>
          <p:nvPr/>
        </p:nvGrpSpPr>
        <p:grpSpPr bwMode="auto">
          <a:xfrm>
            <a:off x="3995936" y="2161681"/>
            <a:ext cx="2223402" cy="2221814"/>
            <a:chOff x="0" y="0"/>
            <a:chExt cx="1401" cy="1400"/>
          </a:xfrm>
        </p:grpSpPr>
        <p:sp>
          <p:nvSpPr>
            <p:cNvPr id="11268" name="Freeform 4"/>
            <p:cNvSpPr>
              <a:spLocks noChangeArrowheads="1"/>
            </p:cNvSpPr>
            <p:nvPr/>
          </p:nvSpPr>
          <p:spPr bwMode="auto">
            <a:xfrm>
              <a:off x="0" y="0"/>
              <a:ext cx="1401" cy="1400"/>
            </a:xfrm>
            <a:custGeom>
              <a:avLst/>
              <a:gdLst>
                <a:gd name="T0" fmla="*/ 2002757 w 1050"/>
                <a:gd name="T1" fmla="*/ 2262261 h 1049"/>
                <a:gd name="T2" fmla="*/ 1917640 w 1050"/>
                <a:gd name="T3" fmla="*/ 2495251 h 1049"/>
                <a:gd name="T4" fmla="*/ 1679813 w 1050"/>
                <a:gd name="T5" fmla="*/ 2427609 h 1049"/>
                <a:gd name="T6" fmla="*/ 1564654 w 1050"/>
                <a:gd name="T7" fmla="*/ 2615505 h 1049"/>
                <a:gd name="T8" fmla="*/ 1316813 w 1050"/>
                <a:gd name="T9" fmla="*/ 2482725 h 1049"/>
                <a:gd name="T10" fmla="*/ 1109027 w 1050"/>
                <a:gd name="T11" fmla="*/ 2623020 h 1049"/>
                <a:gd name="T12" fmla="*/ 953813 w 1050"/>
                <a:gd name="T13" fmla="*/ 2427609 h 1049"/>
                <a:gd name="T14" fmla="*/ 753537 w 1050"/>
                <a:gd name="T15" fmla="*/ 2512788 h 1049"/>
                <a:gd name="T16" fmla="*/ 680937 w 1050"/>
                <a:gd name="T17" fmla="*/ 2297335 h 1049"/>
                <a:gd name="T18" fmla="*/ 580800 w 1050"/>
                <a:gd name="T19" fmla="*/ 2224682 h 1049"/>
                <a:gd name="T20" fmla="*/ 350483 w 1050"/>
                <a:gd name="T21" fmla="*/ 2219671 h 1049"/>
                <a:gd name="T22" fmla="*/ 335462 w 1050"/>
                <a:gd name="T23" fmla="*/ 1949102 h 1049"/>
                <a:gd name="T24" fmla="*/ 117662 w 1050"/>
                <a:gd name="T25" fmla="*/ 1878954 h 1049"/>
                <a:gd name="T26" fmla="*/ 195269 w 1050"/>
                <a:gd name="T27" fmla="*/ 1645964 h 1049"/>
                <a:gd name="T28" fmla="*/ 0 w 1050"/>
                <a:gd name="T29" fmla="*/ 1478111 h 1049"/>
                <a:gd name="T30" fmla="*/ 150207 w 1050"/>
                <a:gd name="T31" fmla="*/ 1252636 h 1049"/>
                <a:gd name="T32" fmla="*/ 15021 w 1050"/>
                <a:gd name="T33" fmla="*/ 1067246 h 1049"/>
                <a:gd name="T34" fmla="*/ 215296 w 1050"/>
                <a:gd name="T35" fmla="*/ 921940 h 1049"/>
                <a:gd name="T36" fmla="*/ 137690 w 1050"/>
                <a:gd name="T37" fmla="*/ 711497 h 1049"/>
                <a:gd name="T38" fmla="*/ 370510 w 1050"/>
                <a:gd name="T39" fmla="*/ 626318 h 1049"/>
                <a:gd name="T40" fmla="*/ 350483 w 1050"/>
                <a:gd name="T41" fmla="*/ 408359 h 1049"/>
                <a:gd name="T42" fmla="*/ 580800 w 1050"/>
                <a:gd name="T43" fmla="*/ 405854 h 1049"/>
                <a:gd name="T44" fmla="*/ 678434 w 1050"/>
                <a:gd name="T45" fmla="*/ 152822 h 1049"/>
                <a:gd name="T46" fmla="*/ 896234 w 1050"/>
                <a:gd name="T47" fmla="*/ 220464 h 1049"/>
                <a:gd name="T48" fmla="*/ 1013896 w 1050"/>
                <a:gd name="T49" fmla="*/ 182885 h 1049"/>
                <a:gd name="T50" fmla="*/ 1254227 w 1050"/>
                <a:gd name="T51" fmla="*/ 145306 h 1049"/>
                <a:gd name="T52" fmla="*/ 1482040 w 1050"/>
                <a:gd name="T53" fmla="*/ 0 h 1049"/>
                <a:gd name="T54" fmla="*/ 1617226 w 1050"/>
                <a:gd name="T55" fmla="*/ 182885 h 1049"/>
                <a:gd name="T56" fmla="*/ 1737392 w 1050"/>
                <a:gd name="T57" fmla="*/ 220464 h 1049"/>
                <a:gd name="T58" fmla="*/ 1955192 w 1050"/>
                <a:gd name="T59" fmla="*/ 152822 h 1049"/>
                <a:gd name="T60" fmla="*/ 2027791 w 1050"/>
                <a:gd name="T61" fmla="*/ 388317 h 1049"/>
                <a:gd name="T62" fmla="*/ 2253102 w 1050"/>
                <a:gd name="T63" fmla="*/ 378296 h 1049"/>
                <a:gd name="T64" fmla="*/ 2263115 w 1050"/>
                <a:gd name="T65" fmla="*/ 626318 h 1049"/>
                <a:gd name="T66" fmla="*/ 2495936 w 1050"/>
                <a:gd name="T67" fmla="*/ 711497 h 1049"/>
                <a:gd name="T68" fmla="*/ 2428343 w 1050"/>
                <a:gd name="T69" fmla="*/ 952003 h 1049"/>
                <a:gd name="T70" fmla="*/ 2616102 w 1050"/>
                <a:gd name="T71" fmla="*/ 1067246 h 1049"/>
                <a:gd name="T72" fmla="*/ 2485922 w 1050"/>
                <a:gd name="T73" fmla="*/ 1312763 h 1049"/>
                <a:gd name="T74" fmla="*/ 2623612 w 1050"/>
                <a:gd name="T75" fmla="*/ 1520700 h 1049"/>
                <a:gd name="T76" fmla="*/ 2428343 w 1050"/>
                <a:gd name="T77" fmla="*/ 1676027 h 1049"/>
                <a:gd name="T78" fmla="*/ 2515963 w 1050"/>
                <a:gd name="T79" fmla="*/ 1878954 h 1049"/>
                <a:gd name="T80" fmla="*/ 2298164 w 1050"/>
                <a:gd name="T81" fmla="*/ 1949102 h 1049"/>
                <a:gd name="T82" fmla="*/ 2225564 w 1050"/>
                <a:gd name="T83" fmla="*/ 2049313 h 1049"/>
                <a:gd name="T84" fmla="*/ 2223060 w 1050"/>
                <a:gd name="T85" fmla="*/ 2282303 h 104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50"/>
                <a:gd name="T130" fmla="*/ 0 h 1049"/>
                <a:gd name="T131" fmla="*/ 1050 w 1050"/>
                <a:gd name="T132" fmla="*/ 1049 h 104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269" name="Oval 5"/>
            <p:cNvSpPr>
              <a:spLocks noChangeArrowheads="1"/>
            </p:cNvSpPr>
            <p:nvPr/>
          </p:nvSpPr>
          <p:spPr bwMode="auto">
            <a:xfrm>
              <a:off x="217" y="213"/>
              <a:ext cx="971" cy="973"/>
            </a:xfrm>
            <a:prstGeom prst="ellipse">
              <a:avLst/>
            </a:prstGeom>
            <a:solidFill>
              <a:srgbClr val="C0C0C0"/>
            </a:solidFill>
            <a:ln>
              <a:noFill/>
            </a:ln>
            <a:extLst>
              <a:ext uri="{91240B29-F687-4F45-9708-019B960494DF}">
                <a14:hiddenLine xmlns:a14="http://schemas.microsoft.com/office/drawing/2010/main" w="22225">
                  <a:solidFill>
                    <a:srgbClr val="000000"/>
                  </a:solidFill>
                  <a:bevel/>
                </a14:hiddenLine>
              </a:ext>
            </a:extLst>
          </p:spPr>
          <p:txBody>
            <a:bodyP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1270" name="Group 82"/>
          <p:cNvGrpSpPr/>
          <p:nvPr/>
        </p:nvGrpSpPr>
        <p:grpSpPr bwMode="auto">
          <a:xfrm>
            <a:off x="5809890" y="1649077"/>
            <a:ext cx="1258499" cy="1256912"/>
            <a:chOff x="0" y="0"/>
            <a:chExt cx="793" cy="792"/>
          </a:xfrm>
        </p:grpSpPr>
        <p:sp>
          <p:nvSpPr>
            <p:cNvPr id="11271" name="Freeform 6"/>
            <p:cNvSpPr>
              <a:spLocks noChangeArrowheads="1"/>
            </p:cNvSpPr>
            <p:nvPr/>
          </p:nvSpPr>
          <p:spPr bwMode="auto">
            <a:xfrm>
              <a:off x="0" y="0"/>
              <a:ext cx="793" cy="792"/>
            </a:xfrm>
            <a:custGeom>
              <a:avLst/>
              <a:gdLst>
                <a:gd name="T0" fmla="*/ 1030118 w 637"/>
                <a:gd name="T1" fmla="*/ 1282427 h 638"/>
                <a:gd name="T2" fmla="*/ 981065 w 637"/>
                <a:gd name="T3" fmla="*/ 1305744 h 638"/>
                <a:gd name="T4" fmla="*/ 927340 w 637"/>
                <a:gd name="T5" fmla="*/ 1324397 h 638"/>
                <a:gd name="T6" fmla="*/ 845584 w 637"/>
                <a:gd name="T7" fmla="*/ 1482952 h 638"/>
                <a:gd name="T8" fmla="*/ 728791 w 637"/>
                <a:gd name="T9" fmla="*/ 1350046 h 638"/>
                <a:gd name="T10" fmla="*/ 672730 w 637"/>
                <a:gd name="T11" fmla="*/ 1345382 h 638"/>
                <a:gd name="T12" fmla="*/ 616669 w 637"/>
                <a:gd name="T13" fmla="*/ 1336056 h 638"/>
                <a:gd name="T14" fmla="*/ 488196 w 637"/>
                <a:gd name="T15" fmla="*/ 1443313 h 638"/>
                <a:gd name="T16" fmla="*/ 422792 w 637"/>
                <a:gd name="T17" fmla="*/ 1417664 h 638"/>
                <a:gd name="T18" fmla="*/ 406441 w 637"/>
                <a:gd name="T19" fmla="*/ 1242788 h 638"/>
                <a:gd name="T20" fmla="*/ 362060 w 637"/>
                <a:gd name="T21" fmla="*/ 1210145 h 638"/>
                <a:gd name="T22" fmla="*/ 184534 w 637"/>
                <a:gd name="T23" fmla="*/ 1238125 h 638"/>
                <a:gd name="T24" fmla="*/ 130809 w 637"/>
                <a:gd name="T25" fmla="*/ 1170506 h 638"/>
                <a:gd name="T26" fmla="*/ 207892 w 637"/>
                <a:gd name="T27" fmla="*/ 1007288 h 638"/>
                <a:gd name="T28" fmla="*/ 182198 w 637"/>
                <a:gd name="T29" fmla="*/ 955991 h 638"/>
                <a:gd name="T30" fmla="*/ 14015 w 637"/>
                <a:gd name="T31" fmla="*/ 893035 h 638"/>
                <a:gd name="T32" fmla="*/ 0 w 637"/>
                <a:gd name="T33" fmla="*/ 806763 h 638"/>
                <a:gd name="T34" fmla="*/ 149496 w 637"/>
                <a:gd name="T35" fmla="*/ 701837 h 638"/>
                <a:gd name="T36" fmla="*/ 156503 w 637"/>
                <a:gd name="T37" fmla="*/ 643545 h 638"/>
                <a:gd name="T38" fmla="*/ 39710 w 637"/>
                <a:gd name="T39" fmla="*/ 501312 h 638"/>
                <a:gd name="T40" fmla="*/ 70076 w 637"/>
                <a:gd name="T41" fmla="*/ 424367 h 638"/>
                <a:gd name="T42" fmla="*/ 254610 w 637"/>
                <a:gd name="T43" fmla="*/ 408045 h 638"/>
                <a:gd name="T44" fmla="*/ 289648 w 637"/>
                <a:gd name="T45" fmla="*/ 361411 h 638"/>
                <a:gd name="T46" fmla="*/ 259281 w 637"/>
                <a:gd name="T47" fmla="*/ 177208 h 638"/>
                <a:gd name="T48" fmla="*/ 322350 w 637"/>
                <a:gd name="T49" fmla="*/ 128243 h 638"/>
                <a:gd name="T50" fmla="*/ 492868 w 637"/>
                <a:gd name="T51" fmla="*/ 205188 h 638"/>
                <a:gd name="T52" fmla="*/ 546593 w 637"/>
                <a:gd name="T53" fmla="*/ 184203 h 638"/>
                <a:gd name="T54" fmla="*/ 609662 w 637"/>
                <a:gd name="T55" fmla="*/ 9327 h 638"/>
                <a:gd name="T56" fmla="*/ 651707 w 637"/>
                <a:gd name="T57" fmla="*/ 2332 h 638"/>
                <a:gd name="T58" fmla="*/ 770836 w 637"/>
                <a:gd name="T59" fmla="*/ 149228 h 638"/>
                <a:gd name="T60" fmla="*/ 829233 w 637"/>
                <a:gd name="T61" fmla="*/ 153891 h 638"/>
                <a:gd name="T62" fmla="*/ 885294 w 637"/>
                <a:gd name="T63" fmla="*/ 163218 h 638"/>
                <a:gd name="T64" fmla="*/ 1018438 w 637"/>
                <a:gd name="T65" fmla="*/ 48965 h 638"/>
                <a:gd name="T66" fmla="*/ 1076835 w 637"/>
                <a:gd name="T67" fmla="*/ 74614 h 638"/>
                <a:gd name="T68" fmla="*/ 1093186 w 637"/>
                <a:gd name="T69" fmla="*/ 256485 h 638"/>
                <a:gd name="T70" fmla="*/ 1139903 w 637"/>
                <a:gd name="T71" fmla="*/ 291461 h 638"/>
                <a:gd name="T72" fmla="*/ 1312758 w 637"/>
                <a:gd name="T73" fmla="*/ 261149 h 638"/>
                <a:gd name="T74" fmla="*/ 1352468 w 637"/>
                <a:gd name="T75" fmla="*/ 317109 h 638"/>
                <a:gd name="T76" fmla="*/ 1280056 w 637"/>
                <a:gd name="T77" fmla="*/ 468669 h 638"/>
                <a:gd name="T78" fmla="*/ 1294071 w 637"/>
                <a:gd name="T79" fmla="*/ 496649 h 638"/>
                <a:gd name="T80" fmla="*/ 1315094 w 637"/>
                <a:gd name="T81" fmla="*/ 547946 h 638"/>
                <a:gd name="T82" fmla="*/ 1476269 w 637"/>
                <a:gd name="T83" fmla="*/ 608570 h 638"/>
                <a:gd name="T84" fmla="*/ 1487948 w 637"/>
                <a:gd name="T85" fmla="*/ 701837 h 638"/>
                <a:gd name="T86" fmla="*/ 1347796 w 637"/>
                <a:gd name="T87" fmla="*/ 802100 h 638"/>
                <a:gd name="T88" fmla="*/ 1340788 w 637"/>
                <a:gd name="T89" fmla="*/ 855728 h 638"/>
                <a:gd name="T90" fmla="*/ 1448238 w 637"/>
                <a:gd name="T91" fmla="*/ 988634 h 638"/>
                <a:gd name="T92" fmla="*/ 1410864 w 637"/>
                <a:gd name="T93" fmla="*/ 1077238 h 638"/>
                <a:gd name="T94" fmla="*/ 1242682 w 637"/>
                <a:gd name="T95" fmla="*/ 1093560 h 638"/>
                <a:gd name="T96" fmla="*/ 1209980 w 637"/>
                <a:gd name="T97" fmla="*/ 1137862 h 638"/>
                <a:gd name="T98" fmla="*/ 1235674 w 637"/>
                <a:gd name="T99" fmla="*/ 1303412 h 638"/>
                <a:gd name="T100" fmla="*/ 1179613 w 637"/>
                <a:gd name="T101" fmla="*/ 1350046 h 6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37"/>
                <a:gd name="T154" fmla="*/ 0 h 638"/>
                <a:gd name="T155" fmla="*/ 637 w 637"/>
                <a:gd name="T156" fmla="*/ 638 h 63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272" name="Oval 7"/>
            <p:cNvSpPr>
              <a:spLocks noChangeArrowheads="1"/>
            </p:cNvSpPr>
            <p:nvPr/>
          </p:nvSpPr>
          <p:spPr bwMode="auto">
            <a:xfrm>
              <a:off x="157" y="158"/>
              <a:ext cx="479" cy="476"/>
            </a:xfrm>
            <a:prstGeom prst="ellipse">
              <a:avLst/>
            </a:prstGeom>
            <a:solidFill>
              <a:srgbClr val="C0C0C0"/>
            </a:solidFill>
            <a:ln>
              <a:noFill/>
            </a:ln>
            <a:extLst>
              <a:ext uri="{91240B29-F687-4F45-9708-019B960494DF}">
                <a14:hiddenLine xmlns:a14="http://schemas.microsoft.com/office/drawing/2010/main" w="22225">
                  <a:solidFill>
                    <a:srgbClr val="000000"/>
                  </a:solidFill>
                  <a:bevel/>
                </a14:hiddenLine>
              </a:ext>
            </a:extLst>
          </p:spPr>
          <p:txBody>
            <a:bodyP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1273" name="Group 80"/>
          <p:cNvGrpSpPr/>
          <p:nvPr/>
        </p:nvGrpSpPr>
        <p:grpSpPr bwMode="auto">
          <a:xfrm>
            <a:off x="2464473" y="1669708"/>
            <a:ext cx="1755233" cy="1758407"/>
            <a:chOff x="0" y="0"/>
            <a:chExt cx="1106" cy="1108"/>
          </a:xfrm>
        </p:grpSpPr>
        <p:sp>
          <p:nvSpPr>
            <p:cNvPr id="11274" name="Freeform 8"/>
            <p:cNvSpPr>
              <a:spLocks noChangeArrowheads="1"/>
            </p:cNvSpPr>
            <p:nvPr/>
          </p:nvSpPr>
          <p:spPr bwMode="auto">
            <a:xfrm>
              <a:off x="0" y="0"/>
              <a:ext cx="1106" cy="1108"/>
            </a:xfrm>
            <a:custGeom>
              <a:avLst/>
              <a:gdLst>
                <a:gd name="T0" fmla="*/ 1507927 w 808"/>
                <a:gd name="T1" fmla="*/ 1774868 h 810"/>
                <a:gd name="T2" fmla="*/ 1420585 w 808"/>
                <a:gd name="T3" fmla="*/ 1823670 h 810"/>
                <a:gd name="T4" fmla="*/ 1374346 w 808"/>
                <a:gd name="T5" fmla="*/ 2026585 h 810"/>
                <a:gd name="T6" fmla="*/ 1307555 w 808"/>
                <a:gd name="T7" fmla="*/ 2047134 h 810"/>
                <a:gd name="T8" fmla="*/ 1155991 w 808"/>
                <a:gd name="T9" fmla="*/ 1903295 h 810"/>
                <a:gd name="T10" fmla="*/ 1091770 w 808"/>
                <a:gd name="T11" fmla="*/ 1911001 h 810"/>
                <a:gd name="T12" fmla="*/ 971033 w 808"/>
                <a:gd name="T13" fmla="*/ 2080525 h 810"/>
                <a:gd name="T14" fmla="*/ 901673 w 808"/>
                <a:gd name="T15" fmla="*/ 2072819 h 810"/>
                <a:gd name="T16" fmla="*/ 814332 w 808"/>
                <a:gd name="T17" fmla="*/ 1882747 h 810"/>
                <a:gd name="T18" fmla="*/ 750110 w 808"/>
                <a:gd name="T19" fmla="*/ 1864767 h 810"/>
                <a:gd name="T20" fmla="*/ 577996 w 808"/>
                <a:gd name="T21" fmla="*/ 1975215 h 810"/>
                <a:gd name="T22" fmla="*/ 511205 w 808"/>
                <a:gd name="T23" fmla="*/ 1939255 h 810"/>
                <a:gd name="T24" fmla="*/ 506067 w 808"/>
                <a:gd name="T25" fmla="*/ 1733771 h 810"/>
                <a:gd name="T26" fmla="*/ 454690 w 808"/>
                <a:gd name="T27" fmla="*/ 1690106 h 810"/>
                <a:gd name="T28" fmla="*/ 254318 w 808"/>
                <a:gd name="T29" fmla="*/ 1726065 h 810"/>
                <a:gd name="T30" fmla="*/ 208078 w 808"/>
                <a:gd name="T31" fmla="*/ 1666989 h 810"/>
                <a:gd name="T32" fmla="*/ 264594 w 808"/>
                <a:gd name="T33" fmla="*/ 1446093 h 810"/>
                <a:gd name="T34" fmla="*/ 236336 w 808"/>
                <a:gd name="T35" fmla="*/ 1387017 h 810"/>
                <a:gd name="T36" fmla="*/ 41102 w 808"/>
                <a:gd name="T37" fmla="*/ 1338214 h 810"/>
                <a:gd name="T38" fmla="*/ 172114 w 808"/>
                <a:gd name="T39" fmla="*/ 1184101 h 810"/>
                <a:gd name="T40" fmla="*/ 164408 w 808"/>
                <a:gd name="T41" fmla="*/ 1119888 h 810"/>
                <a:gd name="T42" fmla="*/ 159270 w 808"/>
                <a:gd name="T43" fmla="*/ 1053105 h 810"/>
                <a:gd name="T44" fmla="*/ 2569 w 808"/>
                <a:gd name="T45" fmla="*/ 929815 h 810"/>
                <a:gd name="T46" fmla="*/ 179821 w 808"/>
                <a:gd name="T47" fmla="*/ 842484 h 810"/>
                <a:gd name="T48" fmla="*/ 200372 w 808"/>
                <a:gd name="T49" fmla="*/ 778271 h 810"/>
                <a:gd name="T50" fmla="*/ 220923 w 808"/>
                <a:gd name="T51" fmla="*/ 714057 h 810"/>
                <a:gd name="T52" fmla="*/ 123306 w 808"/>
                <a:gd name="T53" fmla="*/ 544532 h 810"/>
                <a:gd name="T54" fmla="*/ 321109 w 808"/>
                <a:gd name="T55" fmla="*/ 529121 h 810"/>
                <a:gd name="T56" fmla="*/ 359642 w 808"/>
                <a:gd name="T57" fmla="*/ 477750 h 810"/>
                <a:gd name="T58" fmla="*/ 403313 w 808"/>
                <a:gd name="T59" fmla="*/ 426379 h 810"/>
                <a:gd name="T60" fmla="*/ 380193 w 808"/>
                <a:gd name="T61" fmla="*/ 233738 h 810"/>
                <a:gd name="T62" fmla="*/ 567720 w 808"/>
                <a:gd name="T63" fmla="*/ 292815 h 810"/>
                <a:gd name="T64" fmla="*/ 655062 w 808"/>
                <a:gd name="T65" fmla="*/ 244012 h 810"/>
                <a:gd name="T66" fmla="*/ 698733 w 808"/>
                <a:gd name="T67" fmla="*/ 53940 h 810"/>
                <a:gd name="T68" fmla="*/ 775799 w 808"/>
                <a:gd name="T69" fmla="*/ 30823 h 810"/>
                <a:gd name="T70" fmla="*/ 919656 w 808"/>
                <a:gd name="T71" fmla="*/ 161819 h 810"/>
                <a:gd name="T72" fmla="*/ 983877 w 808"/>
                <a:gd name="T73" fmla="*/ 156682 h 810"/>
                <a:gd name="T74" fmla="*/ 1096907 w 808"/>
                <a:gd name="T75" fmla="*/ 0 h 810"/>
                <a:gd name="T76" fmla="*/ 1179111 w 808"/>
                <a:gd name="T77" fmla="*/ 7706 h 810"/>
                <a:gd name="T78" fmla="*/ 1261315 w 808"/>
                <a:gd name="T79" fmla="*/ 182367 h 810"/>
                <a:gd name="T80" fmla="*/ 1322968 w 808"/>
                <a:gd name="T81" fmla="*/ 200347 h 810"/>
                <a:gd name="T82" fmla="*/ 1487376 w 808"/>
                <a:gd name="T83" fmla="*/ 100173 h 810"/>
                <a:gd name="T84" fmla="*/ 1559304 w 808"/>
                <a:gd name="T85" fmla="*/ 138702 h 810"/>
                <a:gd name="T86" fmla="*/ 1569580 w 808"/>
                <a:gd name="T87" fmla="*/ 333911 h 810"/>
                <a:gd name="T88" fmla="*/ 1618388 w 808"/>
                <a:gd name="T89" fmla="*/ 375008 h 810"/>
                <a:gd name="T90" fmla="*/ 1811053 w 808"/>
                <a:gd name="T91" fmla="*/ 344186 h 810"/>
                <a:gd name="T92" fmla="*/ 1862431 w 808"/>
                <a:gd name="T93" fmla="*/ 405831 h 810"/>
                <a:gd name="T94" fmla="*/ 1811053 w 808"/>
                <a:gd name="T95" fmla="*/ 619020 h 810"/>
                <a:gd name="T96" fmla="*/ 1839311 w 808"/>
                <a:gd name="T97" fmla="*/ 678097 h 810"/>
                <a:gd name="T98" fmla="*/ 2031976 w 808"/>
                <a:gd name="T99" fmla="*/ 732037 h 810"/>
                <a:gd name="T100" fmla="*/ 1900964 w 808"/>
                <a:gd name="T101" fmla="*/ 881012 h 810"/>
                <a:gd name="T102" fmla="*/ 1911239 w 808"/>
                <a:gd name="T103" fmla="*/ 945226 h 810"/>
                <a:gd name="T104" fmla="*/ 1913808 w 808"/>
                <a:gd name="T105" fmla="*/ 1014577 h 810"/>
                <a:gd name="T106" fmla="*/ 2073078 w 808"/>
                <a:gd name="T107" fmla="*/ 1135299 h 810"/>
                <a:gd name="T108" fmla="*/ 1893257 w 808"/>
                <a:gd name="T109" fmla="*/ 1225198 h 810"/>
                <a:gd name="T110" fmla="*/ 1875275 w 808"/>
                <a:gd name="T111" fmla="*/ 1289412 h 810"/>
                <a:gd name="T112" fmla="*/ 1854724 w 808"/>
                <a:gd name="T113" fmla="*/ 1351057 h 810"/>
                <a:gd name="T114" fmla="*/ 1957479 w 808"/>
                <a:gd name="T115" fmla="*/ 1528287 h 810"/>
                <a:gd name="T116" fmla="*/ 1754538 w 808"/>
                <a:gd name="T117" fmla="*/ 1538561 h 810"/>
                <a:gd name="T118" fmla="*/ 1716005 w 808"/>
                <a:gd name="T119" fmla="*/ 1592501 h 810"/>
                <a:gd name="T120" fmla="*/ 1672335 w 808"/>
                <a:gd name="T121" fmla="*/ 1641303 h 810"/>
                <a:gd name="T122" fmla="*/ 1700592 w 808"/>
                <a:gd name="T123" fmla="*/ 1844219 h 81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808"/>
                <a:gd name="T187" fmla="*/ 0 h 810"/>
                <a:gd name="T188" fmla="*/ 808 w 808"/>
                <a:gd name="T189" fmla="*/ 810 h 81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FF6699"/>
            </a:solidFill>
            <a:ln w="3175">
              <a:solidFill>
                <a:srgbClr val="D7D7D7"/>
              </a:solidFill>
              <a:miter lim="800000"/>
            </a:ln>
          </p:spPr>
          <p:txBody>
            <a:bodyPr lIns="0" rIns="0" anchor="ctr"/>
            <a:lstStyle/>
            <a:p>
              <a:pPr fontAlgn="base">
                <a:lnSpc>
                  <a:spcPct val="120000"/>
                </a:lnSpc>
                <a:spcBef>
                  <a:spcPts val="600"/>
                </a:spcBef>
                <a:spcAft>
                  <a:spcPts val="600"/>
                </a:spcAft>
              </a:pPr>
              <a:endParaRPr lang="zh-CN" altLang="en-US" sz="28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1275" name="Oval 9"/>
            <p:cNvSpPr>
              <a:spLocks noChangeArrowheads="1"/>
            </p:cNvSpPr>
            <p:nvPr/>
          </p:nvSpPr>
          <p:spPr bwMode="auto">
            <a:xfrm>
              <a:off x="185" y="186"/>
              <a:ext cx="735" cy="734"/>
            </a:xfrm>
            <a:prstGeom prst="ellipse">
              <a:avLst/>
            </a:prstGeom>
            <a:solidFill>
              <a:srgbClr val="C0C0C0"/>
            </a:solidFill>
            <a:ln>
              <a:noFill/>
            </a:ln>
            <a:extLst>
              <a:ext uri="{91240B29-F687-4F45-9708-019B960494DF}">
                <a14:hiddenLine xmlns:a14="http://schemas.microsoft.com/office/drawing/2010/main" w="22225">
                  <a:solidFill>
                    <a:srgbClr val="000000"/>
                  </a:solidFill>
                  <a:bevel/>
                </a14:hiddenLine>
              </a:ext>
            </a:extLst>
          </p:spPr>
          <p:txBody>
            <a:bodyP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11276" name="Freeform 10"/>
          <p:cNvSpPr>
            <a:spLocks noChangeArrowheads="1"/>
          </p:cNvSpPr>
          <p:nvPr/>
        </p:nvSpPr>
        <p:spPr bwMode="auto">
          <a:xfrm>
            <a:off x="1869343" y="4332711"/>
            <a:ext cx="4164315" cy="287249"/>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86"/>
              <a:gd name="T160" fmla="*/ 0 h 254"/>
              <a:gd name="T161" fmla="*/ 3686 w 3686"/>
              <a:gd name="T162" fmla="*/ 254 h 25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C0C0C0"/>
          </a:solidFill>
          <a:ln w="9525" cap="rnd">
            <a:solidFill>
              <a:srgbClr val="E6E6E6"/>
            </a:solidFill>
            <a:bevel/>
          </a:ln>
        </p:spPr>
        <p:txBody>
          <a:bodyPr anchor="ctr"/>
          <a:lstStyle/>
          <a:p>
            <a:pPr algn="l" eaLnBrk="1" fontAlgn="base" hangingPunct="1"/>
            <a:endParaRPr lang="zh-CN" altLang="en-US" sz="1800">
              <a:solidFill>
                <a:srgbClr val="FFFFFF"/>
              </a:solidFill>
              <a:ea typeface="微软雅黑" panose="020B0503020204020204" pitchFamily="34" charset="-122"/>
              <a:sym typeface="Verdana" panose="020B0604030504040204" pitchFamily="34" charset="0"/>
            </a:endParaRPr>
          </a:p>
        </p:txBody>
      </p:sp>
      <p:sp>
        <p:nvSpPr>
          <p:cNvPr id="11277" name="TextBox 53"/>
          <p:cNvSpPr>
            <a:spLocks noChangeArrowheads="1"/>
          </p:cNvSpPr>
          <p:nvPr/>
        </p:nvSpPr>
        <p:spPr bwMode="auto">
          <a:xfrm>
            <a:off x="2612064" y="1384046"/>
            <a:ext cx="1461637" cy="27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sz="1200" b="1">
                <a:solidFill>
                  <a:srgbClr val="7F7F7F"/>
                </a:solidFill>
                <a:ea typeface="宋体" panose="02010600030101010101" pitchFamily="2" charset="-122"/>
                <a:sym typeface="微软雅黑" panose="020B0503020204020204" pitchFamily="34" charset="-122"/>
              </a:rPr>
              <a:t>单击此处添加标题</a:t>
            </a:r>
            <a:endParaRPr lang="zh-CN" altLang="en-US" sz="1800">
              <a:solidFill>
                <a:srgbClr val="7F7F7F"/>
              </a:solidFill>
              <a:latin typeface="Arial" panose="020B0604020202020204" pitchFamily="34" charset="0"/>
              <a:ea typeface="宋体" panose="02010600030101010101" pitchFamily="2" charset="-122"/>
            </a:endParaRPr>
          </a:p>
        </p:txBody>
      </p:sp>
      <p:sp>
        <p:nvSpPr>
          <p:cNvPr id="11278" name="TextBox 53"/>
          <p:cNvSpPr>
            <a:spLocks noChangeArrowheads="1"/>
          </p:cNvSpPr>
          <p:nvPr/>
        </p:nvSpPr>
        <p:spPr bwMode="auto">
          <a:xfrm>
            <a:off x="4322861" y="1831583"/>
            <a:ext cx="1463223" cy="27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sz="1200" b="1">
                <a:solidFill>
                  <a:srgbClr val="7F7F7F"/>
                </a:solidFill>
                <a:ea typeface="宋体" panose="02010600030101010101" pitchFamily="2" charset="-122"/>
                <a:sym typeface="微软雅黑" panose="020B0503020204020204" pitchFamily="34" charset="-122"/>
              </a:rPr>
              <a:t>单击此处添加标题</a:t>
            </a:r>
            <a:endParaRPr lang="zh-CN" altLang="en-US" sz="1800">
              <a:solidFill>
                <a:srgbClr val="7F7F7F"/>
              </a:solidFill>
              <a:latin typeface="Arial" panose="020B0604020202020204" pitchFamily="34" charset="0"/>
              <a:ea typeface="宋体" panose="02010600030101010101" pitchFamily="2" charset="-122"/>
            </a:endParaRPr>
          </a:p>
        </p:txBody>
      </p:sp>
      <p:sp>
        <p:nvSpPr>
          <p:cNvPr id="11279" name="TextBox 53"/>
          <p:cNvSpPr>
            <a:spLocks noChangeArrowheads="1"/>
          </p:cNvSpPr>
          <p:nvPr/>
        </p:nvSpPr>
        <p:spPr bwMode="auto">
          <a:xfrm>
            <a:off x="5809890" y="1250737"/>
            <a:ext cx="1461636" cy="27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r>
              <a:rPr lang="zh-CN" altLang="en-US" sz="1200" b="1">
                <a:solidFill>
                  <a:srgbClr val="7F7F7F"/>
                </a:solidFill>
                <a:ea typeface="宋体" panose="02010600030101010101" pitchFamily="2" charset="-122"/>
                <a:sym typeface="微软雅黑" panose="020B0503020204020204" pitchFamily="34" charset="-122"/>
              </a:rPr>
              <a:t>单击此处添加标题</a:t>
            </a:r>
            <a:endParaRPr lang="zh-CN" altLang="en-US" sz="1800">
              <a:solidFill>
                <a:srgbClr val="7F7F7F"/>
              </a:solidFill>
              <a:latin typeface="Arial" panose="020B0604020202020204" pitchFamily="34" charset="0"/>
              <a:ea typeface="宋体" panose="02010600030101010101" pitchFamily="2" charset="-122"/>
            </a:endParaRPr>
          </a:p>
        </p:txBody>
      </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18" name="文本框 17"/>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500" fill="hold"/>
                                        <p:tgtEl>
                                          <p:spTgt spid="11273"/>
                                        </p:tgtEl>
                                        <p:attrNameLst>
                                          <p:attrName>ppt_w</p:attrName>
                                        </p:attrNameLst>
                                      </p:cBhvr>
                                      <p:tavLst>
                                        <p:tav tm="0">
                                          <p:val>
                                            <p:fltVal val="0"/>
                                          </p:val>
                                        </p:tav>
                                        <p:tav tm="100000">
                                          <p:val>
                                            <p:strVal val="#ppt_w"/>
                                          </p:val>
                                        </p:tav>
                                      </p:tavLst>
                                    </p:anim>
                                    <p:anim calcmode="lin" valueType="num">
                                      <p:cBhvr>
                                        <p:cTn id="8" dur="500" fill="hold"/>
                                        <p:tgtEl>
                                          <p:spTgt spid="11273"/>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11267"/>
                                        </p:tgtEl>
                                        <p:attrNameLst>
                                          <p:attrName>style.visibility</p:attrName>
                                        </p:attrNameLst>
                                      </p:cBhvr>
                                      <p:to>
                                        <p:strVal val="visible"/>
                                      </p:to>
                                    </p:set>
                                    <p:anim calcmode="lin" valueType="num">
                                      <p:cBhvr>
                                        <p:cTn id="11" dur="500" fill="hold"/>
                                        <p:tgtEl>
                                          <p:spTgt spid="11267"/>
                                        </p:tgtEl>
                                        <p:attrNameLst>
                                          <p:attrName>ppt_w</p:attrName>
                                        </p:attrNameLst>
                                      </p:cBhvr>
                                      <p:tavLst>
                                        <p:tav tm="0">
                                          <p:val>
                                            <p:fltVal val="0"/>
                                          </p:val>
                                        </p:tav>
                                        <p:tav tm="100000">
                                          <p:val>
                                            <p:strVal val="#ppt_w"/>
                                          </p:val>
                                        </p:tav>
                                      </p:tavLst>
                                    </p:anim>
                                    <p:anim calcmode="lin" valueType="num">
                                      <p:cBhvr>
                                        <p:cTn id="12" dur="500" fill="hold"/>
                                        <p:tgtEl>
                                          <p:spTgt spid="11267"/>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1270"/>
                                        </p:tgtEl>
                                        <p:attrNameLst>
                                          <p:attrName>style.visibility</p:attrName>
                                        </p:attrNameLst>
                                      </p:cBhvr>
                                      <p:to>
                                        <p:strVal val="visible"/>
                                      </p:to>
                                    </p:set>
                                    <p:anim calcmode="lin" valueType="num">
                                      <p:cBhvr>
                                        <p:cTn id="15" dur="500" fill="hold"/>
                                        <p:tgtEl>
                                          <p:spTgt spid="11270"/>
                                        </p:tgtEl>
                                        <p:attrNameLst>
                                          <p:attrName>ppt_w</p:attrName>
                                        </p:attrNameLst>
                                      </p:cBhvr>
                                      <p:tavLst>
                                        <p:tav tm="0">
                                          <p:val>
                                            <p:fltVal val="0"/>
                                          </p:val>
                                        </p:tav>
                                        <p:tav tm="100000">
                                          <p:val>
                                            <p:strVal val="#ppt_w"/>
                                          </p:val>
                                        </p:tav>
                                      </p:tavLst>
                                    </p:anim>
                                    <p:anim calcmode="lin" valueType="num">
                                      <p:cBhvr>
                                        <p:cTn id="16" dur="500" fill="hold"/>
                                        <p:tgtEl>
                                          <p:spTgt spid="1127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1276"/>
                                        </p:tgtEl>
                                        <p:attrNameLst>
                                          <p:attrName>style.visibility</p:attrName>
                                        </p:attrNameLst>
                                      </p:cBhvr>
                                      <p:to>
                                        <p:strVal val="visible"/>
                                      </p:to>
                                    </p:set>
                                    <p:anim calcmode="lin" valueType="num">
                                      <p:cBhvr>
                                        <p:cTn id="20" dur="500" fill="hold"/>
                                        <p:tgtEl>
                                          <p:spTgt spid="11276"/>
                                        </p:tgtEl>
                                        <p:attrNameLst>
                                          <p:attrName>ppt_x</p:attrName>
                                        </p:attrNameLst>
                                      </p:cBhvr>
                                      <p:tavLst>
                                        <p:tav tm="0">
                                          <p:val>
                                            <p:strVal val="0-#ppt_w/2"/>
                                          </p:val>
                                        </p:tav>
                                        <p:tav tm="100000">
                                          <p:val>
                                            <p:strVal val="#ppt_x"/>
                                          </p:val>
                                        </p:tav>
                                      </p:tavLst>
                                    </p:anim>
                                    <p:anim calcmode="lin" valueType="num">
                                      <p:cBhvr>
                                        <p:cTn id="21" dur="500" fill="hold"/>
                                        <p:tgtEl>
                                          <p:spTgt spid="11276"/>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11273"/>
                                        </p:tgtEl>
                                        <p:attrNameLst>
                                          <p:attrName>r</p:attrName>
                                        </p:attrNameLst>
                                      </p:cBhvr>
                                    </p:animRot>
                                  </p:childTnLst>
                                </p:cTn>
                              </p:par>
                              <p:par>
                                <p:cTn id="25" presetID="8" presetClass="emph" presetSubtype="0" fill="hold" nodeType="withEffect">
                                  <p:stCondLst>
                                    <p:cond delay="0"/>
                                  </p:stCondLst>
                                  <p:childTnLst>
                                    <p:animRot by="21600000">
                                      <p:cBhvr>
                                        <p:cTn id="26" dur="2000" fill="hold"/>
                                        <p:tgtEl>
                                          <p:spTgt spid="11267"/>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1270"/>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11277"/>
                                        </p:tgtEl>
                                        <p:attrNameLst>
                                          <p:attrName>style.visibility</p:attrName>
                                        </p:attrNameLst>
                                      </p:cBhvr>
                                      <p:to>
                                        <p:strVal val="visible"/>
                                      </p:to>
                                    </p:set>
                                    <p:animEffect>
                                      <p:cBhvr>
                                        <p:cTn id="31" dur="1000"/>
                                        <p:tgtEl>
                                          <p:spTgt spid="11277"/>
                                        </p:tgtEl>
                                      </p:cBhvr>
                                    </p:animEffect>
                                    <p:anim calcmode="lin" valueType="num">
                                      <p:cBhvr>
                                        <p:cTn id="32" dur="1000" fill="hold"/>
                                        <p:tgtEl>
                                          <p:spTgt spid="11277"/>
                                        </p:tgtEl>
                                        <p:attrNameLst>
                                          <p:attrName>ppt_x</p:attrName>
                                        </p:attrNameLst>
                                      </p:cBhvr>
                                      <p:tavLst>
                                        <p:tav tm="0">
                                          <p:val>
                                            <p:strVal val="#ppt_x"/>
                                          </p:val>
                                        </p:tav>
                                        <p:tav tm="100000">
                                          <p:val>
                                            <p:strVal val="#ppt_x"/>
                                          </p:val>
                                        </p:tav>
                                      </p:tavLst>
                                    </p:anim>
                                    <p:anim calcmode="lin" valueType="num">
                                      <p:cBhvr>
                                        <p:cTn id="33" dur="1000" fill="hold"/>
                                        <p:tgtEl>
                                          <p:spTgt spid="1127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278"/>
                                        </p:tgtEl>
                                        <p:attrNameLst>
                                          <p:attrName>style.visibility</p:attrName>
                                        </p:attrNameLst>
                                      </p:cBhvr>
                                      <p:to>
                                        <p:strVal val="visible"/>
                                      </p:to>
                                    </p:set>
                                    <p:animEffect>
                                      <p:cBhvr>
                                        <p:cTn id="36" dur="1000"/>
                                        <p:tgtEl>
                                          <p:spTgt spid="11278"/>
                                        </p:tgtEl>
                                      </p:cBhvr>
                                    </p:animEffect>
                                    <p:anim calcmode="lin" valueType="num">
                                      <p:cBhvr>
                                        <p:cTn id="37" dur="1000" fill="hold"/>
                                        <p:tgtEl>
                                          <p:spTgt spid="11278"/>
                                        </p:tgtEl>
                                        <p:attrNameLst>
                                          <p:attrName>ppt_x</p:attrName>
                                        </p:attrNameLst>
                                      </p:cBhvr>
                                      <p:tavLst>
                                        <p:tav tm="0">
                                          <p:val>
                                            <p:strVal val="#ppt_x"/>
                                          </p:val>
                                        </p:tav>
                                        <p:tav tm="100000">
                                          <p:val>
                                            <p:strVal val="#ppt_x"/>
                                          </p:val>
                                        </p:tav>
                                      </p:tavLst>
                                    </p:anim>
                                    <p:anim calcmode="lin" valueType="num">
                                      <p:cBhvr>
                                        <p:cTn id="38" dur="1000" fill="hold"/>
                                        <p:tgtEl>
                                          <p:spTgt spid="1127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1279"/>
                                        </p:tgtEl>
                                        <p:attrNameLst>
                                          <p:attrName>style.visibility</p:attrName>
                                        </p:attrNameLst>
                                      </p:cBhvr>
                                      <p:to>
                                        <p:strVal val="visible"/>
                                      </p:to>
                                    </p:set>
                                    <p:animEffect>
                                      <p:cBhvr>
                                        <p:cTn id="41" dur="1000"/>
                                        <p:tgtEl>
                                          <p:spTgt spid="11279"/>
                                        </p:tgtEl>
                                      </p:cBhvr>
                                    </p:animEffect>
                                    <p:anim calcmode="lin" valueType="num">
                                      <p:cBhvr>
                                        <p:cTn id="42" dur="1000" fill="hold"/>
                                        <p:tgtEl>
                                          <p:spTgt spid="11279"/>
                                        </p:tgtEl>
                                        <p:attrNameLst>
                                          <p:attrName>ppt_x</p:attrName>
                                        </p:attrNameLst>
                                      </p:cBhvr>
                                      <p:tavLst>
                                        <p:tav tm="0">
                                          <p:val>
                                            <p:strVal val="#ppt_x"/>
                                          </p:val>
                                        </p:tav>
                                        <p:tav tm="100000">
                                          <p:val>
                                            <p:strVal val="#ppt_x"/>
                                          </p:val>
                                        </p:tav>
                                      </p:tavLst>
                                    </p:anim>
                                    <p:anim calcmode="lin" valueType="num">
                                      <p:cBhvr>
                                        <p:cTn id="43" dur="1000" fill="hold"/>
                                        <p:tgtEl>
                                          <p:spTgt spid="11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bldLvl="0" animBg="1" autoUpdateAnimBg="0"/>
      <p:bldP spid="11277" grpId="0" bldLvl="0" autoUpdateAnimBg="0"/>
      <p:bldP spid="11278" grpId="0" bldLvl="0" autoUpdateAnimBg="0"/>
      <p:bldP spid="11279"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6"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2291" name="组合 11"/>
          <p:cNvGrpSpPr/>
          <p:nvPr/>
        </p:nvGrpSpPr>
        <p:grpSpPr bwMode="auto">
          <a:xfrm>
            <a:off x="2843808" y="1239579"/>
            <a:ext cx="3475552" cy="3421594"/>
            <a:chOff x="0" y="0"/>
            <a:chExt cx="4491038" cy="4421188"/>
          </a:xfrm>
        </p:grpSpPr>
        <p:sp>
          <p:nvSpPr>
            <p:cNvPr id="12292" name="Freeform 7"/>
            <p:cNvSpPr>
              <a:spLocks noChangeArrowheads="1"/>
            </p:cNvSpPr>
            <p:nvPr/>
          </p:nvSpPr>
          <p:spPr bwMode="auto">
            <a:xfrm>
              <a:off x="2210657" y="2210594"/>
              <a:ext cx="1056112" cy="1058132"/>
            </a:xfrm>
            <a:custGeom>
              <a:avLst/>
              <a:gdLst>
                <a:gd name="T0" fmla="*/ 1001713 w 666"/>
                <a:gd name="T1" fmla="*/ 1003300 h 667"/>
                <a:gd name="T2" fmla="*/ 1057275 w 666"/>
                <a:gd name="T3" fmla="*/ 577850 h 667"/>
                <a:gd name="T4" fmla="*/ 954088 w 666"/>
                <a:gd name="T5" fmla="*/ 0 h 667"/>
                <a:gd name="T6" fmla="*/ 0 w 666"/>
                <a:gd name="T7" fmla="*/ 954088 h 667"/>
                <a:gd name="T8" fmla="*/ 576263 w 666"/>
                <a:gd name="T9" fmla="*/ 1058863 h 667"/>
                <a:gd name="T10" fmla="*/ 1001713 w 666"/>
                <a:gd name="T11" fmla="*/ 1003300 h 667"/>
                <a:gd name="T12" fmla="*/ 0 60000 65536"/>
                <a:gd name="T13" fmla="*/ 0 60000 65536"/>
                <a:gd name="T14" fmla="*/ 0 60000 65536"/>
                <a:gd name="T15" fmla="*/ 0 60000 65536"/>
                <a:gd name="T16" fmla="*/ 0 60000 65536"/>
                <a:gd name="T17" fmla="*/ 0 60000 65536"/>
                <a:gd name="T18" fmla="*/ 0 w 666"/>
                <a:gd name="T19" fmla="*/ 0 h 667"/>
                <a:gd name="T20" fmla="*/ 666 w 666"/>
                <a:gd name="T21" fmla="*/ 667 h 667"/>
              </a:gdLst>
              <a:ahLst/>
              <a:cxnLst>
                <a:cxn ang="T12">
                  <a:pos x="T0" y="T1"/>
                </a:cxn>
                <a:cxn ang="T13">
                  <a:pos x="T2" y="T3"/>
                </a:cxn>
                <a:cxn ang="T14">
                  <a:pos x="T4" y="T5"/>
                </a:cxn>
                <a:cxn ang="T15">
                  <a:pos x="T6" y="T7"/>
                </a:cxn>
                <a:cxn ang="T16">
                  <a:pos x="T8" y="T9"/>
                </a:cxn>
                <a:cxn ang="T17">
                  <a:pos x="T10" y="T11"/>
                </a:cxn>
              </a:cxnLst>
              <a:rect l="T18" t="T19" r="T20" b="T21"/>
              <a:pathLst>
                <a:path w="666" h="667">
                  <a:moveTo>
                    <a:pt x="631" y="632"/>
                  </a:moveTo>
                  <a:cubicBezTo>
                    <a:pt x="654" y="547"/>
                    <a:pt x="666" y="457"/>
                    <a:pt x="666" y="364"/>
                  </a:cubicBezTo>
                  <a:cubicBezTo>
                    <a:pt x="666" y="236"/>
                    <a:pt x="643" y="113"/>
                    <a:pt x="601" y="0"/>
                  </a:cubicBezTo>
                  <a:cubicBezTo>
                    <a:pt x="496" y="277"/>
                    <a:pt x="277" y="497"/>
                    <a:pt x="0" y="601"/>
                  </a:cubicBezTo>
                  <a:cubicBezTo>
                    <a:pt x="113" y="644"/>
                    <a:pt x="235" y="667"/>
                    <a:pt x="363" y="667"/>
                  </a:cubicBezTo>
                  <a:cubicBezTo>
                    <a:pt x="456" y="667"/>
                    <a:pt x="546" y="655"/>
                    <a:pt x="631" y="632"/>
                  </a:cubicBezTo>
                </a:path>
              </a:pathLst>
            </a:custGeom>
            <a:solidFill>
              <a:srgbClr val="D8D8D8"/>
            </a:solidFill>
            <a:ln w="9525" cap="rnd">
              <a:solidFill>
                <a:srgbClr val="FFFFFF"/>
              </a:solidFill>
              <a:bevel/>
            </a:ln>
          </p:spPr>
          <p:txBody>
            <a:bodyPr anchor="ctr"/>
            <a:lstStyle/>
            <a:p>
              <a:pPr algn="l" eaLnBrk="1" fontAlgn="base" hangingPunct="1"/>
              <a:endParaRPr lang="zh-CN" altLang="en-US" sz="18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293" name="Freeform 8"/>
            <p:cNvSpPr>
              <a:spLocks noChangeArrowheads="1"/>
            </p:cNvSpPr>
            <p:nvPr/>
          </p:nvSpPr>
          <p:spPr bwMode="auto">
            <a:xfrm>
              <a:off x="0" y="0"/>
              <a:ext cx="2210657" cy="2210594"/>
            </a:xfrm>
            <a:custGeom>
              <a:avLst/>
              <a:gdLst>
                <a:gd name="T0" fmla="*/ 761 w 1392"/>
                <a:gd name="T1" fmla="*/ 761 h 1392"/>
                <a:gd name="T2" fmla="*/ 1392 w 1392"/>
                <a:gd name="T3" fmla="*/ 66 h 1392"/>
                <a:gd name="T4" fmla="*/ 1029 w 1392"/>
                <a:gd name="T5" fmla="*/ 0 h 1392"/>
                <a:gd name="T6" fmla="*/ 0 w 1392"/>
                <a:gd name="T7" fmla="*/ 1029 h 1392"/>
                <a:gd name="T8" fmla="*/ 66 w 1392"/>
                <a:gd name="T9" fmla="*/ 1392 h 1392"/>
                <a:gd name="T10" fmla="*/ 761 w 1392"/>
                <a:gd name="T11" fmla="*/ 761 h 1392"/>
                <a:gd name="T12" fmla="*/ 0 60000 65536"/>
                <a:gd name="T13" fmla="*/ 0 60000 65536"/>
                <a:gd name="T14" fmla="*/ 0 60000 65536"/>
                <a:gd name="T15" fmla="*/ 0 60000 65536"/>
                <a:gd name="T16" fmla="*/ 0 60000 65536"/>
                <a:gd name="T17" fmla="*/ 0 60000 65536"/>
                <a:gd name="T18" fmla="*/ 0 w 1392"/>
                <a:gd name="T19" fmla="*/ 0 h 1392"/>
                <a:gd name="T20" fmla="*/ 1392 w 1392"/>
                <a:gd name="T21" fmla="*/ 1392 h 1392"/>
              </a:gdLst>
              <a:ahLst/>
              <a:cxnLst>
                <a:cxn ang="T12">
                  <a:pos x="T0" y="T1"/>
                </a:cxn>
                <a:cxn ang="T13">
                  <a:pos x="T2" y="T3"/>
                </a:cxn>
                <a:cxn ang="T14">
                  <a:pos x="T4" y="T5"/>
                </a:cxn>
                <a:cxn ang="T15">
                  <a:pos x="T6" y="T7"/>
                </a:cxn>
                <a:cxn ang="T16">
                  <a:pos x="T8" y="T9"/>
                </a:cxn>
                <a:cxn ang="T17">
                  <a:pos x="T10" y="T11"/>
                </a:cxn>
              </a:cxnLst>
              <a:rect l="T18" t="T19" r="T20" b="T21"/>
              <a:pathLst>
                <a:path w="1392" h="1392">
                  <a:moveTo>
                    <a:pt x="761" y="761"/>
                  </a:moveTo>
                  <a:cubicBezTo>
                    <a:pt x="848" y="441"/>
                    <a:pt x="1085" y="182"/>
                    <a:pt x="1392" y="66"/>
                  </a:cubicBezTo>
                  <a:cubicBezTo>
                    <a:pt x="1279" y="24"/>
                    <a:pt x="1157" y="0"/>
                    <a:pt x="1029" y="0"/>
                  </a:cubicBezTo>
                  <a:cubicBezTo>
                    <a:pt x="461" y="0"/>
                    <a:pt x="0" y="461"/>
                    <a:pt x="0" y="1029"/>
                  </a:cubicBezTo>
                  <a:cubicBezTo>
                    <a:pt x="0" y="1157"/>
                    <a:pt x="23" y="1280"/>
                    <a:pt x="66" y="1392"/>
                  </a:cubicBezTo>
                  <a:cubicBezTo>
                    <a:pt x="182" y="1085"/>
                    <a:pt x="440" y="848"/>
                    <a:pt x="761" y="761"/>
                  </a:cubicBezTo>
                </a:path>
              </a:pathLst>
            </a:custGeom>
            <a:gradFill rotWithShape="1">
              <a:gsLst>
                <a:gs pos="0">
                  <a:srgbClr val="A9A9A9"/>
                </a:gs>
                <a:gs pos="100000">
                  <a:srgbClr val="C5C5C5"/>
                </a:gs>
              </a:gsLst>
              <a:lin ang="16200000" scaled="1"/>
            </a:gradFill>
            <a:ln w="3175">
              <a:solidFill>
                <a:srgbClr val="FFFFFF"/>
              </a:solidFill>
              <a:bevel/>
            </a:ln>
          </p:spPr>
          <p:txBody>
            <a:bodyPr anchor="ctr"/>
            <a:lstStyle/>
            <a:p>
              <a:pPr eaLnBrk="1" fontAlgn="base" hangingPunct="1"/>
              <a:endParaRPr lang="zh-CN" altLang="en-US" sz="3200">
                <a:solidFill>
                  <a:srgbClr val="FFFFFF"/>
                </a:solidFill>
                <a:ea typeface="微软雅黑" panose="020B0503020204020204" pitchFamily="34" charset="-122"/>
                <a:sym typeface="Verdana" panose="020B0604030504040204" pitchFamily="34" charset="0"/>
              </a:endParaRPr>
            </a:p>
          </p:txBody>
        </p:sp>
        <p:sp>
          <p:nvSpPr>
            <p:cNvPr id="12294" name="Freeform 9"/>
            <p:cNvSpPr>
              <a:spLocks noChangeArrowheads="1"/>
            </p:cNvSpPr>
            <p:nvPr/>
          </p:nvSpPr>
          <p:spPr bwMode="auto">
            <a:xfrm>
              <a:off x="2209800" y="0"/>
              <a:ext cx="2209800" cy="2116138"/>
            </a:xfrm>
            <a:custGeom>
              <a:avLst/>
              <a:gdLst>
                <a:gd name="T0" fmla="*/ 2138363 w 1392"/>
                <a:gd name="T1" fmla="*/ 2116138 h 1333"/>
                <a:gd name="T2" fmla="*/ 2209800 w 1392"/>
                <a:gd name="T3" fmla="*/ 1633538 h 1333"/>
                <a:gd name="T4" fmla="*/ 576262 w 1392"/>
                <a:gd name="T5" fmla="*/ 0 h 1333"/>
                <a:gd name="T6" fmla="*/ 0 w 1392"/>
                <a:gd name="T7" fmla="*/ 104775 h 1333"/>
                <a:gd name="T8" fmla="*/ 996950 w 1392"/>
                <a:gd name="T9" fmla="*/ 1190625 h 1333"/>
                <a:gd name="T10" fmla="*/ 2138363 w 1392"/>
                <a:gd name="T11" fmla="*/ 2116138 h 1333"/>
                <a:gd name="T12" fmla="*/ 0 60000 65536"/>
                <a:gd name="T13" fmla="*/ 0 60000 65536"/>
                <a:gd name="T14" fmla="*/ 0 60000 65536"/>
                <a:gd name="T15" fmla="*/ 0 60000 65536"/>
                <a:gd name="T16" fmla="*/ 0 60000 65536"/>
                <a:gd name="T17" fmla="*/ 0 60000 65536"/>
                <a:gd name="T18" fmla="*/ 0 w 1392"/>
                <a:gd name="T19" fmla="*/ 0 h 1333"/>
                <a:gd name="T20" fmla="*/ 1392 w 1392"/>
                <a:gd name="T21" fmla="*/ 1333 h 1333"/>
              </a:gdLst>
              <a:ahLst/>
              <a:cxnLst>
                <a:cxn ang="T12">
                  <a:pos x="T0" y="T1"/>
                </a:cxn>
                <a:cxn ang="T13">
                  <a:pos x="T2" y="T3"/>
                </a:cxn>
                <a:cxn ang="T14">
                  <a:pos x="T4" y="T5"/>
                </a:cxn>
                <a:cxn ang="T15">
                  <a:pos x="T6" y="T7"/>
                </a:cxn>
                <a:cxn ang="T16">
                  <a:pos x="T8" y="T9"/>
                </a:cxn>
                <a:cxn ang="T17">
                  <a:pos x="T10" y="T11"/>
                </a:cxn>
              </a:cxnLst>
              <a:rect l="T18" t="T19" r="T20" b="T21"/>
              <a:pathLst>
                <a:path w="1392" h="1333">
                  <a:moveTo>
                    <a:pt x="1347" y="1333"/>
                  </a:moveTo>
                  <a:cubicBezTo>
                    <a:pt x="1376" y="1237"/>
                    <a:pt x="1392" y="1135"/>
                    <a:pt x="1392" y="1029"/>
                  </a:cubicBezTo>
                  <a:cubicBezTo>
                    <a:pt x="1392" y="461"/>
                    <a:pt x="931" y="0"/>
                    <a:pt x="363" y="0"/>
                  </a:cubicBezTo>
                  <a:cubicBezTo>
                    <a:pt x="235" y="0"/>
                    <a:pt x="113" y="24"/>
                    <a:pt x="0" y="66"/>
                  </a:cubicBezTo>
                  <a:cubicBezTo>
                    <a:pt x="304" y="180"/>
                    <a:pt x="539" y="434"/>
                    <a:pt x="628" y="750"/>
                  </a:cubicBezTo>
                  <a:cubicBezTo>
                    <a:pt x="949" y="820"/>
                    <a:pt x="1214" y="1040"/>
                    <a:pt x="1347" y="1333"/>
                  </a:cubicBezTo>
                </a:path>
              </a:pathLst>
            </a:custGeom>
            <a:solidFill>
              <a:srgbClr val="FF6699"/>
            </a:solidFill>
            <a:ln w="3175">
              <a:solidFill>
                <a:srgbClr val="FFFFFF"/>
              </a:solidFill>
              <a:miter lim="800000"/>
            </a:ln>
          </p:spPr>
          <p:txBody>
            <a:bodyPr anchor="ctr"/>
            <a:lstStyle/>
            <a:p>
              <a:pPr algn="l" eaLnBrk="1" fontAlgn="base" hangingPunct="1"/>
              <a:endParaRPr lang="zh-CN" altLang="en-US" sz="3200">
                <a:solidFill>
                  <a:srgbClr val="FFFFFF"/>
                </a:solidFill>
                <a:ea typeface="微软雅黑" panose="020B0503020204020204" pitchFamily="34" charset="-122"/>
                <a:sym typeface="Verdana" panose="020B0604030504040204" pitchFamily="34" charset="0"/>
              </a:endParaRPr>
            </a:p>
          </p:txBody>
        </p:sp>
        <p:sp>
          <p:nvSpPr>
            <p:cNvPr id="12295" name="Freeform 10"/>
            <p:cNvSpPr>
              <a:spLocks noChangeArrowheads="1"/>
            </p:cNvSpPr>
            <p:nvPr/>
          </p:nvSpPr>
          <p:spPr bwMode="auto">
            <a:xfrm>
              <a:off x="3163888" y="1190625"/>
              <a:ext cx="1184275" cy="2022475"/>
            </a:xfrm>
            <a:custGeom>
              <a:avLst/>
              <a:gdLst>
                <a:gd name="T0" fmla="*/ 1184275 w 746"/>
                <a:gd name="T1" fmla="*/ 925513 h 1274"/>
                <a:gd name="T2" fmla="*/ 42862 w 746"/>
                <a:gd name="T3" fmla="*/ 0 h 1274"/>
                <a:gd name="T4" fmla="*/ 103188 w 746"/>
                <a:gd name="T5" fmla="*/ 442913 h 1274"/>
                <a:gd name="T6" fmla="*/ 0 w 746"/>
                <a:gd name="T7" fmla="*/ 1019175 h 1274"/>
                <a:gd name="T8" fmla="*/ 103188 w 746"/>
                <a:gd name="T9" fmla="*/ 1597025 h 1274"/>
                <a:gd name="T10" fmla="*/ 47625 w 746"/>
                <a:gd name="T11" fmla="*/ 2022475 h 1274"/>
                <a:gd name="T12" fmla="*/ 1184275 w 746"/>
                <a:gd name="T13" fmla="*/ 925513 h 1274"/>
                <a:gd name="T14" fmla="*/ 0 60000 65536"/>
                <a:gd name="T15" fmla="*/ 0 60000 65536"/>
                <a:gd name="T16" fmla="*/ 0 60000 65536"/>
                <a:gd name="T17" fmla="*/ 0 60000 65536"/>
                <a:gd name="T18" fmla="*/ 0 60000 65536"/>
                <a:gd name="T19" fmla="*/ 0 60000 65536"/>
                <a:gd name="T20" fmla="*/ 0 60000 65536"/>
                <a:gd name="T21" fmla="*/ 0 w 746"/>
                <a:gd name="T22" fmla="*/ 0 h 1274"/>
                <a:gd name="T23" fmla="*/ 746 w 746"/>
                <a:gd name="T24" fmla="*/ 1274 h 1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46" h="1274">
                  <a:moveTo>
                    <a:pt x="746" y="583"/>
                  </a:moveTo>
                  <a:cubicBezTo>
                    <a:pt x="613" y="290"/>
                    <a:pt x="348" y="70"/>
                    <a:pt x="27" y="0"/>
                  </a:cubicBezTo>
                  <a:cubicBezTo>
                    <a:pt x="52" y="89"/>
                    <a:pt x="65" y="183"/>
                    <a:pt x="65" y="279"/>
                  </a:cubicBezTo>
                  <a:cubicBezTo>
                    <a:pt x="65" y="407"/>
                    <a:pt x="42" y="530"/>
                    <a:pt x="0" y="642"/>
                  </a:cubicBezTo>
                  <a:cubicBezTo>
                    <a:pt x="42" y="755"/>
                    <a:pt x="65" y="878"/>
                    <a:pt x="65" y="1006"/>
                  </a:cubicBezTo>
                  <a:cubicBezTo>
                    <a:pt x="65" y="1099"/>
                    <a:pt x="53" y="1189"/>
                    <a:pt x="30" y="1274"/>
                  </a:cubicBezTo>
                  <a:cubicBezTo>
                    <a:pt x="371" y="1182"/>
                    <a:pt x="642" y="919"/>
                    <a:pt x="746" y="583"/>
                  </a:cubicBezTo>
                </a:path>
              </a:pathLst>
            </a:custGeom>
            <a:solidFill>
              <a:srgbClr val="FF6699">
                <a:alpha val="51999"/>
              </a:srgbClr>
            </a:solidFill>
            <a:ln w="3175" cap="rnd">
              <a:solidFill>
                <a:srgbClr val="FFFFFF"/>
              </a:solidFill>
              <a:bevel/>
            </a:ln>
          </p:spPr>
          <p:txBody>
            <a:bodyPr anchor="ctr"/>
            <a:lstStyle/>
            <a:p>
              <a:pPr algn="l" eaLnBrk="1" fontAlgn="base" hangingPunct="1"/>
              <a:endParaRPr lang="zh-CN" altLang="en-US" sz="1800">
                <a:solidFill>
                  <a:srgbClr val="FFFFFF"/>
                </a:solidFill>
                <a:ea typeface="微软雅黑" panose="020B0503020204020204" pitchFamily="34" charset="-122"/>
                <a:sym typeface="Verdana" panose="020B0604030504040204" pitchFamily="34" charset="0"/>
              </a:endParaRPr>
            </a:p>
          </p:txBody>
        </p:sp>
        <p:sp>
          <p:nvSpPr>
            <p:cNvPr id="12296" name="Freeform 11"/>
            <p:cNvSpPr>
              <a:spLocks noChangeArrowheads="1"/>
            </p:cNvSpPr>
            <p:nvPr/>
          </p:nvSpPr>
          <p:spPr bwMode="auto">
            <a:xfrm>
              <a:off x="2245520" y="2116264"/>
              <a:ext cx="2245518" cy="2304924"/>
            </a:xfrm>
            <a:custGeom>
              <a:avLst/>
              <a:gdLst>
                <a:gd name="T0" fmla="*/ 0 w 1414"/>
                <a:gd name="T1" fmla="*/ 1377 h 1452"/>
                <a:gd name="T2" fmla="*/ 385 w 1414"/>
                <a:gd name="T3" fmla="*/ 1452 h 1452"/>
                <a:gd name="T4" fmla="*/ 1414 w 1414"/>
                <a:gd name="T5" fmla="*/ 423 h 1452"/>
                <a:gd name="T6" fmla="*/ 1324 w 1414"/>
                <a:gd name="T7" fmla="*/ 0 h 1452"/>
                <a:gd name="T8" fmla="*/ 608 w 1414"/>
                <a:gd name="T9" fmla="*/ 691 h 1452"/>
                <a:gd name="T10" fmla="*/ 0 w 1414"/>
                <a:gd name="T11" fmla="*/ 1377 h 1452"/>
                <a:gd name="T12" fmla="*/ 0 60000 65536"/>
                <a:gd name="T13" fmla="*/ 0 60000 65536"/>
                <a:gd name="T14" fmla="*/ 0 60000 65536"/>
                <a:gd name="T15" fmla="*/ 0 60000 65536"/>
                <a:gd name="T16" fmla="*/ 0 60000 65536"/>
                <a:gd name="T17" fmla="*/ 0 60000 65536"/>
                <a:gd name="T18" fmla="*/ 0 w 1414"/>
                <a:gd name="T19" fmla="*/ 0 h 1452"/>
                <a:gd name="T20" fmla="*/ 1414 w 1414"/>
                <a:gd name="T21" fmla="*/ 1452 h 1452"/>
              </a:gdLst>
              <a:ahLst/>
              <a:cxnLst>
                <a:cxn ang="T12">
                  <a:pos x="T0" y="T1"/>
                </a:cxn>
                <a:cxn ang="T13">
                  <a:pos x="T2" y="T3"/>
                </a:cxn>
                <a:cxn ang="T14">
                  <a:pos x="T4" y="T5"/>
                </a:cxn>
                <a:cxn ang="T15">
                  <a:pos x="T6" y="T7"/>
                </a:cxn>
                <a:cxn ang="T16">
                  <a:pos x="T8" y="T9"/>
                </a:cxn>
                <a:cxn ang="T17">
                  <a:pos x="T10" y="T11"/>
                </a:cxn>
              </a:cxnLst>
              <a:rect l="T18" t="T19" r="T20" b="T21"/>
              <a:pathLst>
                <a:path w="1414" h="1452">
                  <a:moveTo>
                    <a:pt x="0" y="1377"/>
                  </a:moveTo>
                  <a:cubicBezTo>
                    <a:pt x="119" y="1425"/>
                    <a:pt x="249" y="1452"/>
                    <a:pt x="385" y="1452"/>
                  </a:cubicBezTo>
                  <a:cubicBezTo>
                    <a:pt x="953" y="1452"/>
                    <a:pt x="1414" y="991"/>
                    <a:pt x="1414" y="423"/>
                  </a:cubicBezTo>
                  <a:cubicBezTo>
                    <a:pt x="1414" y="272"/>
                    <a:pt x="1382" y="129"/>
                    <a:pt x="1324" y="0"/>
                  </a:cubicBezTo>
                  <a:cubicBezTo>
                    <a:pt x="1220" y="336"/>
                    <a:pt x="949" y="599"/>
                    <a:pt x="608" y="691"/>
                  </a:cubicBezTo>
                  <a:cubicBezTo>
                    <a:pt x="524" y="1004"/>
                    <a:pt x="296" y="1258"/>
                    <a:pt x="0" y="1377"/>
                  </a:cubicBezTo>
                </a:path>
              </a:pathLst>
            </a:custGeom>
            <a:gradFill rotWithShape="1">
              <a:gsLst>
                <a:gs pos="0">
                  <a:srgbClr val="F2F2F2"/>
                </a:gs>
                <a:gs pos="82999">
                  <a:srgbClr val="BFBFBF"/>
                </a:gs>
                <a:gs pos="100000">
                  <a:srgbClr val="BFBFBF"/>
                </a:gs>
              </a:gsLst>
              <a:lin ang="5400000" scaled="1"/>
            </a:gradFill>
            <a:ln w="3175">
              <a:solidFill>
                <a:srgbClr val="FFFFFF"/>
              </a:solidFill>
              <a:bevel/>
            </a:ln>
          </p:spPr>
          <p:txBody>
            <a:bodyPr anchor="ctr"/>
            <a:lstStyle/>
            <a:p>
              <a:pPr eaLnBrk="1" fontAlgn="base" hangingPunct="1"/>
              <a:endParaRPr lang="zh-CN" altLang="en-US" sz="3200">
                <a:solidFill>
                  <a:srgbClr val="FFFFFF"/>
                </a:solidFill>
                <a:ea typeface="微软雅黑" panose="020B0503020204020204" pitchFamily="34" charset="-122"/>
                <a:sym typeface="Verdana" panose="020B0604030504040204" pitchFamily="34" charset="0"/>
              </a:endParaRPr>
            </a:p>
          </p:txBody>
        </p:sp>
        <p:sp>
          <p:nvSpPr>
            <p:cNvPr id="12297" name="Freeform 12"/>
            <p:cNvSpPr>
              <a:spLocks noChangeArrowheads="1"/>
            </p:cNvSpPr>
            <p:nvPr/>
          </p:nvSpPr>
          <p:spPr bwMode="auto">
            <a:xfrm>
              <a:off x="0" y="2210594"/>
              <a:ext cx="2245520" cy="2210594"/>
            </a:xfrm>
            <a:custGeom>
              <a:avLst/>
              <a:gdLst>
                <a:gd name="T0" fmla="*/ 809 w 1415"/>
                <a:gd name="T1" fmla="*/ 644 h 1393"/>
                <a:gd name="T2" fmla="*/ 66 w 1415"/>
                <a:gd name="T3" fmla="*/ 0 h 1393"/>
                <a:gd name="T4" fmla="*/ 0 w 1415"/>
                <a:gd name="T5" fmla="*/ 364 h 1393"/>
                <a:gd name="T6" fmla="*/ 1029 w 1415"/>
                <a:gd name="T7" fmla="*/ 1393 h 1393"/>
                <a:gd name="T8" fmla="*/ 1415 w 1415"/>
                <a:gd name="T9" fmla="*/ 1318 h 1393"/>
                <a:gd name="T10" fmla="*/ 809 w 1415"/>
                <a:gd name="T11" fmla="*/ 644 h 1393"/>
                <a:gd name="T12" fmla="*/ 0 60000 65536"/>
                <a:gd name="T13" fmla="*/ 0 60000 65536"/>
                <a:gd name="T14" fmla="*/ 0 60000 65536"/>
                <a:gd name="T15" fmla="*/ 0 60000 65536"/>
                <a:gd name="T16" fmla="*/ 0 60000 65536"/>
                <a:gd name="T17" fmla="*/ 0 60000 65536"/>
                <a:gd name="T18" fmla="*/ 0 w 1415"/>
                <a:gd name="T19" fmla="*/ 0 h 1393"/>
                <a:gd name="T20" fmla="*/ 1415 w 1415"/>
                <a:gd name="T21" fmla="*/ 1393 h 1393"/>
              </a:gdLst>
              <a:ahLst/>
              <a:cxnLst>
                <a:cxn ang="T12">
                  <a:pos x="T0" y="T1"/>
                </a:cxn>
                <a:cxn ang="T13">
                  <a:pos x="T2" y="T3"/>
                </a:cxn>
                <a:cxn ang="T14">
                  <a:pos x="T4" y="T5"/>
                </a:cxn>
                <a:cxn ang="T15">
                  <a:pos x="T6" y="T7"/>
                </a:cxn>
                <a:cxn ang="T16">
                  <a:pos x="T8" y="T9"/>
                </a:cxn>
                <a:cxn ang="T17">
                  <a:pos x="T10" y="T11"/>
                </a:cxn>
              </a:cxnLst>
              <a:rect l="T18" t="T19" r="T20" b="T21"/>
              <a:pathLst>
                <a:path w="1415" h="1393">
                  <a:moveTo>
                    <a:pt x="809" y="644"/>
                  </a:moveTo>
                  <a:cubicBezTo>
                    <a:pt x="467" y="569"/>
                    <a:pt x="188" y="323"/>
                    <a:pt x="66" y="0"/>
                  </a:cubicBezTo>
                  <a:cubicBezTo>
                    <a:pt x="23" y="113"/>
                    <a:pt x="0" y="236"/>
                    <a:pt x="0" y="364"/>
                  </a:cubicBezTo>
                  <a:cubicBezTo>
                    <a:pt x="0" y="932"/>
                    <a:pt x="461" y="1393"/>
                    <a:pt x="1029" y="1393"/>
                  </a:cubicBezTo>
                  <a:cubicBezTo>
                    <a:pt x="1166" y="1393"/>
                    <a:pt x="1296" y="1366"/>
                    <a:pt x="1415" y="1318"/>
                  </a:cubicBezTo>
                  <a:cubicBezTo>
                    <a:pt x="1122" y="1200"/>
                    <a:pt x="896" y="951"/>
                    <a:pt x="809" y="644"/>
                  </a:cubicBezTo>
                </a:path>
              </a:pathLst>
            </a:custGeom>
            <a:gradFill rotWithShape="1">
              <a:gsLst>
                <a:gs pos="0">
                  <a:srgbClr val="F2F2F2"/>
                </a:gs>
                <a:gs pos="73000">
                  <a:srgbClr val="BFBFBF"/>
                </a:gs>
                <a:gs pos="100000">
                  <a:srgbClr val="BFBFBF"/>
                </a:gs>
              </a:gsLst>
              <a:lin ang="5400000" scaled="1"/>
            </a:gradFill>
            <a:ln w="3175">
              <a:solidFill>
                <a:srgbClr val="FFFFFF"/>
              </a:solidFill>
              <a:bevel/>
            </a:ln>
          </p:spPr>
          <p:txBody>
            <a:bodyPr anchor="ctr"/>
            <a:lstStyle/>
            <a:p>
              <a:pPr eaLnBrk="1" fontAlgn="base" hangingPunct="1"/>
              <a:endParaRPr lang="zh-CN" altLang="en-US" sz="3200">
                <a:solidFill>
                  <a:srgbClr val="FFFFFF"/>
                </a:solidFill>
                <a:ea typeface="微软雅黑" panose="020B0503020204020204" pitchFamily="34" charset="-122"/>
                <a:sym typeface="Verdana" panose="020B0604030504040204" pitchFamily="34" charset="0"/>
              </a:endParaRPr>
            </a:p>
          </p:txBody>
        </p:sp>
        <p:sp>
          <p:nvSpPr>
            <p:cNvPr id="12298" name="Freeform 13"/>
            <p:cNvSpPr>
              <a:spLocks noChangeArrowheads="1"/>
            </p:cNvSpPr>
            <p:nvPr/>
          </p:nvSpPr>
          <p:spPr bwMode="auto">
            <a:xfrm>
              <a:off x="1283740" y="3164143"/>
              <a:ext cx="1927660" cy="1138108"/>
            </a:xfrm>
            <a:custGeom>
              <a:avLst/>
              <a:gdLst>
                <a:gd name="T0" fmla="*/ 0 w 1214"/>
                <a:gd name="T1" fmla="*/ 68262 h 717"/>
                <a:gd name="T2" fmla="*/ 962025 w 1214"/>
                <a:gd name="T3" fmla="*/ 1138237 h 717"/>
                <a:gd name="T4" fmla="*/ 1927225 w 1214"/>
                <a:gd name="T5" fmla="*/ 49212 h 717"/>
                <a:gd name="T6" fmla="*/ 1501775 w 1214"/>
                <a:gd name="T7" fmla="*/ 104775 h 717"/>
                <a:gd name="T8" fmla="*/ 925513 w 1214"/>
                <a:gd name="T9" fmla="*/ 0 h 717"/>
                <a:gd name="T10" fmla="*/ 349250 w 1214"/>
                <a:gd name="T11" fmla="*/ 104775 h 717"/>
                <a:gd name="T12" fmla="*/ 0 w 1214"/>
                <a:gd name="T13" fmla="*/ 68262 h 717"/>
                <a:gd name="T14" fmla="*/ 0 60000 65536"/>
                <a:gd name="T15" fmla="*/ 0 60000 65536"/>
                <a:gd name="T16" fmla="*/ 0 60000 65536"/>
                <a:gd name="T17" fmla="*/ 0 60000 65536"/>
                <a:gd name="T18" fmla="*/ 0 60000 65536"/>
                <a:gd name="T19" fmla="*/ 0 60000 65536"/>
                <a:gd name="T20" fmla="*/ 0 60000 65536"/>
                <a:gd name="T21" fmla="*/ 0 w 1214"/>
                <a:gd name="T22" fmla="*/ 0 h 717"/>
                <a:gd name="T23" fmla="*/ 1214 w 1214"/>
                <a:gd name="T24" fmla="*/ 717 h 7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14" h="717">
                  <a:moveTo>
                    <a:pt x="0" y="43"/>
                  </a:moveTo>
                  <a:cubicBezTo>
                    <a:pt x="87" y="350"/>
                    <a:pt x="313" y="599"/>
                    <a:pt x="606" y="717"/>
                  </a:cubicBezTo>
                  <a:cubicBezTo>
                    <a:pt x="902" y="598"/>
                    <a:pt x="1130" y="344"/>
                    <a:pt x="1214" y="31"/>
                  </a:cubicBezTo>
                  <a:cubicBezTo>
                    <a:pt x="1129" y="54"/>
                    <a:pt x="1039" y="66"/>
                    <a:pt x="946" y="66"/>
                  </a:cubicBezTo>
                  <a:cubicBezTo>
                    <a:pt x="818" y="66"/>
                    <a:pt x="696" y="43"/>
                    <a:pt x="583" y="0"/>
                  </a:cubicBezTo>
                  <a:cubicBezTo>
                    <a:pt x="470" y="43"/>
                    <a:pt x="348" y="66"/>
                    <a:pt x="220" y="66"/>
                  </a:cubicBezTo>
                  <a:cubicBezTo>
                    <a:pt x="145" y="66"/>
                    <a:pt x="71" y="58"/>
                    <a:pt x="0" y="43"/>
                  </a:cubicBezTo>
                </a:path>
              </a:pathLst>
            </a:custGeom>
            <a:gradFill rotWithShape="0">
              <a:gsLst>
                <a:gs pos="0">
                  <a:srgbClr val="D8D8D8"/>
                </a:gs>
                <a:gs pos="100000">
                  <a:srgbClr val="BFBFBF"/>
                </a:gs>
              </a:gsLst>
              <a:lin ang="5400000" scaled="1"/>
            </a:gradFill>
            <a:ln w="9525" cap="rnd">
              <a:solidFill>
                <a:srgbClr val="FFFFFF"/>
              </a:solidFill>
              <a:bevel/>
            </a:ln>
          </p:spPr>
          <p:txBody>
            <a:bodyPr anchor="ctr"/>
            <a:lstStyle/>
            <a:p>
              <a:pPr algn="l" eaLnBrk="1" fontAlgn="base" hangingPunct="1"/>
              <a:endParaRPr lang="zh-CN" altLang="en-US" sz="18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299" name="Freeform 14"/>
            <p:cNvSpPr>
              <a:spLocks noChangeArrowheads="1"/>
            </p:cNvSpPr>
            <p:nvPr/>
          </p:nvSpPr>
          <p:spPr bwMode="auto">
            <a:xfrm>
              <a:off x="2245520" y="1152462"/>
              <a:ext cx="1021250" cy="1058132"/>
            </a:xfrm>
            <a:custGeom>
              <a:avLst/>
              <a:gdLst>
                <a:gd name="T0" fmla="*/ 0 w 643"/>
                <a:gd name="T1" fmla="*/ 75 h 666"/>
                <a:gd name="T2" fmla="*/ 578 w 643"/>
                <a:gd name="T3" fmla="*/ 666 h 666"/>
                <a:gd name="T4" fmla="*/ 643 w 643"/>
                <a:gd name="T5" fmla="*/ 303 h 666"/>
                <a:gd name="T6" fmla="*/ 605 w 643"/>
                <a:gd name="T7" fmla="*/ 24 h 666"/>
                <a:gd name="T8" fmla="*/ 385 w 643"/>
                <a:gd name="T9" fmla="*/ 0 h 666"/>
                <a:gd name="T10" fmla="*/ 0 w 643"/>
                <a:gd name="T11" fmla="*/ 75 h 666"/>
                <a:gd name="T12" fmla="*/ 0 60000 65536"/>
                <a:gd name="T13" fmla="*/ 0 60000 65536"/>
                <a:gd name="T14" fmla="*/ 0 60000 65536"/>
                <a:gd name="T15" fmla="*/ 0 60000 65536"/>
                <a:gd name="T16" fmla="*/ 0 60000 65536"/>
                <a:gd name="T17" fmla="*/ 0 60000 65536"/>
                <a:gd name="T18" fmla="*/ 0 w 643"/>
                <a:gd name="T19" fmla="*/ 0 h 666"/>
                <a:gd name="T20" fmla="*/ 643 w 643"/>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643" h="666">
                  <a:moveTo>
                    <a:pt x="0" y="75"/>
                  </a:moveTo>
                  <a:cubicBezTo>
                    <a:pt x="265" y="182"/>
                    <a:pt x="476" y="398"/>
                    <a:pt x="578" y="666"/>
                  </a:cubicBezTo>
                  <a:cubicBezTo>
                    <a:pt x="620" y="554"/>
                    <a:pt x="643" y="431"/>
                    <a:pt x="643" y="303"/>
                  </a:cubicBezTo>
                  <a:cubicBezTo>
                    <a:pt x="643" y="207"/>
                    <a:pt x="630" y="113"/>
                    <a:pt x="605" y="24"/>
                  </a:cubicBezTo>
                  <a:cubicBezTo>
                    <a:pt x="534" y="8"/>
                    <a:pt x="460" y="0"/>
                    <a:pt x="385" y="0"/>
                  </a:cubicBezTo>
                  <a:cubicBezTo>
                    <a:pt x="249" y="0"/>
                    <a:pt x="119" y="27"/>
                    <a:pt x="0" y="75"/>
                  </a:cubicBezTo>
                </a:path>
              </a:pathLst>
            </a:custGeom>
            <a:solidFill>
              <a:srgbClr val="FF6699"/>
            </a:solidFill>
            <a:ln w="9525" cap="rnd">
              <a:solidFill>
                <a:srgbClr val="FFFFFF"/>
              </a:solidFill>
              <a:bevel/>
            </a:ln>
          </p:spPr>
          <p:txBody>
            <a:bodyPr anchor="ctr"/>
            <a:lstStyle/>
            <a:p>
              <a:pPr algn="l" eaLnBrk="1" fontAlgn="base" hangingPunct="1"/>
              <a:endParaRPr lang="zh-CN" altLang="en-US" sz="1800">
                <a:solidFill>
                  <a:srgbClr val="FFFFFF"/>
                </a:solidFill>
                <a:ea typeface="微软雅黑" panose="020B0503020204020204" pitchFamily="34" charset="-122"/>
                <a:sym typeface="Verdana" panose="020B0604030504040204" pitchFamily="34" charset="0"/>
              </a:endParaRPr>
            </a:p>
          </p:txBody>
        </p:sp>
        <p:sp>
          <p:nvSpPr>
            <p:cNvPr id="12300" name="Freeform 15"/>
            <p:cNvSpPr>
              <a:spLocks noChangeArrowheads="1"/>
            </p:cNvSpPr>
            <p:nvPr/>
          </p:nvSpPr>
          <p:spPr bwMode="auto">
            <a:xfrm>
              <a:off x="1208088" y="104775"/>
              <a:ext cx="1998662" cy="1166813"/>
            </a:xfrm>
            <a:custGeom>
              <a:avLst/>
              <a:gdLst>
                <a:gd name="T0" fmla="*/ 1038225 w 1259"/>
                <a:gd name="T1" fmla="*/ 1166813 h 735"/>
                <a:gd name="T2" fmla="*/ 1649412 w 1259"/>
                <a:gd name="T3" fmla="*/ 1047750 h 735"/>
                <a:gd name="T4" fmla="*/ 1998662 w 1259"/>
                <a:gd name="T5" fmla="*/ 1085850 h 735"/>
                <a:gd name="T6" fmla="*/ 1001712 w 1259"/>
                <a:gd name="T7" fmla="*/ 0 h 735"/>
                <a:gd name="T8" fmla="*/ 0 w 1259"/>
                <a:gd name="T9" fmla="*/ 1103313 h 735"/>
                <a:gd name="T10" fmla="*/ 425450 w 1259"/>
                <a:gd name="T11" fmla="*/ 1047750 h 735"/>
                <a:gd name="T12" fmla="*/ 1038225 w 1259"/>
                <a:gd name="T13" fmla="*/ 1166813 h 735"/>
                <a:gd name="T14" fmla="*/ 0 60000 65536"/>
                <a:gd name="T15" fmla="*/ 0 60000 65536"/>
                <a:gd name="T16" fmla="*/ 0 60000 65536"/>
                <a:gd name="T17" fmla="*/ 0 60000 65536"/>
                <a:gd name="T18" fmla="*/ 0 60000 65536"/>
                <a:gd name="T19" fmla="*/ 0 60000 65536"/>
                <a:gd name="T20" fmla="*/ 0 60000 65536"/>
                <a:gd name="T21" fmla="*/ 0 w 1259"/>
                <a:gd name="T22" fmla="*/ 0 h 735"/>
                <a:gd name="T23" fmla="*/ 1259 w 1259"/>
                <a:gd name="T24" fmla="*/ 735 h 7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59" h="735">
                  <a:moveTo>
                    <a:pt x="654" y="735"/>
                  </a:moveTo>
                  <a:cubicBezTo>
                    <a:pt x="773" y="687"/>
                    <a:pt x="903" y="660"/>
                    <a:pt x="1039" y="660"/>
                  </a:cubicBezTo>
                  <a:cubicBezTo>
                    <a:pt x="1114" y="660"/>
                    <a:pt x="1188" y="668"/>
                    <a:pt x="1259" y="684"/>
                  </a:cubicBezTo>
                  <a:cubicBezTo>
                    <a:pt x="1170" y="368"/>
                    <a:pt x="935" y="114"/>
                    <a:pt x="631" y="0"/>
                  </a:cubicBezTo>
                  <a:cubicBezTo>
                    <a:pt x="324" y="116"/>
                    <a:pt x="87" y="375"/>
                    <a:pt x="0" y="695"/>
                  </a:cubicBezTo>
                  <a:cubicBezTo>
                    <a:pt x="86" y="672"/>
                    <a:pt x="175" y="660"/>
                    <a:pt x="268" y="660"/>
                  </a:cubicBezTo>
                  <a:cubicBezTo>
                    <a:pt x="405" y="660"/>
                    <a:pt x="535" y="687"/>
                    <a:pt x="654" y="735"/>
                  </a:cubicBezTo>
                </a:path>
              </a:pathLst>
            </a:custGeom>
            <a:solidFill>
              <a:srgbClr val="FF6699">
                <a:alpha val="51999"/>
              </a:srgbClr>
            </a:solidFill>
            <a:ln w="3175" cap="rnd">
              <a:solidFill>
                <a:srgbClr val="FFFFFF"/>
              </a:solidFill>
              <a:bevel/>
            </a:ln>
          </p:spPr>
          <p:txBody>
            <a:bodyPr anchor="ctr"/>
            <a:lstStyle/>
            <a:p>
              <a:pPr algn="l" eaLnBrk="1" fontAlgn="base" hangingPunct="1"/>
              <a:endParaRPr lang="zh-CN" altLang="en-US" sz="1800">
                <a:solidFill>
                  <a:srgbClr val="FFFFFF"/>
                </a:solidFill>
                <a:ea typeface="微软雅黑" panose="020B0503020204020204" pitchFamily="34" charset="-122"/>
                <a:sym typeface="Verdana" panose="020B0604030504040204" pitchFamily="34" charset="0"/>
              </a:endParaRPr>
            </a:p>
          </p:txBody>
        </p:sp>
        <p:sp>
          <p:nvSpPr>
            <p:cNvPr id="12301" name="Freeform 16"/>
            <p:cNvSpPr>
              <a:spLocks noChangeArrowheads="1"/>
            </p:cNvSpPr>
            <p:nvPr/>
          </p:nvSpPr>
          <p:spPr bwMode="auto">
            <a:xfrm>
              <a:off x="104586" y="1207829"/>
              <a:ext cx="1191457" cy="2023986"/>
            </a:xfrm>
            <a:custGeom>
              <a:avLst/>
              <a:gdLst>
                <a:gd name="T0" fmla="*/ 1190625 w 750"/>
                <a:gd name="T1" fmla="*/ 1096962 h 1275"/>
                <a:gd name="T2" fmla="*/ 1047750 w 750"/>
                <a:gd name="T3" fmla="*/ 425450 h 1275"/>
                <a:gd name="T4" fmla="*/ 1103313 w 750"/>
                <a:gd name="T5" fmla="*/ 0 h 1275"/>
                <a:gd name="T6" fmla="*/ 0 w 750"/>
                <a:gd name="T7" fmla="*/ 1001712 h 1275"/>
                <a:gd name="T8" fmla="*/ 1179513 w 750"/>
                <a:gd name="T9" fmla="*/ 2024062 h 1275"/>
                <a:gd name="T10" fmla="*/ 1119188 w 750"/>
                <a:gd name="T11" fmla="*/ 1579562 h 1275"/>
                <a:gd name="T12" fmla="*/ 1190625 w 750"/>
                <a:gd name="T13" fmla="*/ 1096962 h 1275"/>
                <a:gd name="T14" fmla="*/ 0 60000 65536"/>
                <a:gd name="T15" fmla="*/ 0 60000 65536"/>
                <a:gd name="T16" fmla="*/ 0 60000 65536"/>
                <a:gd name="T17" fmla="*/ 0 60000 65536"/>
                <a:gd name="T18" fmla="*/ 0 60000 65536"/>
                <a:gd name="T19" fmla="*/ 0 60000 65536"/>
                <a:gd name="T20" fmla="*/ 0 60000 65536"/>
                <a:gd name="T21" fmla="*/ 0 w 750"/>
                <a:gd name="T22" fmla="*/ 0 h 1275"/>
                <a:gd name="T23" fmla="*/ 750 w 750"/>
                <a:gd name="T24" fmla="*/ 1275 h 12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1275">
                  <a:moveTo>
                    <a:pt x="750" y="691"/>
                  </a:moveTo>
                  <a:cubicBezTo>
                    <a:pt x="692" y="562"/>
                    <a:pt x="660" y="419"/>
                    <a:pt x="660" y="268"/>
                  </a:cubicBezTo>
                  <a:cubicBezTo>
                    <a:pt x="660" y="176"/>
                    <a:pt x="672" y="86"/>
                    <a:pt x="695" y="0"/>
                  </a:cubicBezTo>
                  <a:cubicBezTo>
                    <a:pt x="374" y="87"/>
                    <a:pt x="116" y="324"/>
                    <a:pt x="0" y="631"/>
                  </a:cubicBezTo>
                  <a:cubicBezTo>
                    <a:pt x="122" y="954"/>
                    <a:pt x="401" y="1200"/>
                    <a:pt x="743" y="1275"/>
                  </a:cubicBezTo>
                  <a:cubicBezTo>
                    <a:pt x="718" y="1185"/>
                    <a:pt x="705" y="1092"/>
                    <a:pt x="705" y="995"/>
                  </a:cubicBezTo>
                  <a:cubicBezTo>
                    <a:pt x="705" y="889"/>
                    <a:pt x="721" y="787"/>
                    <a:pt x="750" y="691"/>
                  </a:cubicBezTo>
                </a:path>
              </a:pathLst>
            </a:custGeom>
            <a:gradFill rotWithShape="0">
              <a:gsLst>
                <a:gs pos="0">
                  <a:srgbClr val="D8D8D8"/>
                </a:gs>
                <a:gs pos="100000">
                  <a:srgbClr val="BFBFBF"/>
                </a:gs>
              </a:gsLst>
              <a:lin ang="5400000" scaled="1"/>
            </a:gradFill>
            <a:ln w="9525" cap="rnd">
              <a:solidFill>
                <a:srgbClr val="FFFFFF"/>
              </a:solidFill>
              <a:bevel/>
            </a:ln>
          </p:spPr>
          <p:txBody>
            <a:bodyPr anchor="ctr"/>
            <a:lstStyle/>
            <a:p>
              <a:pPr algn="l" eaLnBrk="1" fontAlgn="base" hangingPunct="1"/>
              <a:endParaRPr lang="zh-CN" altLang="en-US" sz="18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302" name="Freeform 17"/>
            <p:cNvSpPr>
              <a:spLocks noChangeArrowheads="1"/>
            </p:cNvSpPr>
            <p:nvPr/>
          </p:nvSpPr>
          <p:spPr bwMode="auto">
            <a:xfrm>
              <a:off x="1152495" y="1152462"/>
              <a:ext cx="1093025" cy="1152462"/>
            </a:xfrm>
            <a:custGeom>
              <a:avLst/>
              <a:gdLst>
                <a:gd name="T0" fmla="*/ 142875 w 689"/>
                <a:gd name="T1" fmla="*/ 1152525 h 726"/>
                <a:gd name="T2" fmla="*/ 1093788 w 689"/>
                <a:gd name="T3" fmla="*/ 119063 h 726"/>
                <a:gd name="T4" fmla="*/ 481013 w 689"/>
                <a:gd name="T5" fmla="*/ 0 h 726"/>
                <a:gd name="T6" fmla="*/ 55563 w 689"/>
                <a:gd name="T7" fmla="*/ 55563 h 726"/>
                <a:gd name="T8" fmla="*/ 0 w 689"/>
                <a:gd name="T9" fmla="*/ 481013 h 726"/>
                <a:gd name="T10" fmla="*/ 142875 w 689"/>
                <a:gd name="T11" fmla="*/ 1152525 h 726"/>
                <a:gd name="T12" fmla="*/ 0 60000 65536"/>
                <a:gd name="T13" fmla="*/ 0 60000 65536"/>
                <a:gd name="T14" fmla="*/ 0 60000 65536"/>
                <a:gd name="T15" fmla="*/ 0 60000 65536"/>
                <a:gd name="T16" fmla="*/ 0 60000 65536"/>
                <a:gd name="T17" fmla="*/ 0 60000 65536"/>
                <a:gd name="T18" fmla="*/ 0 w 689"/>
                <a:gd name="T19" fmla="*/ 0 h 726"/>
                <a:gd name="T20" fmla="*/ 689 w 689"/>
                <a:gd name="T21" fmla="*/ 726 h 726"/>
              </a:gdLst>
              <a:ahLst/>
              <a:cxnLst>
                <a:cxn ang="T12">
                  <a:pos x="T0" y="T1"/>
                </a:cxn>
                <a:cxn ang="T13">
                  <a:pos x="T2" y="T3"/>
                </a:cxn>
                <a:cxn ang="T14">
                  <a:pos x="T4" y="T5"/>
                </a:cxn>
                <a:cxn ang="T15">
                  <a:pos x="T6" y="T7"/>
                </a:cxn>
                <a:cxn ang="T16">
                  <a:pos x="T8" y="T9"/>
                </a:cxn>
                <a:cxn ang="T17">
                  <a:pos x="T10" y="T11"/>
                </a:cxn>
              </a:cxnLst>
              <a:rect l="T18" t="T19" r="T20" b="T21"/>
              <a:pathLst>
                <a:path w="689" h="726">
                  <a:moveTo>
                    <a:pt x="90" y="726"/>
                  </a:moveTo>
                  <a:cubicBezTo>
                    <a:pt x="182" y="429"/>
                    <a:pt x="404" y="190"/>
                    <a:pt x="689" y="75"/>
                  </a:cubicBezTo>
                  <a:cubicBezTo>
                    <a:pt x="570" y="27"/>
                    <a:pt x="440" y="0"/>
                    <a:pt x="303" y="0"/>
                  </a:cubicBezTo>
                  <a:cubicBezTo>
                    <a:pt x="210" y="0"/>
                    <a:pt x="121" y="12"/>
                    <a:pt x="35" y="35"/>
                  </a:cubicBezTo>
                  <a:cubicBezTo>
                    <a:pt x="12" y="121"/>
                    <a:pt x="0" y="211"/>
                    <a:pt x="0" y="303"/>
                  </a:cubicBezTo>
                  <a:cubicBezTo>
                    <a:pt x="0" y="454"/>
                    <a:pt x="32" y="597"/>
                    <a:pt x="90" y="726"/>
                  </a:cubicBezTo>
                </a:path>
              </a:pathLst>
            </a:custGeom>
            <a:solidFill>
              <a:srgbClr val="D8D8D8"/>
            </a:solidFill>
            <a:ln w="9525" cap="rnd">
              <a:solidFill>
                <a:srgbClr val="FFFFFF"/>
              </a:solidFill>
              <a:bevel/>
            </a:ln>
          </p:spPr>
          <p:txBody>
            <a:bodyPr anchor="ctr"/>
            <a:lstStyle/>
            <a:p>
              <a:pPr algn="l" eaLnBrk="1" fontAlgn="base" hangingPunct="1"/>
              <a:endParaRPr lang="zh-CN" altLang="en-US" sz="18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303" name="Freeform 18"/>
            <p:cNvSpPr>
              <a:spLocks noChangeArrowheads="1"/>
            </p:cNvSpPr>
            <p:nvPr/>
          </p:nvSpPr>
          <p:spPr bwMode="auto">
            <a:xfrm>
              <a:off x="1296044" y="1271399"/>
              <a:ext cx="1868190" cy="1892744"/>
            </a:xfrm>
            <a:custGeom>
              <a:avLst/>
              <a:gdLst>
                <a:gd name="T0" fmla="*/ 0 w 1177"/>
                <a:gd name="T1" fmla="*/ 1033463 h 1192"/>
                <a:gd name="T2" fmla="*/ 914400 w 1177"/>
                <a:gd name="T3" fmla="*/ 1892300 h 1192"/>
                <a:gd name="T4" fmla="*/ 1868488 w 1177"/>
                <a:gd name="T5" fmla="*/ 938213 h 1192"/>
                <a:gd name="T6" fmla="*/ 950913 w 1177"/>
                <a:gd name="T7" fmla="*/ 0 h 1192"/>
                <a:gd name="T8" fmla="*/ 0 w 1177"/>
                <a:gd name="T9" fmla="*/ 1033463 h 1192"/>
                <a:gd name="T10" fmla="*/ 0 60000 65536"/>
                <a:gd name="T11" fmla="*/ 0 60000 65536"/>
                <a:gd name="T12" fmla="*/ 0 60000 65536"/>
                <a:gd name="T13" fmla="*/ 0 60000 65536"/>
                <a:gd name="T14" fmla="*/ 0 60000 65536"/>
                <a:gd name="T15" fmla="*/ 0 w 1177"/>
                <a:gd name="T16" fmla="*/ 0 h 1192"/>
                <a:gd name="T17" fmla="*/ 1177 w 1177"/>
                <a:gd name="T18" fmla="*/ 1192 h 1192"/>
              </a:gdLst>
              <a:ahLst/>
              <a:cxnLst>
                <a:cxn ang="T10">
                  <a:pos x="T0" y="T1"/>
                </a:cxn>
                <a:cxn ang="T11">
                  <a:pos x="T2" y="T3"/>
                </a:cxn>
                <a:cxn ang="T12">
                  <a:pos x="T4" y="T5"/>
                </a:cxn>
                <a:cxn ang="T13">
                  <a:pos x="T6" y="T7"/>
                </a:cxn>
                <a:cxn ang="T14">
                  <a:pos x="T8" y="T9"/>
                </a:cxn>
              </a:cxnLst>
              <a:rect l="T15" t="T16" r="T17" b="T18"/>
              <a:pathLst>
                <a:path w="1177" h="1192">
                  <a:moveTo>
                    <a:pt x="0" y="651"/>
                  </a:moveTo>
                  <a:cubicBezTo>
                    <a:pt x="112" y="900"/>
                    <a:pt x="320" y="1096"/>
                    <a:pt x="576" y="1192"/>
                  </a:cubicBezTo>
                  <a:cubicBezTo>
                    <a:pt x="853" y="1088"/>
                    <a:pt x="1072" y="868"/>
                    <a:pt x="1177" y="591"/>
                  </a:cubicBezTo>
                  <a:cubicBezTo>
                    <a:pt x="1075" y="323"/>
                    <a:pt x="864" y="107"/>
                    <a:pt x="599" y="0"/>
                  </a:cubicBezTo>
                  <a:cubicBezTo>
                    <a:pt x="314" y="115"/>
                    <a:pt x="92" y="354"/>
                    <a:pt x="0" y="651"/>
                  </a:cubicBezTo>
                </a:path>
              </a:pathLst>
            </a:custGeom>
            <a:solidFill>
              <a:srgbClr val="F9F9F9"/>
            </a:solidFill>
            <a:ln w="9525" cap="rnd">
              <a:solidFill>
                <a:srgbClr val="FFFFFF"/>
              </a:solidFill>
              <a:bevel/>
            </a:ln>
          </p:spPr>
          <p:txBody>
            <a:bodyPr anchor="ctr"/>
            <a:lstStyle/>
            <a:p>
              <a:pPr algn="l" eaLnBrk="1" fontAlgn="base" hangingPunct="1"/>
              <a:endParaRPr lang="zh-CN" altLang="en-US" sz="18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304" name="Freeform 19"/>
            <p:cNvSpPr>
              <a:spLocks noChangeArrowheads="1"/>
            </p:cNvSpPr>
            <p:nvPr/>
          </p:nvSpPr>
          <p:spPr bwMode="auto">
            <a:xfrm>
              <a:off x="1224270" y="2304924"/>
              <a:ext cx="986387" cy="963803"/>
            </a:xfrm>
            <a:custGeom>
              <a:avLst/>
              <a:gdLst>
                <a:gd name="T0" fmla="*/ 71437 w 621"/>
                <a:gd name="T1" fmla="*/ 0 h 607"/>
                <a:gd name="T2" fmla="*/ 0 w 621"/>
                <a:gd name="T3" fmla="*/ 482600 h 607"/>
                <a:gd name="T4" fmla="*/ 60325 w 621"/>
                <a:gd name="T5" fmla="*/ 927100 h 607"/>
                <a:gd name="T6" fmla="*/ 409575 w 621"/>
                <a:gd name="T7" fmla="*/ 963613 h 607"/>
                <a:gd name="T8" fmla="*/ 985837 w 621"/>
                <a:gd name="T9" fmla="*/ 858838 h 607"/>
                <a:gd name="T10" fmla="*/ 71437 w 621"/>
                <a:gd name="T11" fmla="*/ 0 h 607"/>
                <a:gd name="T12" fmla="*/ 0 60000 65536"/>
                <a:gd name="T13" fmla="*/ 0 60000 65536"/>
                <a:gd name="T14" fmla="*/ 0 60000 65536"/>
                <a:gd name="T15" fmla="*/ 0 60000 65536"/>
                <a:gd name="T16" fmla="*/ 0 60000 65536"/>
                <a:gd name="T17" fmla="*/ 0 60000 65536"/>
                <a:gd name="T18" fmla="*/ 0 w 621"/>
                <a:gd name="T19" fmla="*/ 0 h 607"/>
                <a:gd name="T20" fmla="*/ 621 w 621"/>
                <a:gd name="T21" fmla="*/ 607 h 607"/>
              </a:gdLst>
              <a:ahLst/>
              <a:cxnLst>
                <a:cxn ang="T12">
                  <a:pos x="T0" y="T1"/>
                </a:cxn>
                <a:cxn ang="T13">
                  <a:pos x="T2" y="T3"/>
                </a:cxn>
                <a:cxn ang="T14">
                  <a:pos x="T4" y="T5"/>
                </a:cxn>
                <a:cxn ang="T15">
                  <a:pos x="T6" y="T7"/>
                </a:cxn>
                <a:cxn ang="T16">
                  <a:pos x="T8" y="T9"/>
                </a:cxn>
                <a:cxn ang="T17">
                  <a:pos x="T10" y="T11"/>
                </a:cxn>
              </a:cxnLst>
              <a:rect l="T18" t="T19" r="T20" b="T21"/>
              <a:pathLst>
                <a:path w="621" h="607">
                  <a:moveTo>
                    <a:pt x="45" y="0"/>
                  </a:moveTo>
                  <a:cubicBezTo>
                    <a:pt x="16" y="96"/>
                    <a:pt x="0" y="198"/>
                    <a:pt x="0" y="304"/>
                  </a:cubicBezTo>
                  <a:cubicBezTo>
                    <a:pt x="0" y="401"/>
                    <a:pt x="13" y="494"/>
                    <a:pt x="38" y="584"/>
                  </a:cubicBezTo>
                  <a:cubicBezTo>
                    <a:pt x="109" y="599"/>
                    <a:pt x="183" y="607"/>
                    <a:pt x="258" y="607"/>
                  </a:cubicBezTo>
                  <a:cubicBezTo>
                    <a:pt x="386" y="607"/>
                    <a:pt x="508" y="584"/>
                    <a:pt x="621" y="541"/>
                  </a:cubicBezTo>
                  <a:cubicBezTo>
                    <a:pt x="365" y="445"/>
                    <a:pt x="157" y="249"/>
                    <a:pt x="45" y="0"/>
                  </a:cubicBezTo>
                </a:path>
              </a:pathLst>
            </a:custGeom>
            <a:solidFill>
              <a:srgbClr val="D8D8D8"/>
            </a:solidFill>
            <a:ln w="9525" cap="rnd">
              <a:solidFill>
                <a:srgbClr val="FFFFFF"/>
              </a:solidFill>
              <a:bevel/>
            </a:ln>
          </p:spPr>
          <p:txBody>
            <a:bodyPr anchor="ctr"/>
            <a:lstStyle/>
            <a:p>
              <a:pPr algn="l" eaLnBrk="1" fontAlgn="base" hangingPunct="1"/>
              <a:endParaRPr lang="zh-CN" altLang="en-US" sz="1800">
                <a:solidFill>
                  <a:srgbClr val="000000"/>
                </a:solidFill>
                <a:latin typeface="Impact" panose="020B0806030902050204" pitchFamily="34" charset="0"/>
                <a:ea typeface="微软雅黑" panose="020B0503020204020204" pitchFamily="34" charset="-122"/>
                <a:sym typeface="Impact" panose="020B0806030902050204" pitchFamily="34" charset="0"/>
              </a:endParaRPr>
            </a:p>
          </p:txBody>
        </p:sp>
      </p:grpSp>
      <p:sp>
        <p:nvSpPr>
          <p:cNvPr id="12305" name="WordArt 20"/>
          <p:cNvSpPr>
            <a:spLocks noChangeArrowheads="1" noChangeShapeType="1" noTextEdit="1"/>
          </p:cNvSpPr>
          <p:nvPr/>
        </p:nvSpPr>
        <p:spPr bwMode="auto">
          <a:xfrm rot="18900000">
            <a:off x="2854917" y="1607765"/>
            <a:ext cx="1545748" cy="80144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1912442"/>
              </a:avLst>
            </a:prstTxWarp>
          </a:bodyPr>
          <a:lstStyle/>
          <a:p>
            <a:pPr algn="l"/>
            <a:r>
              <a:rPr lang="zh-CN" altLang="en-US" sz="800" kern="10">
                <a:solidFill>
                  <a:srgbClr val="5F5F5F"/>
                </a:solidFill>
                <a:ea typeface="微软雅黑" panose="020B0503020204020204" pitchFamily="34" charset="-122"/>
              </a:rPr>
              <a:t>单击此处输入文字</a:t>
            </a:r>
            <a:endParaRPr lang="zh-CN" altLang="en-US" sz="800" kern="10">
              <a:solidFill>
                <a:srgbClr val="5F5F5F"/>
              </a:solidFill>
              <a:ea typeface="微软雅黑" panose="020B0503020204020204" pitchFamily="34" charset="-122"/>
            </a:endParaRPr>
          </a:p>
        </p:txBody>
      </p:sp>
      <p:sp>
        <p:nvSpPr>
          <p:cNvPr id="12306" name="WordArt 20"/>
          <p:cNvSpPr>
            <a:spLocks noChangeArrowheads="1" noChangeShapeType="1" noTextEdit="1"/>
          </p:cNvSpPr>
          <p:nvPr/>
        </p:nvSpPr>
        <p:spPr bwMode="auto">
          <a:xfrm rot="2551090">
            <a:off x="4695849" y="1618874"/>
            <a:ext cx="1544160" cy="803027"/>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1849428"/>
              </a:avLst>
            </a:prstTxWarp>
          </a:bodyPr>
          <a:lstStyle/>
          <a:p>
            <a:pPr algn="l"/>
            <a:r>
              <a:rPr lang="zh-CN" altLang="en-US" sz="800" kern="10">
                <a:solidFill>
                  <a:srgbClr val="F9F9F9"/>
                </a:solidFill>
                <a:ea typeface="微软雅黑" panose="020B0503020204020204" pitchFamily="34" charset="-122"/>
              </a:rPr>
              <a:t>单击此处输入文字</a:t>
            </a:r>
            <a:endParaRPr lang="zh-CN" altLang="en-US" sz="800" kern="10">
              <a:solidFill>
                <a:srgbClr val="F9F9F9"/>
              </a:solidFill>
              <a:ea typeface="微软雅黑" panose="020B0503020204020204" pitchFamily="34" charset="-122"/>
            </a:endParaRPr>
          </a:p>
        </p:txBody>
      </p:sp>
      <p:sp>
        <p:nvSpPr>
          <p:cNvPr id="12307" name="WordArt 20"/>
          <p:cNvSpPr>
            <a:spLocks noChangeArrowheads="1" noChangeShapeType="1" noTextEdit="1"/>
          </p:cNvSpPr>
          <p:nvPr/>
        </p:nvSpPr>
        <p:spPr bwMode="auto">
          <a:xfrm rot="8257672">
            <a:off x="4705371" y="3515351"/>
            <a:ext cx="1545748" cy="801440"/>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1994935"/>
              </a:avLst>
            </a:prstTxWarp>
          </a:bodyPr>
          <a:lstStyle/>
          <a:p>
            <a:pPr algn="l"/>
            <a:r>
              <a:rPr lang="zh-CN" altLang="en-US" sz="800" kern="10">
                <a:solidFill>
                  <a:srgbClr val="5F5F5F"/>
                </a:solidFill>
                <a:ea typeface="微软雅黑" panose="020B0503020204020204" pitchFamily="34" charset="-122"/>
              </a:rPr>
              <a:t>单击此处输入文字</a:t>
            </a:r>
            <a:endParaRPr lang="zh-CN" altLang="en-US" sz="800" kern="10">
              <a:solidFill>
                <a:srgbClr val="5F5F5F"/>
              </a:solidFill>
              <a:ea typeface="微软雅黑" panose="020B0503020204020204" pitchFamily="34" charset="-122"/>
            </a:endParaRPr>
          </a:p>
        </p:txBody>
      </p:sp>
      <p:sp>
        <p:nvSpPr>
          <p:cNvPr id="12308" name="WordArt 20"/>
          <p:cNvSpPr>
            <a:spLocks noChangeArrowheads="1" noChangeShapeType="1" noTextEdit="1"/>
          </p:cNvSpPr>
          <p:nvPr/>
        </p:nvSpPr>
        <p:spPr bwMode="auto">
          <a:xfrm rot="13136331">
            <a:off x="2878721" y="3513763"/>
            <a:ext cx="1544161" cy="801441"/>
          </a:xfrm>
          <a:prstGeom prst="rect">
            <a:avLst/>
          </a:prstGeom>
          <a:extLst>
            <a:ext uri="{91240B29-F687-4F45-9708-019B960494DF}">
              <a14:hiddenLine xmlns:a14="http://schemas.microsoft.com/office/drawing/2010/main" w="9525">
                <a:solidFill>
                  <a:srgbClr val="000000"/>
                </a:solidFill>
                <a:round/>
              </a14:hiddenLine>
            </a:ext>
          </a:extLst>
        </p:spPr>
        <p:txBody>
          <a:bodyPr spcFirstLastPara="1" wrap="none" fromWordArt="1">
            <a:prstTxWarp prst="textArchUp">
              <a:avLst>
                <a:gd name="adj" fmla="val 12080400"/>
              </a:avLst>
            </a:prstTxWarp>
          </a:bodyPr>
          <a:lstStyle/>
          <a:p>
            <a:pPr algn="l"/>
            <a:r>
              <a:rPr lang="zh-CN" altLang="en-US" sz="800" kern="10">
                <a:solidFill>
                  <a:srgbClr val="5F5F5F"/>
                </a:solidFill>
                <a:ea typeface="微软雅黑" panose="020B0503020204020204" pitchFamily="34" charset="-122"/>
              </a:rPr>
              <a:t>单击此处输入文字</a:t>
            </a:r>
            <a:endParaRPr lang="zh-CN" altLang="en-US" sz="800" kern="10">
              <a:solidFill>
                <a:srgbClr val="5F5F5F"/>
              </a:solidFill>
              <a:ea typeface="微软雅黑" panose="020B0503020204020204" pitchFamily="34" charset="-122"/>
            </a:endParaRPr>
          </a:p>
        </p:txBody>
      </p:sp>
      <p:sp>
        <p:nvSpPr>
          <p:cNvPr id="12309" name="矩形 16"/>
          <p:cNvSpPr>
            <a:spLocks noChangeArrowheads="1"/>
          </p:cNvSpPr>
          <p:nvPr/>
        </p:nvSpPr>
        <p:spPr bwMode="auto">
          <a:xfrm>
            <a:off x="4119763" y="2747238"/>
            <a:ext cx="895074" cy="518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eaLnBrk="1" fontAlgn="base" hangingPunct="1"/>
            <a:r>
              <a:rPr lang="zh-CN" altLang="en-US" sz="2800" b="1">
                <a:solidFill>
                  <a:srgbClr val="7D7D7D"/>
                </a:solidFill>
                <a:ea typeface="微软雅黑" panose="020B0503020204020204" pitchFamily="34" charset="-122"/>
                <a:sym typeface="Verdana" panose="020B0604030504040204" pitchFamily="34" charset="0"/>
              </a:rPr>
              <a:t>文本</a:t>
            </a:r>
            <a:endParaRPr lang="zh-CN" altLang="en-US" sz="1800">
              <a:solidFill>
                <a:srgbClr val="7D7D7D"/>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2310" name="TextBox 7"/>
          <p:cNvSpPr>
            <a:spLocks noChangeArrowheads="1"/>
          </p:cNvSpPr>
          <p:nvPr/>
        </p:nvSpPr>
        <p:spPr bwMode="auto">
          <a:xfrm>
            <a:off x="996527" y="3382043"/>
            <a:ext cx="1572728" cy="10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000">
                <a:solidFill>
                  <a:srgbClr val="4D4D4D"/>
                </a:solidFill>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sz="1800">
              <a:ea typeface="微软雅黑" panose="020B0503020204020204" pitchFamily="34" charset="-122"/>
            </a:endParaRPr>
          </a:p>
        </p:txBody>
      </p:sp>
      <p:sp>
        <p:nvSpPr>
          <p:cNvPr id="12311" name="TextBox 8"/>
          <p:cNvSpPr>
            <a:spLocks noChangeArrowheads="1"/>
          </p:cNvSpPr>
          <p:nvPr/>
        </p:nvSpPr>
        <p:spPr bwMode="auto">
          <a:xfrm>
            <a:off x="996527" y="1722030"/>
            <a:ext cx="1572728" cy="10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eaLnBrk="1" fontAlgn="base" hangingPunct="1">
              <a:lnSpc>
                <a:spcPct val="150000"/>
              </a:lnSpc>
            </a:pPr>
            <a:r>
              <a:rPr lang="zh-CN" altLang="en-US" sz="1000">
                <a:solidFill>
                  <a:srgbClr val="4D4D4D"/>
                </a:solidFill>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sz="1800">
              <a:ea typeface="微软雅黑" panose="020B0503020204020204" pitchFamily="34" charset="-122"/>
            </a:endParaRPr>
          </a:p>
        </p:txBody>
      </p:sp>
      <p:sp>
        <p:nvSpPr>
          <p:cNvPr id="12312" name="TextBox 9"/>
          <p:cNvSpPr>
            <a:spLocks noChangeArrowheads="1"/>
          </p:cNvSpPr>
          <p:nvPr/>
        </p:nvSpPr>
        <p:spPr bwMode="auto">
          <a:xfrm>
            <a:off x="6557411" y="1722030"/>
            <a:ext cx="1572728" cy="10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lnSpc>
                <a:spcPct val="150000"/>
              </a:lnSpc>
            </a:pPr>
            <a:r>
              <a:rPr lang="zh-CN" altLang="en-US" sz="1000">
                <a:solidFill>
                  <a:srgbClr val="4D4D4D"/>
                </a:solidFill>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sz="1800">
              <a:ea typeface="微软雅黑" panose="020B0503020204020204" pitchFamily="34" charset="-122"/>
            </a:endParaRPr>
          </a:p>
        </p:txBody>
      </p:sp>
      <p:sp>
        <p:nvSpPr>
          <p:cNvPr id="12313" name="TextBox 10"/>
          <p:cNvSpPr>
            <a:spLocks noChangeArrowheads="1"/>
          </p:cNvSpPr>
          <p:nvPr/>
        </p:nvSpPr>
        <p:spPr bwMode="auto">
          <a:xfrm>
            <a:off x="6557411" y="3382043"/>
            <a:ext cx="1572728" cy="100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1" fontAlgn="base" hangingPunct="1">
              <a:lnSpc>
                <a:spcPct val="150000"/>
              </a:lnSpc>
            </a:pPr>
            <a:r>
              <a:rPr lang="zh-CN" altLang="en-US" sz="1000">
                <a:solidFill>
                  <a:srgbClr val="4D4D4D"/>
                </a:solidFill>
                <a:ea typeface="微软雅黑" panose="020B0503020204020204" pitchFamily="34" charset="-122"/>
                <a:sym typeface="Verdana" panose="020B0604030504040204" pitchFamily="34" charset="0"/>
              </a:rPr>
              <a:t>单击此处添加段落文本单击此处添加段落文本单击此处添加段落文本单击此处添加段落文本</a:t>
            </a:r>
            <a:endParaRPr lang="zh-CN" altLang="en-US" sz="1800">
              <a:ea typeface="微软雅黑" panose="020B0503020204020204" pitchFamily="34" charset="-122"/>
            </a:endParaRPr>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28" name="文本框 27"/>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2291"/>
                                        </p:tgtEl>
                                        <p:attrNameLst>
                                          <p:attrName>style.visibility</p:attrName>
                                        </p:attrNameLst>
                                      </p:cBhvr>
                                      <p:to>
                                        <p:strVal val="visible"/>
                                      </p:to>
                                    </p:set>
                                    <p:animEffect>
                                      <p:cBhvr>
                                        <p:cTn id="7" dur="2000"/>
                                        <p:tgtEl>
                                          <p:spTgt spid="12291"/>
                                        </p:tgtEl>
                                      </p:cBhvr>
                                    </p:animEffect>
                                    <p:anim calcmode="lin" valueType="num">
                                      <p:cBhvr>
                                        <p:cTn id="8" dur="2000" fill="hold"/>
                                        <p:tgtEl>
                                          <p:spTgt spid="12291"/>
                                        </p:tgtEl>
                                        <p:attrNameLst>
                                          <p:attrName>style.rotation</p:attrName>
                                        </p:attrNameLst>
                                      </p:cBhvr>
                                      <p:tavLst>
                                        <p:tav tm="0">
                                          <p:val>
                                            <p:fltVal val="720"/>
                                          </p:val>
                                        </p:tav>
                                        <p:tav tm="100000">
                                          <p:val>
                                            <p:fltVal val="0"/>
                                          </p:val>
                                        </p:tav>
                                      </p:tavLst>
                                    </p:anim>
                                    <p:anim calcmode="lin" valueType="num">
                                      <p:cBhvr>
                                        <p:cTn id="9" dur="2000" fill="hold"/>
                                        <p:tgtEl>
                                          <p:spTgt spid="12291"/>
                                        </p:tgtEl>
                                        <p:attrNameLst>
                                          <p:attrName>ppt_h</p:attrName>
                                        </p:attrNameLst>
                                      </p:cBhvr>
                                      <p:tavLst>
                                        <p:tav tm="0">
                                          <p:val>
                                            <p:fltVal val="0"/>
                                          </p:val>
                                        </p:tav>
                                        <p:tav tm="100000">
                                          <p:val>
                                            <p:strVal val="#ppt_h"/>
                                          </p:val>
                                        </p:tav>
                                      </p:tavLst>
                                    </p:anim>
                                    <p:anim calcmode="lin" valueType="num">
                                      <p:cBhvr>
                                        <p:cTn id="10" dur="2000" fill="hold"/>
                                        <p:tgtEl>
                                          <p:spTgt spid="12291"/>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23" presetClass="entr" presetSubtype="16" fill="hold" grpId="0" nodeType="afterEffect">
                                  <p:stCondLst>
                                    <p:cond delay="0"/>
                                  </p:stCondLst>
                                  <p:childTnLst>
                                    <p:set>
                                      <p:cBhvr>
                                        <p:cTn id="13" dur="1" fill="hold">
                                          <p:stCondLst>
                                            <p:cond delay="0"/>
                                          </p:stCondLst>
                                        </p:cTn>
                                        <p:tgtEl>
                                          <p:spTgt spid="12309"/>
                                        </p:tgtEl>
                                        <p:attrNameLst>
                                          <p:attrName>style.visibility</p:attrName>
                                        </p:attrNameLst>
                                      </p:cBhvr>
                                      <p:to>
                                        <p:strVal val="visible"/>
                                      </p:to>
                                    </p:set>
                                    <p:anim calcmode="lin" valueType="num">
                                      <p:cBhvr>
                                        <p:cTn id="14" dur="500" fill="hold"/>
                                        <p:tgtEl>
                                          <p:spTgt spid="12309"/>
                                        </p:tgtEl>
                                        <p:attrNameLst>
                                          <p:attrName>ppt_w</p:attrName>
                                        </p:attrNameLst>
                                      </p:cBhvr>
                                      <p:tavLst>
                                        <p:tav tm="0">
                                          <p:val>
                                            <p:fltVal val="0"/>
                                          </p:val>
                                        </p:tav>
                                        <p:tav tm="100000">
                                          <p:val>
                                            <p:strVal val="#ppt_w"/>
                                          </p:val>
                                        </p:tav>
                                      </p:tavLst>
                                    </p:anim>
                                    <p:anim calcmode="lin" valueType="num">
                                      <p:cBhvr>
                                        <p:cTn id="15" dur="500" fill="hold"/>
                                        <p:tgtEl>
                                          <p:spTgt spid="12309"/>
                                        </p:tgtEl>
                                        <p:attrNameLst>
                                          <p:attrName>ppt_h</p:attrName>
                                        </p:attrNameLst>
                                      </p:cBhvr>
                                      <p:tavLst>
                                        <p:tav tm="0">
                                          <p:val>
                                            <p:fltVal val="0"/>
                                          </p:val>
                                        </p:tav>
                                        <p:tav tm="100000">
                                          <p:val>
                                            <p:strVal val="#ppt_h"/>
                                          </p:val>
                                        </p:tav>
                                      </p:tavLst>
                                    </p:anim>
                                  </p:childTnLst>
                                </p:cTn>
                              </p:par>
                            </p:childTnLst>
                          </p:cTn>
                        </p:par>
                        <p:par>
                          <p:cTn id="16" fill="hold">
                            <p:stCondLst>
                              <p:cond delay="2500"/>
                            </p:stCondLst>
                            <p:childTnLst>
                              <p:par>
                                <p:cTn id="17" presetID="23" presetClass="entr" presetSubtype="528" fill="hold" grpId="0" nodeType="afterEffect">
                                  <p:stCondLst>
                                    <p:cond delay="0"/>
                                  </p:stCondLst>
                                  <p:childTnLst>
                                    <p:set>
                                      <p:cBhvr>
                                        <p:cTn id="18" dur="1" fill="hold">
                                          <p:stCondLst>
                                            <p:cond delay="0"/>
                                          </p:stCondLst>
                                        </p:cTn>
                                        <p:tgtEl>
                                          <p:spTgt spid="12306"/>
                                        </p:tgtEl>
                                        <p:attrNameLst>
                                          <p:attrName>style.visibility</p:attrName>
                                        </p:attrNameLst>
                                      </p:cBhvr>
                                      <p:to>
                                        <p:strVal val="visible"/>
                                      </p:to>
                                    </p:set>
                                    <p:anim calcmode="lin" valueType="num">
                                      <p:cBhvr>
                                        <p:cTn id="19" dur="500" fill="hold"/>
                                        <p:tgtEl>
                                          <p:spTgt spid="12306"/>
                                        </p:tgtEl>
                                        <p:attrNameLst>
                                          <p:attrName>ppt_w</p:attrName>
                                        </p:attrNameLst>
                                      </p:cBhvr>
                                      <p:tavLst>
                                        <p:tav tm="0">
                                          <p:val>
                                            <p:fltVal val="0"/>
                                          </p:val>
                                        </p:tav>
                                        <p:tav tm="100000">
                                          <p:val>
                                            <p:strVal val="#ppt_w"/>
                                          </p:val>
                                        </p:tav>
                                      </p:tavLst>
                                    </p:anim>
                                    <p:anim calcmode="lin" valueType="num">
                                      <p:cBhvr>
                                        <p:cTn id="20" dur="500" fill="hold"/>
                                        <p:tgtEl>
                                          <p:spTgt spid="12306"/>
                                        </p:tgtEl>
                                        <p:attrNameLst>
                                          <p:attrName>ppt_h</p:attrName>
                                        </p:attrNameLst>
                                      </p:cBhvr>
                                      <p:tavLst>
                                        <p:tav tm="0">
                                          <p:val>
                                            <p:fltVal val="0"/>
                                          </p:val>
                                        </p:tav>
                                        <p:tav tm="100000">
                                          <p:val>
                                            <p:strVal val="#ppt_h"/>
                                          </p:val>
                                        </p:tav>
                                      </p:tavLst>
                                    </p:anim>
                                    <p:anim calcmode="lin" valueType="num">
                                      <p:cBhvr>
                                        <p:cTn id="21" dur="500" fill="hold"/>
                                        <p:tgtEl>
                                          <p:spTgt spid="12306"/>
                                        </p:tgtEl>
                                        <p:attrNameLst>
                                          <p:attrName>ppt_x</p:attrName>
                                        </p:attrNameLst>
                                      </p:cBhvr>
                                      <p:tavLst>
                                        <p:tav tm="0">
                                          <p:val>
                                            <p:fltVal val="0.5"/>
                                          </p:val>
                                        </p:tav>
                                        <p:tav tm="100000">
                                          <p:val>
                                            <p:strVal val="#ppt_x"/>
                                          </p:val>
                                        </p:tav>
                                      </p:tavLst>
                                    </p:anim>
                                    <p:anim calcmode="lin" valueType="num">
                                      <p:cBhvr>
                                        <p:cTn id="22" dur="500" fill="hold"/>
                                        <p:tgtEl>
                                          <p:spTgt spid="12306"/>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12307"/>
                                        </p:tgtEl>
                                        <p:attrNameLst>
                                          <p:attrName>style.visibility</p:attrName>
                                        </p:attrNameLst>
                                      </p:cBhvr>
                                      <p:to>
                                        <p:strVal val="visible"/>
                                      </p:to>
                                    </p:set>
                                    <p:anim calcmode="lin" valueType="num">
                                      <p:cBhvr>
                                        <p:cTn id="25" dur="500" fill="hold"/>
                                        <p:tgtEl>
                                          <p:spTgt spid="12307"/>
                                        </p:tgtEl>
                                        <p:attrNameLst>
                                          <p:attrName>ppt_w</p:attrName>
                                        </p:attrNameLst>
                                      </p:cBhvr>
                                      <p:tavLst>
                                        <p:tav tm="0">
                                          <p:val>
                                            <p:fltVal val="0"/>
                                          </p:val>
                                        </p:tav>
                                        <p:tav tm="100000">
                                          <p:val>
                                            <p:strVal val="#ppt_w"/>
                                          </p:val>
                                        </p:tav>
                                      </p:tavLst>
                                    </p:anim>
                                    <p:anim calcmode="lin" valueType="num">
                                      <p:cBhvr>
                                        <p:cTn id="26" dur="500" fill="hold"/>
                                        <p:tgtEl>
                                          <p:spTgt spid="12307"/>
                                        </p:tgtEl>
                                        <p:attrNameLst>
                                          <p:attrName>ppt_h</p:attrName>
                                        </p:attrNameLst>
                                      </p:cBhvr>
                                      <p:tavLst>
                                        <p:tav tm="0">
                                          <p:val>
                                            <p:fltVal val="0"/>
                                          </p:val>
                                        </p:tav>
                                        <p:tav tm="100000">
                                          <p:val>
                                            <p:strVal val="#ppt_h"/>
                                          </p:val>
                                        </p:tav>
                                      </p:tavLst>
                                    </p:anim>
                                    <p:anim calcmode="lin" valueType="num">
                                      <p:cBhvr>
                                        <p:cTn id="27" dur="500" fill="hold"/>
                                        <p:tgtEl>
                                          <p:spTgt spid="12307"/>
                                        </p:tgtEl>
                                        <p:attrNameLst>
                                          <p:attrName>ppt_x</p:attrName>
                                        </p:attrNameLst>
                                      </p:cBhvr>
                                      <p:tavLst>
                                        <p:tav tm="0">
                                          <p:val>
                                            <p:fltVal val="0.5"/>
                                          </p:val>
                                        </p:tav>
                                        <p:tav tm="100000">
                                          <p:val>
                                            <p:strVal val="#ppt_x"/>
                                          </p:val>
                                        </p:tav>
                                      </p:tavLst>
                                    </p:anim>
                                    <p:anim calcmode="lin" valueType="num">
                                      <p:cBhvr>
                                        <p:cTn id="28" dur="500" fill="hold"/>
                                        <p:tgtEl>
                                          <p:spTgt spid="1230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12308"/>
                                        </p:tgtEl>
                                        <p:attrNameLst>
                                          <p:attrName>style.visibility</p:attrName>
                                        </p:attrNameLst>
                                      </p:cBhvr>
                                      <p:to>
                                        <p:strVal val="visible"/>
                                      </p:to>
                                    </p:set>
                                    <p:anim calcmode="lin" valueType="num">
                                      <p:cBhvr>
                                        <p:cTn id="31" dur="500" fill="hold"/>
                                        <p:tgtEl>
                                          <p:spTgt spid="12308"/>
                                        </p:tgtEl>
                                        <p:attrNameLst>
                                          <p:attrName>ppt_w</p:attrName>
                                        </p:attrNameLst>
                                      </p:cBhvr>
                                      <p:tavLst>
                                        <p:tav tm="0">
                                          <p:val>
                                            <p:fltVal val="0"/>
                                          </p:val>
                                        </p:tav>
                                        <p:tav tm="100000">
                                          <p:val>
                                            <p:strVal val="#ppt_w"/>
                                          </p:val>
                                        </p:tav>
                                      </p:tavLst>
                                    </p:anim>
                                    <p:anim calcmode="lin" valueType="num">
                                      <p:cBhvr>
                                        <p:cTn id="32" dur="500" fill="hold"/>
                                        <p:tgtEl>
                                          <p:spTgt spid="12308"/>
                                        </p:tgtEl>
                                        <p:attrNameLst>
                                          <p:attrName>ppt_h</p:attrName>
                                        </p:attrNameLst>
                                      </p:cBhvr>
                                      <p:tavLst>
                                        <p:tav tm="0">
                                          <p:val>
                                            <p:fltVal val="0"/>
                                          </p:val>
                                        </p:tav>
                                        <p:tav tm="100000">
                                          <p:val>
                                            <p:strVal val="#ppt_h"/>
                                          </p:val>
                                        </p:tav>
                                      </p:tavLst>
                                    </p:anim>
                                    <p:anim calcmode="lin" valueType="num">
                                      <p:cBhvr>
                                        <p:cTn id="33" dur="500" fill="hold"/>
                                        <p:tgtEl>
                                          <p:spTgt spid="12308"/>
                                        </p:tgtEl>
                                        <p:attrNameLst>
                                          <p:attrName>ppt_x</p:attrName>
                                        </p:attrNameLst>
                                      </p:cBhvr>
                                      <p:tavLst>
                                        <p:tav tm="0">
                                          <p:val>
                                            <p:fltVal val="0.5"/>
                                          </p:val>
                                        </p:tav>
                                        <p:tav tm="100000">
                                          <p:val>
                                            <p:strVal val="#ppt_x"/>
                                          </p:val>
                                        </p:tav>
                                      </p:tavLst>
                                    </p:anim>
                                    <p:anim calcmode="lin" valueType="num">
                                      <p:cBhvr>
                                        <p:cTn id="34" dur="500" fill="hold"/>
                                        <p:tgtEl>
                                          <p:spTgt spid="12308"/>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12305"/>
                                        </p:tgtEl>
                                        <p:attrNameLst>
                                          <p:attrName>style.visibility</p:attrName>
                                        </p:attrNameLst>
                                      </p:cBhvr>
                                      <p:to>
                                        <p:strVal val="visible"/>
                                      </p:to>
                                    </p:set>
                                    <p:anim calcmode="lin" valueType="num">
                                      <p:cBhvr>
                                        <p:cTn id="37" dur="500" fill="hold"/>
                                        <p:tgtEl>
                                          <p:spTgt spid="12305"/>
                                        </p:tgtEl>
                                        <p:attrNameLst>
                                          <p:attrName>ppt_w</p:attrName>
                                        </p:attrNameLst>
                                      </p:cBhvr>
                                      <p:tavLst>
                                        <p:tav tm="0">
                                          <p:val>
                                            <p:fltVal val="0"/>
                                          </p:val>
                                        </p:tav>
                                        <p:tav tm="100000">
                                          <p:val>
                                            <p:strVal val="#ppt_w"/>
                                          </p:val>
                                        </p:tav>
                                      </p:tavLst>
                                    </p:anim>
                                    <p:anim calcmode="lin" valueType="num">
                                      <p:cBhvr>
                                        <p:cTn id="38" dur="500" fill="hold"/>
                                        <p:tgtEl>
                                          <p:spTgt spid="12305"/>
                                        </p:tgtEl>
                                        <p:attrNameLst>
                                          <p:attrName>ppt_h</p:attrName>
                                        </p:attrNameLst>
                                      </p:cBhvr>
                                      <p:tavLst>
                                        <p:tav tm="0">
                                          <p:val>
                                            <p:fltVal val="0"/>
                                          </p:val>
                                        </p:tav>
                                        <p:tav tm="100000">
                                          <p:val>
                                            <p:strVal val="#ppt_h"/>
                                          </p:val>
                                        </p:tav>
                                      </p:tavLst>
                                    </p:anim>
                                    <p:anim calcmode="lin" valueType="num">
                                      <p:cBhvr>
                                        <p:cTn id="39" dur="500" fill="hold"/>
                                        <p:tgtEl>
                                          <p:spTgt spid="12305"/>
                                        </p:tgtEl>
                                        <p:attrNameLst>
                                          <p:attrName>ppt_x</p:attrName>
                                        </p:attrNameLst>
                                      </p:cBhvr>
                                      <p:tavLst>
                                        <p:tav tm="0">
                                          <p:val>
                                            <p:fltVal val="0.5"/>
                                          </p:val>
                                        </p:tav>
                                        <p:tav tm="100000">
                                          <p:val>
                                            <p:strVal val="#ppt_x"/>
                                          </p:val>
                                        </p:tav>
                                      </p:tavLst>
                                    </p:anim>
                                    <p:anim calcmode="lin" valueType="num">
                                      <p:cBhvr>
                                        <p:cTn id="40" dur="500" fill="hold"/>
                                        <p:tgtEl>
                                          <p:spTgt spid="1230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23" presetClass="entr" presetSubtype="528" fill="hold" grpId="0" nodeType="afterEffect">
                                  <p:stCondLst>
                                    <p:cond delay="0"/>
                                  </p:stCondLst>
                                  <p:childTnLst>
                                    <p:set>
                                      <p:cBhvr>
                                        <p:cTn id="43" dur="1" fill="hold">
                                          <p:stCondLst>
                                            <p:cond delay="0"/>
                                          </p:stCondLst>
                                        </p:cTn>
                                        <p:tgtEl>
                                          <p:spTgt spid="12312"/>
                                        </p:tgtEl>
                                        <p:attrNameLst>
                                          <p:attrName>style.visibility</p:attrName>
                                        </p:attrNameLst>
                                      </p:cBhvr>
                                      <p:to>
                                        <p:strVal val="visible"/>
                                      </p:to>
                                    </p:set>
                                    <p:anim calcmode="lin" valueType="num">
                                      <p:cBhvr>
                                        <p:cTn id="44" dur="500" fill="hold"/>
                                        <p:tgtEl>
                                          <p:spTgt spid="12312"/>
                                        </p:tgtEl>
                                        <p:attrNameLst>
                                          <p:attrName>ppt_w</p:attrName>
                                        </p:attrNameLst>
                                      </p:cBhvr>
                                      <p:tavLst>
                                        <p:tav tm="0">
                                          <p:val>
                                            <p:fltVal val="0"/>
                                          </p:val>
                                        </p:tav>
                                        <p:tav tm="100000">
                                          <p:val>
                                            <p:strVal val="#ppt_w"/>
                                          </p:val>
                                        </p:tav>
                                      </p:tavLst>
                                    </p:anim>
                                    <p:anim calcmode="lin" valueType="num">
                                      <p:cBhvr>
                                        <p:cTn id="45" dur="500" fill="hold"/>
                                        <p:tgtEl>
                                          <p:spTgt spid="12312"/>
                                        </p:tgtEl>
                                        <p:attrNameLst>
                                          <p:attrName>ppt_h</p:attrName>
                                        </p:attrNameLst>
                                      </p:cBhvr>
                                      <p:tavLst>
                                        <p:tav tm="0">
                                          <p:val>
                                            <p:fltVal val="0"/>
                                          </p:val>
                                        </p:tav>
                                        <p:tav tm="100000">
                                          <p:val>
                                            <p:strVal val="#ppt_h"/>
                                          </p:val>
                                        </p:tav>
                                      </p:tavLst>
                                    </p:anim>
                                    <p:anim calcmode="lin" valueType="num">
                                      <p:cBhvr>
                                        <p:cTn id="46" dur="500" fill="hold"/>
                                        <p:tgtEl>
                                          <p:spTgt spid="12312"/>
                                        </p:tgtEl>
                                        <p:attrNameLst>
                                          <p:attrName>ppt_x</p:attrName>
                                        </p:attrNameLst>
                                      </p:cBhvr>
                                      <p:tavLst>
                                        <p:tav tm="0">
                                          <p:val>
                                            <p:fltVal val="0.5"/>
                                          </p:val>
                                        </p:tav>
                                        <p:tav tm="100000">
                                          <p:val>
                                            <p:strVal val="#ppt_x"/>
                                          </p:val>
                                        </p:tav>
                                      </p:tavLst>
                                    </p:anim>
                                    <p:anim calcmode="lin" valueType="num">
                                      <p:cBhvr>
                                        <p:cTn id="47" dur="500" fill="hold"/>
                                        <p:tgtEl>
                                          <p:spTgt spid="12312"/>
                                        </p:tgtEl>
                                        <p:attrNameLst>
                                          <p:attrName>ppt_y</p:attrName>
                                        </p:attrNameLst>
                                      </p:cBhvr>
                                      <p:tavLst>
                                        <p:tav tm="0">
                                          <p:val>
                                            <p:fltVal val="0.5"/>
                                          </p:val>
                                        </p:tav>
                                        <p:tav tm="100000">
                                          <p:val>
                                            <p:strVal val="#ppt_y"/>
                                          </p:val>
                                        </p:tav>
                                      </p:tavLst>
                                    </p:anim>
                                  </p:childTnLst>
                                </p:cTn>
                              </p:par>
                              <p:par>
                                <p:cTn id="48" presetID="23" presetClass="entr" presetSubtype="528" fill="hold" grpId="0" nodeType="withEffect">
                                  <p:stCondLst>
                                    <p:cond delay="0"/>
                                  </p:stCondLst>
                                  <p:childTnLst>
                                    <p:set>
                                      <p:cBhvr>
                                        <p:cTn id="49" dur="1" fill="hold">
                                          <p:stCondLst>
                                            <p:cond delay="0"/>
                                          </p:stCondLst>
                                        </p:cTn>
                                        <p:tgtEl>
                                          <p:spTgt spid="12313"/>
                                        </p:tgtEl>
                                        <p:attrNameLst>
                                          <p:attrName>style.visibility</p:attrName>
                                        </p:attrNameLst>
                                      </p:cBhvr>
                                      <p:to>
                                        <p:strVal val="visible"/>
                                      </p:to>
                                    </p:set>
                                    <p:anim calcmode="lin" valueType="num">
                                      <p:cBhvr>
                                        <p:cTn id="50" dur="500" fill="hold"/>
                                        <p:tgtEl>
                                          <p:spTgt spid="12313"/>
                                        </p:tgtEl>
                                        <p:attrNameLst>
                                          <p:attrName>ppt_w</p:attrName>
                                        </p:attrNameLst>
                                      </p:cBhvr>
                                      <p:tavLst>
                                        <p:tav tm="0">
                                          <p:val>
                                            <p:fltVal val="0"/>
                                          </p:val>
                                        </p:tav>
                                        <p:tav tm="100000">
                                          <p:val>
                                            <p:strVal val="#ppt_w"/>
                                          </p:val>
                                        </p:tav>
                                      </p:tavLst>
                                    </p:anim>
                                    <p:anim calcmode="lin" valueType="num">
                                      <p:cBhvr>
                                        <p:cTn id="51" dur="500" fill="hold"/>
                                        <p:tgtEl>
                                          <p:spTgt spid="12313"/>
                                        </p:tgtEl>
                                        <p:attrNameLst>
                                          <p:attrName>ppt_h</p:attrName>
                                        </p:attrNameLst>
                                      </p:cBhvr>
                                      <p:tavLst>
                                        <p:tav tm="0">
                                          <p:val>
                                            <p:fltVal val="0"/>
                                          </p:val>
                                        </p:tav>
                                        <p:tav tm="100000">
                                          <p:val>
                                            <p:strVal val="#ppt_h"/>
                                          </p:val>
                                        </p:tav>
                                      </p:tavLst>
                                    </p:anim>
                                    <p:anim calcmode="lin" valueType="num">
                                      <p:cBhvr>
                                        <p:cTn id="52" dur="500" fill="hold"/>
                                        <p:tgtEl>
                                          <p:spTgt spid="12313"/>
                                        </p:tgtEl>
                                        <p:attrNameLst>
                                          <p:attrName>ppt_x</p:attrName>
                                        </p:attrNameLst>
                                      </p:cBhvr>
                                      <p:tavLst>
                                        <p:tav tm="0">
                                          <p:val>
                                            <p:fltVal val="0.5"/>
                                          </p:val>
                                        </p:tav>
                                        <p:tav tm="100000">
                                          <p:val>
                                            <p:strVal val="#ppt_x"/>
                                          </p:val>
                                        </p:tav>
                                      </p:tavLst>
                                    </p:anim>
                                    <p:anim calcmode="lin" valueType="num">
                                      <p:cBhvr>
                                        <p:cTn id="53" dur="500" fill="hold"/>
                                        <p:tgtEl>
                                          <p:spTgt spid="12313"/>
                                        </p:tgtEl>
                                        <p:attrNameLst>
                                          <p:attrName>ppt_y</p:attrName>
                                        </p:attrNameLst>
                                      </p:cBhvr>
                                      <p:tavLst>
                                        <p:tav tm="0">
                                          <p:val>
                                            <p:fltVal val="0.5"/>
                                          </p:val>
                                        </p:tav>
                                        <p:tav tm="100000">
                                          <p:val>
                                            <p:strVal val="#ppt_y"/>
                                          </p:val>
                                        </p:tav>
                                      </p:tavLst>
                                    </p:anim>
                                  </p:childTnLst>
                                </p:cTn>
                              </p:par>
                              <p:par>
                                <p:cTn id="54" presetID="23" presetClass="entr" presetSubtype="528" fill="hold" grpId="0" nodeType="withEffect">
                                  <p:stCondLst>
                                    <p:cond delay="0"/>
                                  </p:stCondLst>
                                  <p:childTnLst>
                                    <p:set>
                                      <p:cBhvr>
                                        <p:cTn id="55" dur="1" fill="hold">
                                          <p:stCondLst>
                                            <p:cond delay="0"/>
                                          </p:stCondLst>
                                        </p:cTn>
                                        <p:tgtEl>
                                          <p:spTgt spid="12310"/>
                                        </p:tgtEl>
                                        <p:attrNameLst>
                                          <p:attrName>style.visibility</p:attrName>
                                        </p:attrNameLst>
                                      </p:cBhvr>
                                      <p:to>
                                        <p:strVal val="visible"/>
                                      </p:to>
                                    </p:set>
                                    <p:anim calcmode="lin" valueType="num">
                                      <p:cBhvr>
                                        <p:cTn id="56" dur="500" fill="hold"/>
                                        <p:tgtEl>
                                          <p:spTgt spid="12310"/>
                                        </p:tgtEl>
                                        <p:attrNameLst>
                                          <p:attrName>ppt_w</p:attrName>
                                        </p:attrNameLst>
                                      </p:cBhvr>
                                      <p:tavLst>
                                        <p:tav tm="0">
                                          <p:val>
                                            <p:fltVal val="0"/>
                                          </p:val>
                                        </p:tav>
                                        <p:tav tm="100000">
                                          <p:val>
                                            <p:strVal val="#ppt_w"/>
                                          </p:val>
                                        </p:tav>
                                      </p:tavLst>
                                    </p:anim>
                                    <p:anim calcmode="lin" valueType="num">
                                      <p:cBhvr>
                                        <p:cTn id="57" dur="500" fill="hold"/>
                                        <p:tgtEl>
                                          <p:spTgt spid="12310"/>
                                        </p:tgtEl>
                                        <p:attrNameLst>
                                          <p:attrName>ppt_h</p:attrName>
                                        </p:attrNameLst>
                                      </p:cBhvr>
                                      <p:tavLst>
                                        <p:tav tm="0">
                                          <p:val>
                                            <p:fltVal val="0"/>
                                          </p:val>
                                        </p:tav>
                                        <p:tav tm="100000">
                                          <p:val>
                                            <p:strVal val="#ppt_h"/>
                                          </p:val>
                                        </p:tav>
                                      </p:tavLst>
                                    </p:anim>
                                    <p:anim calcmode="lin" valueType="num">
                                      <p:cBhvr>
                                        <p:cTn id="58" dur="500" fill="hold"/>
                                        <p:tgtEl>
                                          <p:spTgt spid="12310"/>
                                        </p:tgtEl>
                                        <p:attrNameLst>
                                          <p:attrName>ppt_x</p:attrName>
                                        </p:attrNameLst>
                                      </p:cBhvr>
                                      <p:tavLst>
                                        <p:tav tm="0">
                                          <p:val>
                                            <p:fltVal val="0.5"/>
                                          </p:val>
                                        </p:tav>
                                        <p:tav tm="100000">
                                          <p:val>
                                            <p:strVal val="#ppt_x"/>
                                          </p:val>
                                        </p:tav>
                                      </p:tavLst>
                                    </p:anim>
                                    <p:anim calcmode="lin" valueType="num">
                                      <p:cBhvr>
                                        <p:cTn id="59" dur="500" fill="hold"/>
                                        <p:tgtEl>
                                          <p:spTgt spid="12310"/>
                                        </p:tgtEl>
                                        <p:attrNameLst>
                                          <p:attrName>ppt_y</p:attrName>
                                        </p:attrNameLst>
                                      </p:cBhvr>
                                      <p:tavLst>
                                        <p:tav tm="0">
                                          <p:val>
                                            <p:fltVal val="0.5"/>
                                          </p:val>
                                        </p:tav>
                                        <p:tav tm="100000">
                                          <p:val>
                                            <p:strVal val="#ppt_y"/>
                                          </p:val>
                                        </p:tav>
                                      </p:tavLst>
                                    </p:anim>
                                  </p:childTnLst>
                                </p:cTn>
                              </p:par>
                              <p:par>
                                <p:cTn id="60" presetID="23" presetClass="entr" presetSubtype="528" fill="hold" grpId="0" nodeType="withEffect">
                                  <p:stCondLst>
                                    <p:cond delay="0"/>
                                  </p:stCondLst>
                                  <p:childTnLst>
                                    <p:set>
                                      <p:cBhvr>
                                        <p:cTn id="61" dur="1" fill="hold">
                                          <p:stCondLst>
                                            <p:cond delay="0"/>
                                          </p:stCondLst>
                                        </p:cTn>
                                        <p:tgtEl>
                                          <p:spTgt spid="12311"/>
                                        </p:tgtEl>
                                        <p:attrNameLst>
                                          <p:attrName>style.visibility</p:attrName>
                                        </p:attrNameLst>
                                      </p:cBhvr>
                                      <p:to>
                                        <p:strVal val="visible"/>
                                      </p:to>
                                    </p:set>
                                    <p:anim calcmode="lin" valueType="num">
                                      <p:cBhvr>
                                        <p:cTn id="62" dur="500" fill="hold"/>
                                        <p:tgtEl>
                                          <p:spTgt spid="12311"/>
                                        </p:tgtEl>
                                        <p:attrNameLst>
                                          <p:attrName>ppt_w</p:attrName>
                                        </p:attrNameLst>
                                      </p:cBhvr>
                                      <p:tavLst>
                                        <p:tav tm="0">
                                          <p:val>
                                            <p:fltVal val="0"/>
                                          </p:val>
                                        </p:tav>
                                        <p:tav tm="100000">
                                          <p:val>
                                            <p:strVal val="#ppt_w"/>
                                          </p:val>
                                        </p:tav>
                                      </p:tavLst>
                                    </p:anim>
                                    <p:anim calcmode="lin" valueType="num">
                                      <p:cBhvr>
                                        <p:cTn id="63" dur="500" fill="hold"/>
                                        <p:tgtEl>
                                          <p:spTgt spid="12311"/>
                                        </p:tgtEl>
                                        <p:attrNameLst>
                                          <p:attrName>ppt_h</p:attrName>
                                        </p:attrNameLst>
                                      </p:cBhvr>
                                      <p:tavLst>
                                        <p:tav tm="0">
                                          <p:val>
                                            <p:fltVal val="0"/>
                                          </p:val>
                                        </p:tav>
                                        <p:tav tm="100000">
                                          <p:val>
                                            <p:strVal val="#ppt_h"/>
                                          </p:val>
                                        </p:tav>
                                      </p:tavLst>
                                    </p:anim>
                                    <p:anim calcmode="lin" valueType="num">
                                      <p:cBhvr>
                                        <p:cTn id="64" dur="500" fill="hold"/>
                                        <p:tgtEl>
                                          <p:spTgt spid="12311"/>
                                        </p:tgtEl>
                                        <p:attrNameLst>
                                          <p:attrName>ppt_x</p:attrName>
                                        </p:attrNameLst>
                                      </p:cBhvr>
                                      <p:tavLst>
                                        <p:tav tm="0">
                                          <p:val>
                                            <p:fltVal val="0.5"/>
                                          </p:val>
                                        </p:tav>
                                        <p:tav tm="100000">
                                          <p:val>
                                            <p:strVal val="#ppt_x"/>
                                          </p:val>
                                        </p:tav>
                                      </p:tavLst>
                                    </p:anim>
                                    <p:anim calcmode="lin" valueType="num">
                                      <p:cBhvr>
                                        <p:cTn id="65" dur="500" fill="hold"/>
                                        <p:tgtEl>
                                          <p:spTgt spid="123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5" grpId="0" animBg="1"/>
      <p:bldP spid="12306" grpId="0" animBg="1"/>
      <p:bldP spid="12307" grpId="0" animBg="1"/>
      <p:bldP spid="12308" grpId="0" animBg="1"/>
      <p:bldP spid="12309" grpId="0" bldLvl="0" autoUpdateAnimBg="0"/>
      <p:bldP spid="12310" grpId="0" bldLvl="0" autoUpdateAnimBg="0"/>
      <p:bldP spid="12311" grpId="0" bldLvl="0" autoUpdateAnimBg="0"/>
      <p:bldP spid="12312" grpId="0" bldLvl="0" autoUpdateAnimBg="0"/>
      <p:bldP spid="12313"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5363" name="组合 2"/>
          <p:cNvGrpSpPr/>
          <p:nvPr/>
        </p:nvGrpSpPr>
        <p:grpSpPr bwMode="auto">
          <a:xfrm>
            <a:off x="763176" y="2962948"/>
            <a:ext cx="1988524" cy="1028181"/>
            <a:chOff x="0" y="0"/>
            <a:chExt cx="2136775" cy="1304592"/>
          </a:xfrm>
        </p:grpSpPr>
        <p:sp>
          <p:nvSpPr>
            <p:cNvPr id="15364" name="Text Box 21"/>
            <p:cNvSpPr>
              <a:spLocks noChangeArrowheads="1"/>
            </p:cNvSpPr>
            <p:nvPr/>
          </p:nvSpPr>
          <p:spPr bwMode="auto">
            <a:xfrm>
              <a:off x="3411" y="0"/>
              <a:ext cx="2077088" cy="46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spcBef>
                  <a:spcPct val="50000"/>
                </a:spcBef>
              </a:pPr>
              <a:r>
                <a:rPr lang="zh-CN" altLang="en-US" sz="1800" b="1" i="1">
                  <a:solidFill>
                    <a:srgbClr val="646464"/>
                  </a:solidFill>
                  <a:latin typeface="Arial" panose="020B0604020202020204" pitchFamily="34" charset="0"/>
                  <a:ea typeface="华文细黑" panose="02010600040101010101" pitchFamily="2" charset="-122"/>
                </a:rPr>
                <a:t>此处添加内容</a:t>
              </a:r>
              <a:endParaRPr lang="zh-CN" altLang="en-US"/>
            </a:p>
          </p:txBody>
        </p:sp>
        <p:sp>
          <p:nvSpPr>
            <p:cNvPr id="15365" name="Rectangle 22"/>
            <p:cNvSpPr>
              <a:spLocks noChangeArrowheads="1"/>
            </p:cNvSpPr>
            <p:nvPr/>
          </p:nvSpPr>
          <p:spPr bwMode="auto">
            <a:xfrm>
              <a:off x="0" y="531605"/>
              <a:ext cx="2136775" cy="77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63525" indent="-263525">
                <a:defRPr sz="1400">
                  <a:solidFill>
                    <a:schemeClr val="tx1"/>
                  </a:solidFill>
                  <a:latin typeface="微软雅黑" panose="020B0503020204020204" pitchFamily="34" charset="-122"/>
                  <a:ea typeface="微软雅黑" panose="020B0503020204020204" pitchFamily="34" charset="-122"/>
                </a:defRPr>
              </a:lvl1pPr>
              <a:lvl2pPr>
                <a:defRPr sz="1400">
                  <a:solidFill>
                    <a:schemeClr val="tx1"/>
                  </a:solidFill>
                  <a:latin typeface="微软雅黑" panose="020B0503020204020204" pitchFamily="34" charset="-122"/>
                  <a:ea typeface="微软雅黑" panose="020B0503020204020204" pitchFamily="34" charset="-122"/>
                </a:defRPr>
              </a:lvl2pPr>
              <a:lvl3pPr>
                <a:defRPr sz="1400">
                  <a:solidFill>
                    <a:schemeClr val="tx1"/>
                  </a:solidFill>
                  <a:latin typeface="微软雅黑" panose="020B0503020204020204" pitchFamily="34" charset="-122"/>
                  <a:ea typeface="微软雅黑" panose="020B0503020204020204" pitchFamily="34" charset="-122"/>
                </a:defRPr>
              </a:lvl3pPr>
              <a:lvl4pPr>
                <a:defRPr sz="1400">
                  <a:solidFill>
                    <a:schemeClr val="tx1"/>
                  </a:solidFill>
                  <a:latin typeface="微软雅黑" panose="020B0503020204020204" pitchFamily="34" charset="-122"/>
                  <a:ea typeface="微软雅黑" panose="020B0503020204020204" pitchFamily="34" charset="-122"/>
                </a:defRPr>
              </a:lvl4pPr>
              <a:lvl5pPr>
                <a:defRPr sz="1400">
                  <a:solidFill>
                    <a:schemeClr val="tx1"/>
                  </a:solidFill>
                  <a:latin typeface="微软雅黑" panose="020B0503020204020204" pitchFamily="34" charset="-122"/>
                  <a:ea typeface="微软雅黑" panose="020B0503020204020204" pitchFamily="34" charset="-122"/>
                </a:defRPr>
              </a:lvl5pPr>
              <a:lvl6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sym typeface="Verdana" panose="020B0604030504040204" pitchFamily="34" charset="0"/>
                </a:rPr>
                <a:t>单击添加段落文字</a:t>
              </a:r>
              <a:endParaRPr lang="zh-CN" altLang="en-US">
                <a:solidFill>
                  <a:srgbClr val="646464"/>
                </a:solidFill>
                <a:latin typeface="Verdana" panose="020B0604030504040204" pitchFamily="34" charset="0"/>
                <a:sym typeface="Verdana" panose="020B0604030504040204" pitchFamily="34" charset="0"/>
              </a:endParaRPr>
            </a:p>
            <a:p>
              <a:pPr algn="l"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sym typeface="Verdana" panose="020B0604030504040204" pitchFamily="34" charset="0"/>
                </a:rPr>
                <a:t>单击添加段落文字</a:t>
              </a:r>
              <a:endParaRPr lang="zh-CN" altLang="en-US"/>
            </a:p>
          </p:txBody>
        </p:sp>
      </p:grpSp>
      <p:grpSp>
        <p:nvGrpSpPr>
          <p:cNvPr id="15366" name="组合 3"/>
          <p:cNvGrpSpPr/>
          <p:nvPr/>
        </p:nvGrpSpPr>
        <p:grpSpPr bwMode="auto">
          <a:xfrm>
            <a:off x="6087595" y="1506073"/>
            <a:ext cx="2056765" cy="1028180"/>
            <a:chOff x="0" y="0"/>
            <a:chExt cx="2136775" cy="1304978"/>
          </a:xfrm>
        </p:grpSpPr>
        <p:sp>
          <p:nvSpPr>
            <p:cNvPr id="15367" name="Text Box 23"/>
            <p:cNvSpPr>
              <a:spLocks noChangeArrowheads="1"/>
            </p:cNvSpPr>
            <p:nvPr/>
          </p:nvSpPr>
          <p:spPr bwMode="auto">
            <a:xfrm>
              <a:off x="3297" y="0"/>
              <a:ext cx="2077420" cy="46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spcBef>
                  <a:spcPct val="50000"/>
                </a:spcBef>
              </a:pPr>
              <a:r>
                <a:rPr lang="zh-CN" altLang="en-US" sz="1800" b="1" i="1">
                  <a:solidFill>
                    <a:srgbClr val="646464"/>
                  </a:solidFill>
                  <a:latin typeface="Arial" panose="020B0604020202020204" pitchFamily="34" charset="0"/>
                  <a:ea typeface="华文细黑" panose="02010600040101010101" pitchFamily="2" charset="-122"/>
                </a:rPr>
                <a:t>此处添加内容</a:t>
              </a:r>
              <a:endParaRPr lang="zh-CN" altLang="en-US"/>
            </a:p>
          </p:txBody>
        </p:sp>
        <p:sp>
          <p:nvSpPr>
            <p:cNvPr id="15368" name="Rectangle 24"/>
            <p:cNvSpPr>
              <a:spLocks noChangeArrowheads="1"/>
            </p:cNvSpPr>
            <p:nvPr/>
          </p:nvSpPr>
          <p:spPr bwMode="auto">
            <a:xfrm>
              <a:off x="0" y="531762"/>
              <a:ext cx="2136775" cy="77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63525" indent="-263525">
                <a:defRPr sz="1400">
                  <a:solidFill>
                    <a:schemeClr val="tx1"/>
                  </a:solidFill>
                  <a:latin typeface="微软雅黑" panose="020B0503020204020204" pitchFamily="34" charset="-122"/>
                  <a:ea typeface="微软雅黑" panose="020B0503020204020204" pitchFamily="34" charset="-122"/>
                </a:defRPr>
              </a:lvl1pPr>
              <a:lvl2pPr>
                <a:defRPr sz="1400">
                  <a:solidFill>
                    <a:schemeClr val="tx1"/>
                  </a:solidFill>
                  <a:latin typeface="微软雅黑" panose="020B0503020204020204" pitchFamily="34" charset="-122"/>
                  <a:ea typeface="微软雅黑" panose="020B0503020204020204" pitchFamily="34" charset="-122"/>
                </a:defRPr>
              </a:lvl2pPr>
              <a:lvl3pPr>
                <a:defRPr sz="1400">
                  <a:solidFill>
                    <a:schemeClr val="tx1"/>
                  </a:solidFill>
                  <a:latin typeface="微软雅黑" panose="020B0503020204020204" pitchFamily="34" charset="-122"/>
                  <a:ea typeface="微软雅黑" panose="020B0503020204020204" pitchFamily="34" charset="-122"/>
                </a:defRPr>
              </a:lvl3pPr>
              <a:lvl4pPr>
                <a:defRPr sz="1400">
                  <a:solidFill>
                    <a:schemeClr val="tx1"/>
                  </a:solidFill>
                  <a:latin typeface="微软雅黑" panose="020B0503020204020204" pitchFamily="34" charset="-122"/>
                  <a:ea typeface="微软雅黑" panose="020B0503020204020204" pitchFamily="34" charset="-122"/>
                </a:defRPr>
              </a:lvl4pPr>
              <a:lvl5pPr>
                <a:defRPr sz="1400">
                  <a:solidFill>
                    <a:schemeClr val="tx1"/>
                  </a:solidFill>
                  <a:latin typeface="微软雅黑" panose="020B0503020204020204" pitchFamily="34" charset="-122"/>
                  <a:ea typeface="微软雅黑" panose="020B0503020204020204" pitchFamily="34" charset="-122"/>
                </a:defRPr>
              </a:lvl5pPr>
              <a:lvl6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sym typeface="Verdana" panose="020B0604030504040204" pitchFamily="34" charset="0"/>
                </a:rPr>
                <a:t>单击添加段落文字</a:t>
              </a:r>
              <a:endParaRPr lang="zh-CN" altLang="en-US">
                <a:solidFill>
                  <a:srgbClr val="646464"/>
                </a:solidFill>
                <a:latin typeface="Verdana" panose="020B0604030504040204" pitchFamily="34" charset="0"/>
                <a:sym typeface="Verdana" panose="020B0604030504040204" pitchFamily="34" charset="0"/>
              </a:endParaRPr>
            </a:p>
            <a:p>
              <a:pPr algn="l"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sym typeface="Verdana" panose="020B0604030504040204" pitchFamily="34" charset="0"/>
                </a:rPr>
                <a:t>单击添加段落文字</a:t>
              </a:r>
              <a:endParaRPr lang="zh-CN" altLang="en-US"/>
            </a:p>
          </p:txBody>
        </p:sp>
      </p:grpSp>
      <p:grpSp>
        <p:nvGrpSpPr>
          <p:cNvPr id="15369" name="组合 4"/>
          <p:cNvGrpSpPr/>
          <p:nvPr/>
        </p:nvGrpSpPr>
        <p:grpSpPr bwMode="auto">
          <a:xfrm>
            <a:off x="6552589" y="3026428"/>
            <a:ext cx="2056765" cy="1028181"/>
            <a:chOff x="0" y="0"/>
            <a:chExt cx="2136775" cy="1304592"/>
          </a:xfrm>
        </p:grpSpPr>
        <p:sp>
          <p:nvSpPr>
            <p:cNvPr id="15370" name="Text Box 25"/>
            <p:cNvSpPr>
              <a:spLocks noChangeArrowheads="1"/>
            </p:cNvSpPr>
            <p:nvPr/>
          </p:nvSpPr>
          <p:spPr bwMode="auto">
            <a:xfrm>
              <a:off x="3297" y="0"/>
              <a:ext cx="2077420" cy="46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spcBef>
                  <a:spcPct val="50000"/>
                </a:spcBef>
              </a:pPr>
              <a:r>
                <a:rPr lang="zh-CN" altLang="en-US" sz="1800" b="1" i="1">
                  <a:solidFill>
                    <a:srgbClr val="646464"/>
                  </a:solidFill>
                  <a:latin typeface="Arial" panose="020B0604020202020204" pitchFamily="34" charset="0"/>
                  <a:ea typeface="华文细黑" panose="02010600040101010101" pitchFamily="2" charset="-122"/>
                </a:rPr>
                <a:t>此处添加内容</a:t>
              </a:r>
              <a:endParaRPr lang="zh-CN" altLang="en-US"/>
            </a:p>
          </p:txBody>
        </p:sp>
        <p:sp>
          <p:nvSpPr>
            <p:cNvPr id="15371" name="Rectangle 26"/>
            <p:cNvSpPr>
              <a:spLocks noChangeArrowheads="1"/>
            </p:cNvSpPr>
            <p:nvPr/>
          </p:nvSpPr>
          <p:spPr bwMode="auto">
            <a:xfrm>
              <a:off x="0" y="531605"/>
              <a:ext cx="2136775" cy="77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63525" indent="-263525">
                <a:defRPr sz="1400">
                  <a:solidFill>
                    <a:schemeClr val="tx1"/>
                  </a:solidFill>
                  <a:latin typeface="微软雅黑" panose="020B0503020204020204" pitchFamily="34" charset="-122"/>
                  <a:ea typeface="微软雅黑" panose="020B0503020204020204" pitchFamily="34" charset="-122"/>
                </a:defRPr>
              </a:lvl1pPr>
              <a:lvl2pPr>
                <a:defRPr sz="1400">
                  <a:solidFill>
                    <a:schemeClr val="tx1"/>
                  </a:solidFill>
                  <a:latin typeface="微软雅黑" panose="020B0503020204020204" pitchFamily="34" charset="-122"/>
                  <a:ea typeface="微软雅黑" panose="020B0503020204020204" pitchFamily="34" charset="-122"/>
                </a:defRPr>
              </a:lvl2pPr>
              <a:lvl3pPr>
                <a:defRPr sz="1400">
                  <a:solidFill>
                    <a:schemeClr val="tx1"/>
                  </a:solidFill>
                  <a:latin typeface="微软雅黑" panose="020B0503020204020204" pitchFamily="34" charset="-122"/>
                  <a:ea typeface="微软雅黑" panose="020B0503020204020204" pitchFamily="34" charset="-122"/>
                </a:defRPr>
              </a:lvl3pPr>
              <a:lvl4pPr>
                <a:defRPr sz="1400">
                  <a:solidFill>
                    <a:schemeClr val="tx1"/>
                  </a:solidFill>
                  <a:latin typeface="微软雅黑" panose="020B0503020204020204" pitchFamily="34" charset="-122"/>
                  <a:ea typeface="微软雅黑" panose="020B0503020204020204" pitchFamily="34" charset="-122"/>
                </a:defRPr>
              </a:lvl4pPr>
              <a:lvl5pPr>
                <a:defRPr sz="1400">
                  <a:solidFill>
                    <a:schemeClr val="tx1"/>
                  </a:solidFill>
                  <a:latin typeface="微软雅黑" panose="020B0503020204020204" pitchFamily="34" charset="-122"/>
                  <a:ea typeface="微软雅黑" panose="020B0503020204020204" pitchFamily="34" charset="-122"/>
                </a:defRPr>
              </a:lvl5pPr>
              <a:lvl6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sym typeface="Verdana" panose="020B0604030504040204" pitchFamily="34" charset="0"/>
                </a:rPr>
                <a:t>单击添加段落文字</a:t>
              </a:r>
              <a:endParaRPr lang="zh-CN" altLang="en-US">
                <a:solidFill>
                  <a:srgbClr val="646464"/>
                </a:solidFill>
                <a:latin typeface="Verdana" panose="020B0604030504040204" pitchFamily="34" charset="0"/>
                <a:sym typeface="Verdana" panose="020B0604030504040204" pitchFamily="34" charset="0"/>
              </a:endParaRPr>
            </a:p>
            <a:p>
              <a:pPr algn="l"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sym typeface="Verdana" panose="020B0604030504040204" pitchFamily="34" charset="0"/>
                </a:rPr>
                <a:t>单击添加段落文字</a:t>
              </a:r>
              <a:endParaRPr lang="zh-CN" altLang="en-US"/>
            </a:p>
          </p:txBody>
        </p:sp>
      </p:grpSp>
      <p:grpSp>
        <p:nvGrpSpPr>
          <p:cNvPr id="15372" name="组合 5"/>
          <p:cNvGrpSpPr/>
          <p:nvPr/>
        </p:nvGrpSpPr>
        <p:grpSpPr bwMode="auto">
          <a:xfrm>
            <a:off x="1128188" y="1190257"/>
            <a:ext cx="1990111" cy="1028181"/>
            <a:chOff x="0" y="0"/>
            <a:chExt cx="2136775" cy="1303628"/>
          </a:xfrm>
        </p:grpSpPr>
        <p:sp>
          <p:nvSpPr>
            <p:cNvPr id="15373" name="Text Box 25"/>
            <p:cNvSpPr>
              <a:spLocks noChangeArrowheads="1"/>
            </p:cNvSpPr>
            <p:nvPr/>
          </p:nvSpPr>
          <p:spPr bwMode="auto">
            <a:xfrm>
              <a:off x="3408" y="0"/>
              <a:ext cx="2077137"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eaLnBrk="1" fontAlgn="base" hangingPunct="1">
                <a:spcBef>
                  <a:spcPct val="50000"/>
                </a:spcBef>
              </a:pPr>
              <a:r>
                <a:rPr lang="zh-CN" altLang="en-US" sz="1800" b="1" i="1">
                  <a:solidFill>
                    <a:srgbClr val="646464"/>
                  </a:solidFill>
                  <a:latin typeface="Arial" panose="020B0604020202020204" pitchFamily="34" charset="0"/>
                  <a:ea typeface="华文细黑" panose="02010600040101010101" pitchFamily="2" charset="-122"/>
                </a:rPr>
                <a:t>此处添加内容</a:t>
              </a:r>
              <a:endParaRPr lang="zh-CN" altLang="en-US"/>
            </a:p>
          </p:txBody>
        </p:sp>
        <p:sp>
          <p:nvSpPr>
            <p:cNvPr id="15374" name="Rectangle 26"/>
            <p:cNvSpPr>
              <a:spLocks noChangeArrowheads="1"/>
            </p:cNvSpPr>
            <p:nvPr/>
          </p:nvSpPr>
          <p:spPr bwMode="auto">
            <a:xfrm>
              <a:off x="0" y="531212"/>
              <a:ext cx="2136775" cy="772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lvl1pPr marL="263525" indent="-263525">
                <a:defRPr sz="1400">
                  <a:solidFill>
                    <a:schemeClr val="tx1"/>
                  </a:solidFill>
                  <a:latin typeface="微软雅黑" panose="020B0503020204020204" pitchFamily="34" charset="-122"/>
                  <a:ea typeface="微软雅黑" panose="020B0503020204020204" pitchFamily="34" charset="-122"/>
                </a:defRPr>
              </a:lvl1pPr>
              <a:lvl2pPr>
                <a:defRPr sz="1400">
                  <a:solidFill>
                    <a:schemeClr val="tx1"/>
                  </a:solidFill>
                  <a:latin typeface="微软雅黑" panose="020B0503020204020204" pitchFamily="34" charset="-122"/>
                  <a:ea typeface="微软雅黑" panose="020B0503020204020204" pitchFamily="34" charset="-122"/>
                </a:defRPr>
              </a:lvl2pPr>
              <a:lvl3pPr>
                <a:defRPr sz="1400">
                  <a:solidFill>
                    <a:schemeClr val="tx1"/>
                  </a:solidFill>
                  <a:latin typeface="微软雅黑" panose="020B0503020204020204" pitchFamily="34" charset="-122"/>
                  <a:ea typeface="微软雅黑" panose="020B0503020204020204" pitchFamily="34" charset="-122"/>
                </a:defRPr>
              </a:lvl3pPr>
              <a:lvl4pPr>
                <a:defRPr sz="1400">
                  <a:solidFill>
                    <a:schemeClr val="tx1"/>
                  </a:solidFill>
                  <a:latin typeface="微软雅黑" panose="020B0503020204020204" pitchFamily="34" charset="-122"/>
                  <a:ea typeface="微软雅黑" panose="020B0503020204020204" pitchFamily="34" charset="-122"/>
                </a:defRPr>
              </a:lvl4pPr>
              <a:lvl5pPr>
                <a:defRPr sz="1400">
                  <a:solidFill>
                    <a:schemeClr val="tx1"/>
                  </a:solidFill>
                  <a:latin typeface="微软雅黑" panose="020B0503020204020204" pitchFamily="34" charset="-122"/>
                  <a:ea typeface="微软雅黑" panose="020B0503020204020204" pitchFamily="34" charset="-122"/>
                </a:defRPr>
              </a:lvl5pPr>
              <a:lvl6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algn="l"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sym typeface="Verdana" panose="020B0604030504040204" pitchFamily="34" charset="0"/>
                </a:rPr>
                <a:t>单击添加段落文字</a:t>
              </a:r>
              <a:endParaRPr lang="zh-CN" altLang="en-US">
                <a:solidFill>
                  <a:srgbClr val="646464"/>
                </a:solidFill>
                <a:latin typeface="Verdana" panose="020B0604030504040204" pitchFamily="34" charset="0"/>
                <a:sym typeface="Verdana" panose="020B0604030504040204" pitchFamily="34" charset="0"/>
              </a:endParaRPr>
            </a:p>
            <a:p>
              <a:pPr algn="l" eaLnBrk="1" fontAlgn="base" hangingPunct="1">
                <a:lnSpc>
                  <a:spcPct val="120000"/>
                </a:lnSpc>
                <a:buFont typeface="Arial" panose="020B0604020202020204" pitchFamily="34" charset="0"/>
                <a:buChar char="•"/>
              </a:pPr>
              <a:r>
                <a:rPr lang="zh-CN" altLang="en-US">
                  <a:solidFill>
                    <a:srgbClr val="646464"/>
                  </a:solidFill>
                  <a:latin typeface="Verdana" panose="020B0604030504040204" pitchFamily="34" charset="0"/>
                  <a:sym typeface="Verdana" panose="020B0604030504040204" pitchFamily="34" charset="0"/>
                </a:rPr>
                <a:t>单击添加段落文字</a:t>
              </a:r>
              <a:endParaRPr lang="zh-CN" altLang="en-US"/>
            </a:p>
          </p:txBody>
        </p:sp>
      </p:grpSp>
      <p:grpSp>
        <p:nvGrpSpPr>
          <p:cNvPr id="15375" name="Group 9"/>
          <p:cNvGrpSpPr/>
          <p:nvPr/>
        </p:nvGrpSpPr>
        <p:grpSpPr bwMode="auto">
          <a:xfrm rot="16977473">
            <a:off x="4379179" y="1644936"/>
            <a:ext cx="128547" cy="1037905"/>
            <a:chOff x="0" y="0"/>
            <a:chExt cx="68" cy="636"/>
          </a:xfrm>
        </p:grpSpPr>
        <p:sp>
          <p:nvSpPr>
            <p:cNvPr id="15376" name="Rectangle 10"/>
            <p:cNvSpPr>
              <a:spLocks noChangeArrowheads="1"/>
            </p:cNvSpPr>
            <p:nvPr/>
          </p:nvSpPr>
          <p:spPr bwMode="auto">
            <a:xfrm rot="16200000">
              <a:off x="-272" y="296"/>
              <a:ext cx="636" cy="44"/>
            </a:xfrm>
            <a:prstGeom prst="rect">
              <a:avLst/>
            </a:pr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5377" name="Rectangle 11"/>
            <p:cNvSpPr>
              <a:spLocks noChangeArrowheads="1"/>
            </p:cNvSpPr>
            <p:nvPr/>
          </p:nvSpPr>
          <p:spPr bwMode="auto">
            <a:xfrm rot="16200000">
              <a:off x="-284" y="280"/>
              <a:ext cx="636" cy="67"/>
            </a:xfrm>
            <a:prstGeom prst="rect">
              <a:avLst/>
            </a:pr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5383" name="Group 9"/>
          <p:cNvGrpSpPr/>
          <p:nvPr/>
        </p:nvGrpSpPr>
        <p:grpSpPr bwMode="auto">
          <a:xfrm rot="16977473">
            <a:off x="4150650" y="2470182"/>
            <a:ext cx="261856" cy="1037905"/>
            <a:chOff x="0" y="0"/>
            <a:chExt cx="68" cy="636"/>
          </a:xfrm>
        </p:grpSpPr>
        <p:sp>
          <p:nvSpPr>
            <p:cNvPr id="15384" name="Rectangle 10"/>
            <p:cNvSpPr>
              <a:spLocks noChangeArrowheads="1"/>
            </p:cNvSpPr>
            <p:nvPr/>
          </p:nvSpPr>
          <p:spPr bwMode="auto">
            <a:xfrm rot="16200000">
              <a:off x="-272" y="296"/>
              <a:ext cx="636" cy="44"/>
            </a:xfrm>
            <a:prstGeom prst="rect">
              <a:avLst/>
            </a:pr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5385" name="Rectangle 11"/>
            <p:cNvSpPr>
              <a:spLocks noChangeArrowheads="1"/>
            </p:cNvSpPr>
            <p:nvPr/>
          </p:nvSpPr>
          <p:spPr bwMode="auto">
            <a:xfrm rot="16200000">
              <a:off x="-284" y="280"/>
              <a:ext cx="636" cy="67"/>
            </a:xfrm>
            <a:prstGeom prst="rect">
              <a:avLst/>
            </a:pr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grpSp>
        <p:nvGrpSpPr>
          <p:cNvPr id="15386" name="Group 12"/>
          <p:cNvGrpSpPr/>
          <p:nvPr/>
        </p:nvGrpSpPr>
        <p:grpSpPr bwMode="auto">
          <a:xfrm rot="15445578">
            <a:off x="4149062" y="1948056"/>
            <a:ext cx="142831" cy="1039491"/>
            <a:chOff x="0" y="0"/>
            <a:chExt cx="68" cy="636"/>
          </a:xfrm>
        </p:grpSpPr>
        <p:sp>
          <p:nvSpPr>
            <p:cNvPr id="15387" name="Rectangle 13"/>
            <p:cNvSpPr>
              <a:spLocks noChangeArrowheads="1"/>
            </p:cNvSpPr>
            <p:nvPr/>
          </p:nvSpPr>
          <p:spPr bwMode="auto">
            <a:xfrm rot="16200000">
              <a:off x="-272" y="296"/>
              <a:ext cx="636" cy="44"/>
            </a:xfrm>
            <a:prstGeom prst="rect">
              <a:avLst/>
            </a:pr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sp>
          <p:nvSpPr>
            <p:cNvPr id="15388" name="Rectangle 14"/>
            <p:cNvSpPr>
              <a:spLocks noChangeArrowheads="1"/>
            </p:cNvSpPr>
            <p:nvPr/>
          </p:nvSpPr>
          <p:spPr bwMode="auto">
            <a:xfrm rot="16200000">
              <a:off x="-284" y="280"/>
              <a:ext cx="636" cy="67"/>
            </a:xfrm>
            <a:prstGeom prst="rect">
              <a:avLst/>
            </a:prstGeom>
            <a:solidFill>
              <a:schemeClr val="bg2"/>
            </a:solidFill>
            <a:ln>
              <a:noFill/>
            </a:ln>
            <a:extLst>
              <a:ext uri="{91240B29-F687-4F45-9708-019B960494DF}">
                <a14:hiddenLine xmlns:a14="http://schemas.microsoft.com/office/drawing/2010/main" w="9525">
                  <a:solidFill>
                    <a:srgbClr val="000000"/>
                  </a:solidFill>
                  <a:bevel/>
                </a14:hiddenLine>
              </a:ext>
            </a:extLst>
          </p:spPr>
          <p:txBody>
            <a:bodyPr rot="10800000" wrap="none" anchor="ctr"/>
            <a:lstStyle/>
            <a:p>
              <a:pPr algn="l" eaLnBrk="1" fontAlgn="base" hangingPunct="1"/>
              <a:endParaRPr lang="zh-CN" altLang="en-US" sz="1800">
                <a:solidFill>
                  <a:srgbClr val="000000"/>
                </a:solidFill>
                <a:latin typeface="Verdana" panose="020B0604030504040204" pitchFamily="34" charset="0"/>
                <a:ea typeface="微软雅黑" panose="020B0503020204020204" pitchFamily="34" charset="-122"/>
                <a:sym typeface="Verdana" panose="020B0604030504040204" pitchFamily="34" charset="0"/>
              </a:endParaRPr>
            </a:p>
          </p:txBody>
        </p:sp>
      </p:grpSp>
      <p:sp>
        <p:nvSpPr>
          <p:cNvPr id="15421" name="椭圆 4"/>
          <p:cNvSpPr>
            <a:spLocks noChangeArrowheads="1"/>
          </p:cNvSpPr>
          <p:nvPr/>
        </p:nvSpPr>
        <p:spPr bwMode="auto">
          <a:xfrm>
            <a:off x="2819941" y="2344014"/>
            <a:ext cx="1185497" cy="1185496"/>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100" b="1">
                <a:solidFill>
                  <a:srgbClr val="FFFFFF"/>
                </a:solidFill>
                <a:ea typeface="微软雅黑" panose="020B0503020204020204" pitchFamily="34" charset="-122"/>
                <a:sym typeface="Verdana" panose="020B0604030504040204" pitchFamily="34" charset="0"/>
              </a:rPr>
              <a:t>单击此处添加标题</a:t>
            </a:r>
            <a:endParaRPr lang="zh-CN" altLang="en-US" sz="1100">
              <a:ea typeface="微软雅黑" panose="020B0503020204020204" pitchFamily="34" charset="-122"/>
            </a:endParaRPr>
          </a:p>
        </p:txBody>
      </p:sp>
      <p:sp>
        <p:nvSpPr>
          <p:cNvPr id="15422" name="椭圆 4"/>
          <p:cNvSpPr>
            <a:spLocks noChangeArrowheads="1"/>
          </p:cNvSpPr>
          <p:nvPr/>
        </p:nvSpPr>
        <p:spPr bwMode="auto">
          <a:xfrm>
            <a:off x="4495823" y="1810779"/>
            <a:ext cx="972838" cy="972837"/>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100" b="1">
                <a:solidFill>
                  <a:srgbClr val="FFFFFF"/>
                </a:solidFill>
                <a:ea typeface="微软雅黑" panose="020B0503020204020204" pitchFamily="34" charset="-122"/>
                <a:sym typeface="Verdana" panose="020B0604030504040204" pitchFamily="34" charset="0"/>
              </a:rPr>
              <a:t>单击此处添加标题</a:t>
            </a:r>
            <a:endParaRPr lang="zh-CN" altLang="en-US" sz="1100">
              <a:ea typeface="微软雅黑" panose="020B0503020204020204" pitchFamily="34" charset="-122"/>
            </a:endParaRPr>
          </a:p>
        </p:txBody>
      </p:sp>
      <p:sp>
        <p:nvSpPr>
          <p:cNvPr id="15420" name="椭圆 4"/>
          <p:cNvSpPr>
            <a:spLocks noChangeArrowheads="1"/>
          </p:cNvSpPr>
          <p:nvPr/>
        </p:nvSpPr>
        <p:spPr bwMode="auto">
          <a:xfrm>
            <a:off x="4748159" y="2572544"/>
            <a:ext cx="1423548" cy="1423548"/>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800" b="1">
                <a:solidFill>
                  <a:srgbClr val="FFFFFF"/>
                </a:solidFill>
                <a:ea typeface="微软雅黑" panose="020B0503020204020204" pitchFamily="34" charset="-122"/>
                <a:sym typeface="Verdana" panose="020B0604030504040204" pitchFamily="34" charset="0"/>
              </a:rPr>
              <a:t>单击此处添加标题</a:t>
            </a:r>
            <a:endParaRPr lang="zh-CN" altLang="en-US" sz="1800">
              <a:ea typeface="微软雅黑" panose="020B0503020204020204" pitchFamily="34" charset="-122"/>
            </a:endParaRPr>
          </a:p>
        </p:txBody>
      </p:sp>
      <p:sp>
        <p:nvSpPr>
          <p:cNvPr id="15423" name="椭圆 4"/>
          <p:cNvSpPr>
            <a:spLocks noChangeArrowheads="1"/>
          </p:cNvSpPr>
          <p:nvPr/>
        </p:nvSpPr>
        <p:spPr bwMode="auto">
          <a:xfrm>
            <a:off x="3429353" y="1582249"/>
            <a:ext cx="791919" cy="791918"/>
          </a:xfrm>
          <a:prstGeom prst="ellipse">
            <a:avLst/>
          </a:pr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lnSpc>
                <a:spcPct val="120000"/>
              </a:lnSpc>
            </a:pPr>
            <a:r>
              <a:rPr lang="zh-CN" altLang="en-US" sz="1100" b="1">
                <a:solidFill>
                  <a:srgbClr val="FFFFFF"/>
                </a:solidFill>
                <a:ea typeface="微软雅黑" panose="020B0503020204020204" pitchFamily="34" charset="-122"/>
                <a:sym typeface="Verdana" panose="020B0604030504040204" pitchFamily="34" charset="0"/>
              </a:rPr>
              <a:t>单击此处添加标题</a:t>
            </a:r>
            <a:endParaRPr lang="zh-CN" altLang="en-US" sz="1100">
              <a:ea typeface="微软雅黑" panose="020B0503020204020204" pitchFamily="34" charset="-122"/>
            </a:endParaRPr>
          </a:p>
        </p:txBody>
      </p:sp>
      <p:pic>
        <p:nvPicPr>
          <p:cNvPr id="29" name="图片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30" name="文本框 29"/>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5423"/>
                                        </p:tgtEl>
                                        <p:attrNameLst>
                                          <p:attrName>style.visibility</p:attrName>
                                        </p:attrNameLst>
                                      </p:cBhvr>
                                      <p:to>
                                        <p:strVal val="visible"/>
                                      </p:to>
                                    </p:set>
                                    <p:anim calcmode="lin" valueType="num">
                                      <p:cBhvr>
                                        <p:cTn id="7" dur="500" fill="hold"/>
                                        <p:tgtEl>
                                          <p:spTgt spid="15423"/>
                                        </p:tgtEl>
                                        <p:attrNameLst>
                                          <p:attrName>ppt_w</p:attrName>
                                        </p:attrNameLst>
                                      </p:cBhvr>
                                      <p:tavLst>
                                        <p:tav tm="0">
                                          <p:val>
                                            <p:fltVal val="0"/>
                                          </p:val>
                                        </p:tav>
                                        <p:tav tm="100000">
                                          <p:val>
                                            <p:strVal val="#ppt_w"/>
                                          </p:val>
                                        </p:tav>
                                      </p:tavLst>
                                    </p:anim>
                                    <p:anim calcmode="lin" valueType="num">
                                      <p:cBhvr>
                                        <p:cTn id="8" dur="500" fill="hold"/>
                                        <p:tgtEl>
                                          <p:spTgt spid="15423"/>
                                        </p:tgtEl>
                                        <p:attrNameLst>
                                          <p:attrName>ppt_h</p:attrName>
                                        </p:attrNameLst>
                                      </p:cBhvr>
                                      <p:tavLst>
                                        <p:tav tm="0">
                                          <p:val>
                                            <p:fltVal val="0"/>
                                          </p:val>
                                        </p:tav>
                                        <p:tav tm="100000">
                                          <p:val>
                                            <p:strVal val="#ppt_h"/>
                                          </p:val>
                                        </p:tav>
                                      </p:tavLst>
                                    </p:anim>
                                    <p:anim calcmode="lin" valueType="num">
                                      <p:cBhvr>
                                        <p:cTn id="9" dur="500" fill="hold"/>
                                        <p:tgtEl>
                                          <p:spTgt spid="15423"/>
                                        </p:tgtEl>
                                        <p:attrNameLst>
                                          <p:attrName>style.rotation</p:attrName>
                                        </p:attrNameLst>
                                      </p:cBhvr>
                                      <p:tavLst>
                                        <p:tav tm="0">
                                          <p:val>
                                            <p:fltVal val="360"/>
                                          </p:val>
                                        </p:tav>
                                        <p:tav tm="100000">
                                          <p:val>
                                            <p:fltVal val="0"/>
                                          </p:val>
                                        </p:tav>
                                      </p:tavLst>
                                    </p:anim>
                                    <p:animEffect>
                                      <p:cBhvr>
                                        <p:cTn id="10" dur="500"/>
                                        <p:tgtEl>
                                          <p:spTgt spid="15423"/>
                                        </p:tgtEl>
                                      </p:cBhvr>
                                    </p:animEffect>
                                  </p:childTnLst>
                                </p:cTn>
                              </p:par>
                              <p:par>
                                <p:cTn id="11" presetID="22" presetClass="entr" presetSubtype="8" fill="hold" nodeType="withEffect">
                                  <p:stCondLst>
                                    <p:cond delay="500"/>
                                  </p:stCondLst>
                                  <p:childTnLst>
                                    <p:set>
                                      <p:cBhvr>
                                        <p:cTn id="12" dur="1" fill="hold">
                                          <p:stCondLst>
                                            <p:cond delay="0"/>
                                          </p:stCondLst>
                                        </p:cTn>
                                        <p:tgtEl>
                                          <p:spTgt spid="15375"/>
                                        </p:tgtEl>
                                        <p:attrNameLst>
                                          <p:attrName>style.visibility</p:attrName>
                                        </p:attrNameLst>
                                      </p:cBhvr>
                                      <p:to>
                                        <p:strVal val="visible"/>
                                      </p:to>
                                    </p:set>
                                    <p:animEffect>
                                      <p:cBhvr>
                                        <p:cTn id="13" dur="500"/>
                                        <p:tgtEl>
                                          <p:spTgt spid="15375"/>
                                        </p:tgtEl>
                                      </p:cBhvr>
                                    </p:animEffect>
                                  </p:childTnLst>
                                </p:cTn>
                              </p:par>
                            </p:childTnLst>
                          </p:cTn>
                        </p:par>
                        <p:par>
                          <p:cTn id="14" fill="hold">
                            <p:stCondLst>
                              <p:cond delay="500"/>
                            </p:stCondLst>
                            <p:childTnLst>
                              <p:par>
                                <p:cTn id="15" presetID="49" presetClass="entr" presetSubtype="0" decel="100000" fill="hold" grpId="0" nodeType="afterEffect">
                                  <p:stCondLst>
                                    <p:cond delay="0"/>
                                  </p:stCondLst>
                                  <p:childTnLst>
                                    <p:set>
                                      <p:cBhvr>
                                        <p:cTn id="16" dur="1" fill="hold">
                                          <p:stCondLst>
                                            <p:cond delay="0"/>
                                          </p:stCondLst>
                                        </p:cTn>
                                        <p:tgtEl>
                                          <p:spTgt spid="15422"/>
                                        </p:tgtEl>
                                        <p:attrNameLst>
                                          <p:attrName>style.visibility</p:attrName>
                                        </p:attrNameLst>
                                      </p:cBhvr>
                                      <p:to>
                                        <p:strVal val="visible"/>
                                      </p:to>
                                    </p:set>
                                    <p:anim calcmode="lin" valueType="num">
                                      <p:cBhvr>
                                        <p:cTn id="17" dur="500" fill="hold"/>
                                        <p:tgtEl>
                                          <p:spTgt spid="15422"/>
                                        </p:tgtEl>
                                        <p:attrNameLst>
                                          <p:attrName>ppt_w</p:attrName>
                                        </p:attrNameLst>
                                      </p:cBhvr>
                                      <p:tavLst>
                                        <p:tav tm="0">
                                          <p:val>
                                            <p:fltVal val="0"/>
                                          </p:val>
                                        </p:tav>
                                        <p:tav tm="100000">
                                          <p:val>
                                            <p:strVal val="#ppt_w"/>
                                          </p:val>
                                        </p:tav>
                                      </p:tavLst>
                                    </p:anim>
                                    <p:anim calcmode="lin" valueType="num">
                                      <p:cBhvr>
                                        <p:cTn id="18" dur="500" fill="hold"/>
                                        <p:tgtEl>
                                          <p:spTgt spid="15422"/>
                                        </p:tgtEl>
                                        <p:attrNameLst>
                                          <p:attrName>ppt_h</p:attrName>
                                        </p:attrNameLst>
                                      </p:cBhvr>
                                      <p:tavLst>
                                        <p:tav tm="0">
                                          <p:val>
                                            <p:fltVal val="0"/>
                                          </p:val>
                                        </p:tav>
                                        <p:tav tm="100000">
                                          <p:val>
                                            <p:strVal val="#ppt_h"/>
                                          </p:val>
                                        </p:tav>
                                      </p:tavLst>
                                    </p:anim>
                                    <p:anim calcmode="lin" valueType="num">
                                      <p:cBhvr>
                                        <p:cTn id="19" dur="500" fill="hold"/>
                                        <p:tgtEl>
                                          <p:spTgt spid="15422"/>
                                        </p:tgtEl>
                                        <p:attrNameLst>
                                          <p:attrName>style.rotation</p:attrName>
                                        </p:attrNameLst>
                                      </p:cBhvr>
                                      <p:tavLst>
                                        <p:tav tm="0">
                                          <p:val>
                                            <p:fltVal val="360"/>
                                          </p:val>
                                        </p:tav>
                                        <p:tav tm="100000">
                                          <p:val>
                                            <p:fltVal val="0"/>
                                          </p:val>
                                        </p:tav>
                                      </p:tavLst>
                                    </p:anim>
                                    <p:animEffect>
                                      <p:cBhvr>
                                        <p:cTn id="20" dur="500"/>
                                        <p:tgtEl>
                                          <p:spTgt spid="15422"/>
                                        </p:tgtEl>
                                      </p:cBhvr>
                                    </p:animEffect>
                                  </p:childTnLst>
                                </p:cTn>
                              </p:par>
                              <p:par>
                                <p:cTn id="21" presetID="22" presetClass="entr" presetSubtype="8" fill="hold" nodeType="withEffect">
                                  <p:stCondLst>
                                    <p:cond delay="900"/>
                                  </p:stCondLst>
                                  <p:childTnLst>
                                    <p:set>
                                      <p:cBhvr>
                                        <p:cTn id="22" dur="1" fill="hold">
                                          <p:stCondLst>
                                            <p:cond delay="0"/>
                                          </p:stCondLst>
                                        </p:cTn>
                                        <p:tgtEl>
                                          <p:spTgt spid="15386"/>
                                        </p:tgtEl>
                                        <p:attrNameLst>
                                          <p:attrName>style.visibility</p:attrName>
                                        </p:attrNameLst>
                                      </p:cBhvr>
                                      <p:to>
                                        <p:strVal val="visible"/>
                                      </p:to>
                                    </p:set>
                                    <p:animEffect>
                                      <p:cBhvr>
                                        <p:cTn id="23" dur="500"/>
                                        <p:tgtEl>
                                          <p:spTgt spid="15386"/>
                                        </p:tgtEl>
                                      </p:cBhvr>
                                    </p:animEffect>
                                  </p:childTnLst>
                                </p:cTn>
                              </p:par>
                            </p:childTnLst>
                          </p:cTn>
                        </p:par>
                        <p:par>
                          <p:cTn id="24" fill="hold">
                            <p:stCondLst>
                              <p:cond delay="1000"/>
                            </p:stCondLst>
                            <p:childTnLst>
                              <p:par>
                                <p:cTn id="25" presetID="49" presetClass="entr" presetSubtype="0" decel="100000" fill="hold" grpId="0" nodeType="afterEffect">
                                  <p:stCondLst>
                                    <p:cond delay="0"/>
                                  </p:stCondLst>
                                  <p:childTnLst>
                                    <p:set>
                                      <p:cBhvr>
                                        <p:cTn id="26" dur="1" fill="hold">
                                          <p:stCondLst>
                                            <p:cond delay="0"/>
                                          </p:stCondLst>
                                        </p:cTn>
                                        <p:tgtEl>
                                          <p:spTgt spid="15421"/>
                                        </p:tgtEl>
                                        <p:attrNameLst>
                                          <p:attrName>style.visibility</p:attrName>
                                        </p:attrNameLst>
                                      </p:cBhvr>
                                      <p:to>
                                        <p:strVal val="visible"/>
                                      </p:to>
                                    </p:set>
                                    <p:anim calcmode="lin" valueType="num">
                                      <p:cBhvr>
                                        <p:cTn id="27" dur="500" fill="hold"/>
                                        <p:tgtEl>
                                          <p:spTgt spid="15421"/>
                                        </p:tgtEl>
                                        <p:attrNameLst>
                                          <p:attrName>ppt_w</p:attrName>
                                        </p:attrNameLst>
                                      </p:cBhvr>
                                      <p:tavLst>
                                        <p:tav tm="0">
                                          <p:val>
                                            <p:fltVal val="0"/>
                                          </p:val>
                                        </p:tav>
                                        <p:tav tm="100000">
                                          <p:val>
                                            <p:strVal val="#ppt_w"/>
                                          </p:val>
                                        </p:tav>
                                      </p:tavLst>
                                    </p:anim>
                                    <p:anim calcmode="lin" valueType="num">
                                      <p:cBhvr>
                                        <p:cTn id="28" dur="500" fill="hold"/>
                                        <p:tgtEl>
                                          <p:spTgt spid="15421"/>
                                        </p:tgtEl>
                                        <p:attrNameLst>
                                          <p:attrName>ppt_h</p:attrName>
                                        </p:attrNameLst>
                                      </p:cBhvr>
                                      <p:tavLst>
                                        <p:tav tm="0">
                                          <p:val>
                                            <p:fltVal val="0"/>
                                          </p:val>
                                        </p:tav>
                                        <p:tav tm="100000">
                                          <p:val>
                                            <p:strVal val="#ppt_h"/>
                                          </p:val>
                                        </p:tav>
                                      </p:tavLst>
                                    </p:anim>
                                    <p:anim calcmode="lin" valueType="num">
                                      <p:cBhvr>
                                        <p:cTn id="29" dur="500" fill="hold"/>
                                        <p:tgtEl>
                                          <p:spTgt spid="15421"/>
                                        </p:tgtEl>
                                        <p:attrNameLst>
                                          <p:attrName>style.rotation</p:attrName>
                                        </p:attrNameLst>
                                      </p:cBhvr>
                                      <p:tavLst>
                                        <p:tav tm="0">
                                          <p:val>
                                            <p:fltVal val="360"/>
                                          </p:val>
                                        </p:tav>
                                        <p:tav tm="100000">
                                          <p:val>
                                            <p:fltVal val="0"/>
                                          </p:val>
                                        </p:tav>
                                      </p:tavLst>
                                    </p:anim>
                                    <p:animEffect>
                                      <p:cBhvr>
                                        <p:cTn id="30" dur="500"/>
                                        <p:tgtEl>
                                          <p:spTgt spid="15421"/>
                                        </p:tgtEl>
                                      </p:cBhvr>
                                    </p:animEffect>
                                  </p:childTnLst>
                                </p:cTn>
                              </p:par>
                              <p:par>
                                <p:cTn id="31" presetID="22" presetClass="entr" presetSubtype="8" fill="hold" nodeType="withEffect">
                                  <p:stCondLst>
                                    <p:cond delay="1400"/>
                                  </p:stCondLst>
                                  <p:childTnLst>
                                    <p:set>
                                      <p:cBhvr>
                                        <p:cTn id="32" dur="1" fill="hold">
                                          <p:stCondLst>
                                            <p:cond delay="0"/>
                                          </p:stCondLst>
                                        </p:cTn>
                                        <p:tgtEl>
                                          <p:spTgt spid="15383"/>
                                        </p:tgtEl>
                                        <p:attrNameLst>
                                          <p:attrName>style.visibility</p:attrName>
                                        </p:attrNameLst>
                                      </p:cBhvr>
                                      <p:to>
                                        <p:strVal val="visible"/>
                                      </p:to>
                                    </p:set>
                                    <p:animEffect>
                                      <p:cBhvr>
                                        <p:cTn id="33" dur="500"/>
                                        <p:tgtEl>
                                          <p:spTgt spid="15383"/>
                                        </p:tgtEl>
                                      </p:cBhvr>
                                    </p:animEffect>
                                  </p:childTnLst>
                                </p:cTn>
                              </p:par>
                            </p:childTnLst>
                          </p:cTn>
                        </p:par>
                        <p:par>
                          <p:cTn id="34" fill="hold">
                            <p:stCondLst>
                              <p:cond delay="1500"/>
                            </p:stCondLst>
                            <p:childTnLst>
                              <p:par>
                                <p:cTn id="35" presetID="49" presetClass="entr" presetSubtype="0" decel="100000" fill="hold" grpId="0" nodeType="afterEffect">
                                  <p:stCondLst>
                                    <p:cond delay="0"/>
                                  </p:stCondLst>
                                  <p:childTnLst>
                                    <p:set>
                                      <p:cBhvr>
                                        <p:cTn id="36" dur="1" fill="hold">
                                          <p:stCondLst>
                                            <p:cond delay="0"/>
                                          </p:stCondLst>
                                        </p:cTn>
                                        <p:tgtEl>
                                          <p:spTgt spid="15420"/>
                                        </p:tgtEl>
                                        <p:attrNameLst>
                                          <p:attrName>style.visibility</p:attrName>
                                        </p:attrNameLst>
                                      </p:cBhvr>
                                      <p:to>
                                        <p:strVal val="visible"/>
                                      </p:to>
                                    </p:set>
                                    <p:anim calcmode="lin" valueType="num">
                                      <p:cBhvr>
                                        <p:cTn id="37" dur="500" fill="hold"/>
                                        <p:tgtEl>
                                          <p:spTgt spid="15420"/>
                                        </p:tgtEl>
                                        <p:attrNameLst>
                                          <p:attrName>ppt_w</p:attrName>
                                        </p:attrNameLst>
                                      </p:cBhvr>
                                      <p:tavLst>
                                        <p:tav tm="0">
                                          <p:val>
                                            <p:fltVal val="0"/>
                                          </p:val>
                                        </p:tav>
                                        <p:tav tm="100000">
                                          <p:val>
                                            <p:strVal val="#ppt_w"/>
                                          </p:val>
                                        </p:tav>
                                      </p:tavLst>
                                    </p:anim>
                                    <p:anim calcmode="lin" valueType="num">
                                      <p:cBhvr>
                                        <p:cTn id="38" dur="500" fill="hold"/>
                                        <p:tgtEl>
                                          <p:spTgt spid="15420"/>
                                        </p:tgtEl>
                                        <p:attrNameLst>
                                          <p:attrName>ppt_h</p:attrName>
                                        </p:attrNameLst>
                                      </p:cBhvr>
                                      <p:tavLst>
                                        <p:tav tm="0">
                                          <p:val>
                                            <p:fltVal val="0"/>
                                          </p:val>
                                        </p:tav>
                                        <p:tav tm="100000">
                                          <p:val>
                                            <p:strVal val="#ppt_h"/>
                                          </p:val>
                                        </p:tav>
                                      </p:tavLst>
                                    </p:anim>
                                    <p:anim calcmode="lin" valueType="num">
                                      <p:cBhvr>
                                        <p:cTn id="39" dur="500" fill="hold"/>
                                        <p:tgtEl>
                                          <p:spTgt spid="15420"/>
                                        </p:tgtEl>
                                        <p:attrNameLst>
                                          <p:attrName>style.rotation</p:attrName>
                                        </p:attrNameLst>
                                      </p:cBhvr>
                                      <p:tavLst>
                                        <p:tav tm="0">
                                          <p:val>
                                            <p:fltVal val="360"/>
                                          </p:val>
                                        </p:tav>
                                        <p:tav tm="100000">
                                          <p:val>
                                            <p:fltVal val="0"/>
                                          </p:val>
                                        </p:tav>
                                      </p:tavLst>
                                    </p:anim>
                                    <p:animEffect>
                                      <p:cBhvr>
                                        <p:cTn id="40" dur="500"/>
                                        <p:tgtEl>
                                          <p:spTgt spid="15420"/>
                                        </p:tgtEl>
                                      </p:cBhvr>
                                    </p:animEffect>
                                  </p:childTnLst>
                                </p:cTn>
                              </p:par>
                            </p:childTnLst>
                          </p:cTn>
                        </p:par>
                        <p:par>
                          <p:cTn id="41" fill="hold">
                            <p:stCondLst>
                              <p:cond delay="2000"/>
                            </p:stCondLst>
                            <p:childTnLst>
                              <p:par>
                                <p:cTn id="42" presetID="31" presetClass="entr" presetSubtype="0" fill="hold" nodeType="afterEffect">
                                  <p:stCondLst>
                                    <p:cond delay="0"/>
                                  </p:stCondLst>
                                  <p:iterate type="lt">
                                    <p:tmPct val="5000"/>
                                  </p:iterate>
                                  <p:childTnLst>
                                    <p:set>
                                      <p:cBhvr>
                                        <p:cTn id="43" dur="1" fill="hold">
                                          <p:stCondLst>
                                            <p:cond delay="0"/>
                                          </p:stCondLst>
                                        </p:cTn>
                                        <p:tgtEl>
                                          <p:spTgt spid="15372"/>
                                        </p:tgtEl>
                                        <p:attrNameLst>
                                          <p:attrName>style.visibility</p:attrName>
                                        </p:attrNameLst>
                                      </p:cBhvr>
                                      <p:to>
                                        <p:strVal val="visible"/>
                                      </p:to>
                                    </p:set>
                                    <p:anim calcmode="lin" valueType="num">
                                      <p:cBhvr>
                                        <p:cTn id="44" dur="1000" fill="hold"/>
                                        <p:tgtEl>
                                          <p:spTgt spid="15372"/>
                                        </p:tgtEl>
                                        <p:attrNameLst>
                                          <p:attrName>ppt_w</p:attrName>
                                        </p:attrNameLst>
                                      </p:cBhvr>
                                      <p:tavLst>
                                        <p:tav tm="0">
                                          <p:val>
                                            <p:fltVal val="0"/>
                                          </p:val>
                                        </p:tav>
                                        <p:tav tm="100000">
                                          <p:val>
                                            <p:strVal val="#ppt_w"/>
                                          </p:val>
                                        </p:tav>
                                      </p:tavLst>
                                    </p:anim>
                                    <p:anim calcmode="lin" valueType="num">
                                      <p:cBhvr>
                                        <p:cTn id="45" dur="1000" fill="hold"/>
                                        <p:tgtEl>
                                          <p:spTgt spid="15372"/>
                                        </p:tgtEl>
                                        <p:attrNameLst>
                                          <p:attrName>ppt_h</p:attrName>
                                        </p:attrNameLst>
                                      </p:cBhvr>
                                      <p:tavLst>
                                        <p:tav tm="0">
                                          <p:val>
                                            <p:fltVal val="0"/>
                                          </p:val>
                                        </p:tav>
                                        <p:tav tm="100000">
                                          <p:val>
                                            <p:strVal val="#ppt_h"/>
                                          </p:val>
                                        </p:tav>
                                      </p:tavLst>
                                    </p:anim>
                                    <p:anim calcmode="lin" valueType="num">
                                      <p:cBhvr>
                                        <p:cTn id="46" dur="1000" fill="hold"/>
                                        <p:tgtEl>
                                          <p:spTgt spid="15372"/>
                                        </p:tgtEl>
                                        <p:attrNameLst>
                                          <p:attrName>style.rotation</p:attrName>
                                        </p:attrNameLst>
                                      </p:cBhvr>
                                      <p:tavLst>
                                        <p:tav tm="0">
                                          <p:val>
                                            <p:fltVal val="90"/>
                                          </p:val>
                                        </p:tav>
                                        <p:tav tm="100000">
                                          <p:val>
                                            <p:fltVal val="0"/>
                                          </p:val>
                                        </p:tav>
                                      </p:tavLst>
                                    </p:anim>
                                    <p:animEffect>
                                      <p:cBhvr>
                                        <p:cTn id="47" dur="1000"/>
                                        <p:tgtEl>
                                          <p:spTgt spid="15372"/>
                                        </p:tgtEl>
                                      </p:cBhvr>
                                    </p:animEffect>
                                  </p:childTnLst>
                                </p:cTn>
                              </p:par>
                              <p:par>
                                <p:cTn id="48" presetID="31" presetClass="entr" presetSubtype="0" fill="hold" nodeType="withEffect">
                                  <p:stCondLst>
                                    <p:cond delay="600"/>
                                  </p:stCondLst>
                                  <p:iterate type="lt">
                                    <p:tmPct val="5000"/>
                                  </p:iterate>
                                  <p:childTnLst>
                                    <p:set>
                                      <p:cBhvr>
                                        <p:cTn id="49" dur="1" fill="hold">
                                          <p:stCondLst>
                                            <p:cond delay="0"/>
                                          </p:stCondLst>
                                        </p:cTn>
                                        <p:tgtEl>
                                          <p:spTgt spid="15363"/>
                                        </p:tgtEl>
                                        <p:attrNameLst>
                                          <p:attrName>style.visibility</p:attrName>
                                        </p:attrNameLst>
                                      </p:cBhvr>
                                      <p:to>
                                        <p:strVal val="visible"/>
                                      </p:to>
                                    </p:set>
                                    <p:anim calcmode="lin" valueType="num">
                                      <p:cBhvr>
                                        <p:cTn id="50" dur="1000" fill="hold"/>
                                        <p:tgtEl>
                                          <p:spTgt spid="15363"/>
                                        </p:tgtEl>
                                        <p:attrNameLst>
                                          <p:attrName>ppt_w</p:attrName>
                                        </p:attrNameLst>
                                      </p:cBhvr>
                                      <p:tavLst>
                                        <p:tav tm="0">
                                          <p:val>
                                            <p:fltVal val="0"/>
                                          </p:val>
                                        </p:tav>
                                        <p:tav tm="100000">
                                          <p:val>
                                            <p:strVal val="#ppt_w"/>
                                          </p:val>
                                        </p:tav>
                                      </p:tavLst>
                                    </p:anim>
                                    <p:anim calcmode="lin" valueType="num">
                                      <p:cBhvr>
                                        <p:cTn id="51" dur="1000" fill="hold"/>
                                        <p:tgtEl>
                                          <p:spTgt spid="15363"/>
                                        </p:tgtEl>
                                        <p:attrNameLst>
                                          <p:attrName>ppt_h</p:attrName>
                                        </p:attrNameLst>
                                      </p:cBhvr>
                                      <p:tavLst>
                                        <p:tav tm="0">
                                          <p:val>
                                            <p:fltVal val="0"/>
                                          </p:val>
                                        </p:tav>
                                        <p:tav tm="100000">
                                          <p:val>
                                            <p:strVal val="#ppt_h"/>
                                          </p:val>
                                        </p:tav>
                                      </p:tavLst>
                                    </p:anim>
                                    <p:anim calcmode="lin" valueType="num">
                                      <p:cBhvr>
                                        <p:cTn id="52" dur="1000" fill="hold"/>
                                        <p:tgtEl>
                                          <p:spTgt spid="15363"/>
                                        </p:tgtEl>
                                        <p:attrNameLst>
                                          <p:attrName>style.rotation</p:attrName>
                                        </p:attrNameLst>
                                      </p:cBhvr>
                                      <p:tavLst>
                                        <p:tav tm="0">
                                          <p:val>
                                            <p:fltVal val="90"/>
                                          </p:val>
                                        </p:tav>
                                        <p:tav tm="100000">
                                          <p:val>
                                            <p:fltVal val="0"/>
                                          </p:val>
                                        </p:tav>
                                      </p:tavLst>
                                    </p:anim>
                                    <p:animEffect>
                                      <p:cBhvr>
                                        <p:cTn id="53" dur="1000"/>
                                        <p:tgtEl>
                                          <p:spTgt spid="15363"/>
                                        </p:tgtEl>
                                      </p:cBhvr>
                                    </p:animEffect>
                                  </p:childTnLst>
                                </p:cTn>
                              </p:par>
                              <p:par>
                                <p:cTn id="54" presetID="31" presetClass="entr" presetSubtype="0" fill="hold" nodeType="withEffect">
                                  <p:stCondLst>
                                    <p:cond delay="1200"/>
                                  </p:stCondLst>
                                  <p:iterate type="lt">
                                    <p:tmPct val="5000"/>
                                  </p:iterate>
                                  <p:childTnLst>
                                    <p:set>
                                      <p:cBhvr>
                                        <p:cTn id="55" dur="1" fill="hold">
                                          <p:stCondLst>
                                            <p:cond delay="0"/>
                                          </p:stCondLst>
                                        </p:cTn>
                                        <p:tgtEl>
                                          <p:spTgt spid="15366"/>
                                        </p:tgtEl>
                                        <p:attrNameLst>
                                          <p:attrName>style.visibility</p:attrName>
                                        </p:attrNameLst>
                                      </p:cBhvr>
                                      <p:to>
                                        <p:strVal val="visible"/>
                                      </p:to>
                                    </p:set>
                                    <p:anim calcmode="lin" valueType="num">
                                      <p:cBhvr>
                                        <p:cTn id="56" dur="1000" fill="hold"/>
                                        <p:tgtEl>
                                          <p:spTgt spid="15366"/>
                                        </p:tgtEl>
                                        <p:attrNameLst>
                                          <p:attrName>ppt_w</p:attrName>
                                        </p:attrNameLst>
                                      </p:cBhvr>
                                      <p:tavLst>
                                        <p:tav tm="0">
                                          <p:val>
                                            <p:fltVal val="0"/>
                                          </p:val>
                                        </p:tav>
                                        <p:tav tm="100000">
                                          <p:val>
                                            <p:strVal val="#ppt_w"/>
                                          </p:val>
                                        </p:tav>
                                      </p:tavLst>
                                    </p:anim>
                                    <p:anim calcmode="lin" valueType="num">
                                      <p:cBhvr>
                                        <p:cTn id="57" dur="1000" fill="hold"/>
                                        <p:tgtEl>
                                          <p:spTgt spid="15366"/>
                                        </p:tgtEl>
                                        <p:attrNameLst>
                                          <p:attrName>ppt_h</p:attrName>
                                        </p:attrNameLst>
                                      </p:cBhvr>
                                      <p:tavLst>
                                        <p:tav tm="0">
                                          <p:val>
                                            <p:fltVal val="0"/>
                                          </p:val>
                                        </p:tav>
                                        <p:tav tm="100000">
                                          <p:val>
                                            <p:strVal val="#ppt_h"/>
                                          </p:val>
                                        </p:tav>
                                      </p:tavLst>
                                    </p:anim>
                                    <p:anim calcmode="lin" valueType="num">
                                      <p:cBhvr>
                                        <p:cTn id="58" dur="1000" fill="hold"/>
                                        <p:tgtEl>
                                          <p:spTgt spid="15366"/>
                                        </p:tgtEl>
                                        <p:attrNameLst>
                                          <p:attrName>style.rotation</p:attrName>
                                        </p:attrNameLst>
                                      </p:cBhvr>
                                      <p:tavLst>
                                        <p:tav tm="0">
                                          <p:val>
                                            <p:fltVal val="90"/>
                                          </p:val>
                                        </p:tav>
                                        <p:tav tm="100000">
                                          <p:val>
                                            <p:fltVal val="0"/>
                                          </p:val>
                                        </p:tav>
                                      </p:tavLst>
                                    </p:anim>
                                    <p:animEffect>
                                      <p:cBhvr>
                                        <p:cTn id="59" dur="1000"/>
                                        <p:tgtEl>
                                          <p:spTgt spid="15366"/>
                                        </p:tgtEl>
                                      </p:cBhvr>
                                    </p:animEffect>
                                  </p:childTnLst>
                                </p:cTn>
                              </p:par>
                              <p:par>
                                <p:cTn id="60" presetID="31" presetClass="entr" presetSubtype="0" fill="hold" nodeType="withEffect">
                                  <p:stCondLst>
                                    <p:cond delay="1600"/>
                                  </p:stCondLst>
                                  <p:iterate type="lt">
                                    <p:tmPct val="5000"/>
                                  </p:iterate>
                                  <p:childTnLst>
                                    <p:set>
                                      <p:cBhvr>
                                        <p:cTn id="61" dur="1" fill="hold">
                                          <p:stCondLst>
                                            <p:cond delay="0"/>
                                          </p:stCondLst>
                                        </p:cTn>
                                        <p:tgtEl>
                                          <p:spTgt spid="15369"/>
                                        </p:tgtEl>
                                        <p:attrNameLst>
                                          <p:attrName>style.visibility</p:attrName>
                                        </p:attrNameLst>
                                      </p:cBhvr>
                                      <p:to>
                                        <p:strVal val="visible"/>
                                      </p:to>
                                    </p:set>
                                    <p:anim calcmode="lin" valueType="num">
                                      <p:cBhvr>
                                        <p:cTn id="62" dur="1000" fill="hold"/>
                                        <p:tgtEl>
                                          <p:spTgt spid="15369"/>
                                        </p:tgtEl>
                                        <p:attrNameLst>
                                          <p:attrName>ppt_w</p:attrName>
                                        </p:attrNameLst>
                                      </p:cBhvr>
                                      <p:tavLst>
                                        <p:tav tm="0">
                                          <p:val>
                                            <p:fltVal val="0"/>
                                          </p:val>
                                        </p:tav>
                                        <p:tav tm="100000">
                                          <p:val>
                                            <p:strVal val="#ppt_w"/>
                                          </p:val>
                                        </p:tav>
                                      </p:tavLst>
                                    </p:anim>
                                    <p:anim calcmode="lin" valueType="num">
                                      <p:cBhvr>
                                        <p:cTn id="63" dur="1000" fill="hold"/>
                                        <p:tgtEl>
                                          <p:spTgt spid="15369"/>
                                        </p:tgtEl>
                                        <p:attrNameLst>
                                          <p:attrName>ppt_h</p:attrName>
                                        </p:attrNameLst>
                                      </p:cBhvr>
                                      <p:tavLst>
                                        <p:tav tm="0">
                                          <p:val>
                                            <p:fltVal val="0"/>
                                          </p:val>
                                        </p:tav>
                                        <p:tav tm="100000">
                                          <p:val>
                                            <p:strVal val="#ppt_h"/>
                                          </p:val>
                                        </p:tav>
                                      </p:tavLst>
                                    </p:anim>
                                    <p:anim calcmode="lin" valueType="num">
                                      <p:cBhvr>
                                        <p:cTn id="64" dur="1000" fill="hold"/>
                                        <p:tgtEl>
                                          <p:spTgt spid="15369"/>
                                        </p:tgtEl>
                                        <p:attrNameLst>
                                          <p:attrName>style.rotation</p:attrName>
                                        </p:attrNameLst>
                                      </p:cBhvr>
                                      <p:tavLst>
                                        <p:tav tm="0">
                                          <p:val>
                                            <p:fltVal val="90"/>
                                          </p:val>
                                        </p:tav>
                                        <p:tav tm="100000">
                                          <p:val>
                                            <p:fltVal val="0"/>
                                          </p:val>
                                        </p:tav>
                                      </p:tavLst>
                                    </p:anim>
                                    <p:animEffect>
                                      <p:cBhvr>
                                        <p:cTn id="65" dur="10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21" grpId="0" bldLvl="0" animBg="1" autoUpdateAnimBg="0"/>
      <p:bldP spid="15422" grpId="0" bldLvl="0" animBg="1" autoUpdateAnimBg="0"/>
      <p:bldP spid="15420" grpId="0" bldLvl="0" animBg="1" autoUpdateAnimBg="0"/>
      <p:bldP spid="15423" grpId="0" bldLvl="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sp>
        <p:nvSpPr>
          <p:cNvPr id="27651" name="任意多边形 1"/>
          <p:cNvSpPr>
            <a:spLocks noChangeArrowheads="1"/>
          </p:cNvSpPr>
          <p:nvPr/>
        </p:nvSpPr>
        <p:spPr bwMode="auto">
          <a:xfrm>
            <a:off x="4335932" y="3430825"/>
            <a:ext cx="880791" cy="1007751"/>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7652" name="任意多边形 2"/>
          <p:cNvSpPr>
            <a:spLocks noChangeArrowheads="1"/>
          </p:cNvSpPr>
          <p:nvPr/>
        </p:nvSpPr>
        <p:spPr bwMode="auto">
          <a:xfrm>
            <a:off x="6203843" y="1542283"/>
            <a:ext cx="879204" cy="1007751"/>
          </a:xfrm>
          <a:custGeom>
            <a:avLst/>
            <a:gdLst>
              <a:gd name="T0" fmla="*/ 0 w 1184474"/>
              <a:gd name="T1" fmla="*/ 0 h 1305883"/>
              <a:gd name="T2" fmla="*/ 1184474 w 1184474"/>
              <a:gd name="T3" fmla="*/ 1305883 h 1305883"/>
            </a:gdLst>
            <a:ahLst/>
            <a:cxnLst/>
            <a:rect l="T0" t="T1" r="T2" b="T3"/>
            <a:pathLst>
              <a:path w="1184474" h="1305883">
                <a:moveTo>
                  <a:pt x="1128301" y="542257"/>
                </a:moveTo>
                <a:cubicBezTo>
                  <a:pt x="1138996" y="544244"/>
                  <a:pt x="1150947" y="549813"/>
                  <a:pt x="1160623" y="559490"/>
                </a:cubicBezTo>
                <a:cubicBezTo>
                  <a:pt x="1179976" y="578842"/>
                  <a:pt x="1182899" y="607295"/>
                  <a:pt x="1173598" y="616596"/>
                </a:cubicBezTo>
                <a:cubicBezTo>
                  <a:pt x="1164297" y="625897"/>
                  <a:pt x="1124169" y="634649"/>
                  <a:pt x="1104816" y="615297"/>
                </a:cubicBezTo>
                <a:cubicBezTo>
                  <a:pt x="1085464" y="595944"/>
                  <a:pt x="1094216" y="555816"/>
                  <a:pt x="1103517" y="546515"/>
                </a:cubicBezTo>
                <a:cubicBezTo>
                  <a:pt x="1108167" y="541864"/>
                  <a:pt x="1117606" y="540270"/>
                  <a:pt x="1128301" y="542257"/>
                </a:cubicBezTo>
                <a:close/>
                <a:moveTo>
                  <a:pt x="1129951" y="407312"/>
                </a:moveTo>
                <a:cubicBezTo>
                  <a:pt x="1142445" y="408682"/>
                  <a:pt x="1156099" y="414183"/>
                  <a:pt x="1166678" y="424762"/>
                </a:cubicBezTo>
                <a:cubicBezTo>
                  <a:pt x="1187836" y="445920"/>
                  <a:pt x="1188681" y="479378"/>
                  <a:pt x="1176799" y="491260"/>
                </a:cubicBezTo>
                <a:cubicBezTo>
                  <a:pt x="1164917" y="503142"/>
                  <a:pt x="1116544" y="517212"/>
                  <a:pt x="1095386" y="496054"/>
                </a:cubicBezTo>
                <a:cubicBezTo>
                  <a:pt x="1074229" y="474896"/>
                  <a:pt x="1088298" y="426523"/>
                  <a:pt x="1100180" y="414641"/>
                </a:cubicBezTo>
                <a:cubicBezTo>
                  <a:pt x="1106121" y="408700"/>
                  <a:pt x="1117456" y="405941"/>
                  <a:pt x="1129951" y="407312"/>
                </a:cubicBezTo>
                <a:close/>
                <a:moveTo>
                  <a:pt x="1108012" y="263931"/>
                </a:moveTo>
                <a:cubicBezTo>
                  <a:pt x="1121552" y="263764"/>
                  <a:pt x="1135813" y="267978"/>
                  <a:pt x="1146016" y="278181"/>
                </a:cubicBezTo>
                <a:cubicBezTo>
                  <a:pt x="1166422" y="298587"/>
                  <a:pt x="1162872" y="335223"/>
                  <a:pt x="1148231" y="349864"/>
                </a:cubicBezTo>
                <a:cubicBezTo>
                  <a:pt x="1133590" y="364505"/>
                  <a:pt x="1078576" y="386433"/>
                  <a:pt x="1058170" y="366027"/>
                </a:cubicBezTo>
                <a:cubicBezTo>
                  <a:pt x="1037764" y="345621"/>
                  <a:pt x="1059692" y="290607"/>
                  <a:pt x="1074333" y="275966"/>
                </a:cubicBezTo>
                <a:cubicBezTo>
                  <a:pt x="1081653" y="268645"/>
                  <a:pt x="1094472" y="264097"/>
                  <a:pt x="1108012" y="263931"/>
                </a:cubicBezTo>
                <a:close/>
                <a:moveTo>
                  <a:pt x="763865" y="213531"/>
                </a:moveTo>
                <a:cubicBezTo>
                  <a:pt x="829482" y="213531"/>
                  <a:pt x="945898" y="291848"/>
                  <a:pt x="992465" y="353231"/>
                </a:cubicBezTo>
                <a:cubicBezTo>
                  <a:pt x="1039032" y="414614"/>
                  <a:pt x="1049615" y="514098"/>
                  <a:pt x="1043265" y="581831"/>
                </a:cubicBezTo>
                <a:cubicBezTo>
                  <a:pt x="1036915" y="649564"/>
                  <a:pt x="1051732" y="668614"/>
                  <a:pt x="954365" y="759631"/>
                </a:cubicBezTo>
                <a:cubicBezTo>
                  <a:pt x="856998" y="850648"/>
                  <a:pt x="535265" y="1068664"/>
                  <a:pt x="459065" y="1127931"/>
                </a:cubicBezTo>
                <a:cubicBezTo>
                  <a:pt x="382865" y="1187198"/>
                  <a:pt x="306665" y="1301498"/>
                  <a:pt x="230465" y="1305731"/>
                </a:cubicBezTo>
                <a:cubicBezTo>
                  <a:pt x="154265" y="1309964"/>
                  <a:pt x="12448" y="1225298"/>
                  <a:pt x="1865" y="1153331"/>
                </a:cubicBezTo>
                <a:cubicBezTo>
                  <a:pt x="-8718" y="1081364"/>
                  <a:pt x="23032" y="945898"/>
                  <a:pt x="166965" y="873931"/>
                </a:cubicBezTo>
                <a:cubicBezTo>
                  <a:pt x="310898" y="801964"/>
                  <a:pt x="355348" y="846414"/>
                  <a:pt x="420965" y="823131"/>
                </a:cubicBezTo>
                <a:cubicBezTo>
                  <a:pt x="486582" y="799848"/>
                  <a:pt x="516215" y="774448"/>
                  <a:pt x="560665" y="734231"/>
                </a:cubicBezTo>
                <a:cubicBezTo>
                  <a:pt x="605115" y="694014"/>
                  <a:pt x="681315" y="645331"/>
                  <a:pt x="687665" y="581831"/>
                </a:cubicBezTo>
                <a:cubicBezTo>
                  <a:pt x="694015" y="518331"/>
                  <a:pt x="586065" y="414614"/>
                  <a:pt x="598765" y="353231"/>
                </a:cubicBezTo>
                <a:cubicBezTo>
                  <a:pt x="611465" y="291848"/>
                  <a:pt x="698248" y="213531"/>
                  <a:pt x="763865" y="213531"/>
                </a:cubicBezTo>
                <a:close/>
                <a:moveTo>
                  <a:pt x="1036431" y="129524"/>
                </a:moveTo>
                <a:cubicBezTo>
                  <a:pt x="1050986" y="129983"/>
                  <a:pt x="1066523" y="135189"/>
                  <a:pt x="1077979" y="146644"/>
                </a:cubicBezTo>
                <a:cubicBezTo>
                  <a:pt x="1100890" y="169556"/>
                  <a:pt x="1098800" y="208793"/>
                  <a:pt x="1083743" y="223851"/>
                </a:cubicBezTo>
                <a:cubicBezTo>
                  <a:pt x="1068686" y="238908"/>
                  <a:pt x="1010548" y="259898"/>
                  <a:pt x="987637" y="236987"/>
                </a:cubicBezTo>
                <a:cubicBezTo>
                  <a:pt x="964725" y="214075"/>
                  <a:pt x="985716" y="155938"/>
                  <a:pt x="1000773" y="140880"/>
                </a:cubicBezTo>
                <a:cubicBezTo>
                  <a:pt x="1008302" y="133352"/>
                  <a:pt x="1021875" y="129065"/>
                  <a:pt x="1036431" y="129524"/>
                </a:cubicBezTo>
                <a:close/>
                <a:moveTo>
                  <a:pt x="887345" y="66"/>
                </a:moveTo>
                <a:cubicBezTo>
                  <a:pt x="908214" y="841"/>
                  <a:pt x="930527" y="8428"/>
                  <a:pt x="947041" y="24941"/>
                </a:cubicBezTo>
                <a:cubicBezTo>
                  <a:pt x="980068" y="57968"/>
                  <a:pt x="977387" y="114196"/>
                  <a:pt x="955924" y="135659"/>
                </a:cubicBezTo>
                <a:cubicBezTo>
                  <a:pt x="934461" y="157122"/>
                  <a:pt x="851292" y="186743"/>
                  <a:pt x="818265" y="153717"/>
                </a:cubicBezTo>
                <a:cubicBezTo>
                  <a:pt x="785239" y="120690"/>
                  <a:pt x="814860" y="37521"/>
                  <a:pt x="836323" y="16058"/>
                </a:cubicBezTo>
                <a:cubicBezTo>
                  <a:pt x="847054" y="5326"/>
                  <a:pt x="866477" y="-710"/>
                  <a:pt x="887345" y="66"/>
                </a:cubicBez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eaLnBrk="1" fontAlgn="base" hangingPunct="1"/>
            <a:endParaRPr lang="zh-CN" altLang="en-US" sz="320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7653" name="TextBox 3"/>
          <p:cNvSpPr>
            <a:spLocks noChangeArrowheads="1"/>
          </p:cNvSpPr>
          <p:nvPr/>
        </p:nvSpPr>
        <p:spPr bwMode="auto">
          <a:xfrm>
            <a:off x="5559517" y="3897406"/>
            <a:ext cx="1712383" cy="6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r"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800">
              <a:ea typeface="微软雅黑" panose="020B0503020204020204" pitchFamily="34" charset="-122"/>
            </a:endParaRPr>
          </a:p>
        </p:txBody>
      </p:sp>
      <p:sp>
        <p:nvSpPr>
          <p:cNvPr id="27654" name="TextBox 4"/>
          <p:cNvSpPr>
            <a:spLocks noChangeArrowheads="1"/>
          </p:cNvSpPr>
          <p:nvPr/>
        </p:nvSpPr>
        <p:spPr bwMode="auto">
          <a:xfrm>
            <a:off x="4602550" y="1007460"/>
            <a:ext cx="1801257" cy="6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800">
              <a:ea typeface="微软雅黑" panose="020B0503020204020204" pitchFamily="34" charset="-122"/>
            </a:endParaRPr>
          </a:p>
        </p:txBody>
      </p:sp>
      <p:sp>
        <p:nvSpPr>
          <p:cNvPr id="27655" name="TextBox 5"/>
          <p:cNvSpPr>
            <a:spLocks noChangeArrowheads="1"/>
          </p:cNvSpPr>
          <p:nvPr/>
        </p:nvSpPr>
        <p:spPr bwMode="auto">
          <a:xfrm>
            <a:off x="1239675" y="3489544"/>
            <a:ext cx="1904412" cy="6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800">
              <a:ea typeface="微软雅黑" panose="020B0503020204020204" pitchFamily="34" charset="-122"/>
            </a:endParaRPr>
          </a:p>
        </p:txBody>
      </p:sp>
      <p:sp>
        <p:nvSpPr>
          <p:cNvPr id="27656" name="TextBox 6"/>
          <p:cNvSpPr>
            <a:spLocks noChangeArrowheads="1"/>
          </p:cNvSpPr>
          <p:nvPr/>
        </p:nvSpPr>
        <p:spPr bwMode="auto">
          <a:xfrm>
            <a:off x="2488652" y="1770813"/>
            <a:ext cx="1764755" cy="646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endParaRPr>
          </a:p>
          <a:p>
            <a:pPr algn="l" eaLnBrk="1" fontAlgn="base" hangingPunct="1"/>
            <a:r>
              <a:rPr lang="zh-CN" altLang="en-US" sz="1200">
                <a:solidFill>
                  <a:srgbClr val="4D4D4D"/>
                </a:solidFill>
                <a:latin typeface="Verdana" panose="020B0604030504040204" pitchFamily="34" charset="0"/>
                <a:ea typeface="微软雅黑" panose="020B0503020204020204" pitchFamily="34" charset="-122"/>
                <a:sym typeface="Verdana" panose="020B0604030504040204" pitchFamily="34" charset="0"/>
              </a:rPr>
              <a:t>单击此处添加文本</a:t>
            </a:r>
            <a:endParaRPr lang="zh-CN" altLang="en-US" sz="1800">
              <a:ea typeface="微软雅黑" panose="020B0503020204020204" pitchFamily="34" charset="-122"/>
            </a:endParaRPr>
          </a:p>
        </p:txBody>
      </p:sp>
      <p:sp>
        <p:nvSpPr>
          <p:cNvPr id="27657" name="矩形 1"/>
          <p:cNvSpPr>
            <a:spLocks noChangeArrowheads="1"/>
          </p:cNvSpPr>
          <p:nvPr/>
        </p:nvSpPr>
        <p:spPr bwMode="auto">
          <a:xfrm>
            <a:off x="4253407" y="2397682"/>
            <a:ext cx="1007752" cy="880791"/>
          </a:xfrm>
          <a:custGeom>
            <a:avLst/>
            <a:gdLst>
              <a:gd name="T0" fmla="*/ 0 w 1008063"/>
              <a:gd name="T1" fmla="*/ 0 h 881063"/>
              <a:gd name="T2" fmla="*/ 1008063 w 1008063"/>
              <a:gd name="T3" fmla="*/ 881063 h 881063"/>
            </a:gdLst>
            <a:ahLst/>
            <a:cxnLst/>
            <a:rect l="T0" t="T1" r="T2" b="T3"/>
            <a:pathLst>
              <a:path w="1008063" h="881063">
                <a:moveTo>
                  <a:pt x="942728" y="158110"/>
                </a:moveTo>
                <a:cubicBezTo>
                  <a:pt x="958837" y="158686"/>
                  <a:pt x="976062" y="164329"/>
                  <a:pt x="988810" y="176613"/>
                </a:cubicBezTo>
                <a:cubicBezTo>
                  <a:pt x="1001557" y="188897"/>
                  <a:pt x="1007414" y="205494"/>
                  <a:pt x="1008012" y="221018"/>
                </a:cubicBezTo>
                <a:cubicBezTo>
                  <a:pt x="1008611" y="236540"/>
                  <a:pt x="1003951" y="250988"/>
                  <a:pt x="995667" y="258970"/>
                </a:cubicBezTo>
                <a:cubicBezTo>
                  <a:pt x="979099" y="274935"/>
                  <a:pt x="914897" y="296968"/>
                  <a:pt x="889402" y="272402"/>
                </a:cubicBezTo>
                <a:cubicBezTo>
                  <a:pt x="863908" y="247835"/>
                  <a:pt x="886774" y="185970"/>
                  <a:pt x="903342" y="170005"/>
                </a:cubicBezTo>
                <a:cubicBezTo>
                  <a:pt x="911626" y="162023"/>
                  <a:pt x="926619" y="157533"/>
                  <a:pt x="942728" y="158110"/>
                </a:cubicBezTo>
                <a:close/>
                <a:moveTo>
                  <a:pt x="601892" y="104078"/>
                </a:moveTo>
                <a:cubicBezTo>
                  <a:pt x="647770" y="105923"/>
                  <a:pt x="699852" y="116845"/>
                  <a:pt x="735390" y="142824"/>
                </a:cubicBezTo>
                <a:cubicBezTo>
                  <a:pt x="782774" y="177463"/>
                  <a:pt x="843230" y="264059"/>
                  <a:pt x="843230" y="312867"/>
                </a:cubicBezTo>
                <a:cubicBezTo>
                  <a:pt x="843230" y="361676"/>
                  <a:pt x="782774" y="426229"/>
                  <a:pt x="735390" y="435676"/>
                </a:cubicBezTo>
                <a:cubicBezTo>
                  <a:pt x="688006" y="445123"/>
                  <a:pt x="607942" y="364825"/>
                  <a:pt x="558924" y="369548"/>
                </a:cubicBezTo>
                <a:cubicBezTo>
                  <a:pt x="509906" y="374272"/>
                  <a:pt x="472326" y="430952"/>
                  <a:pt x="441281" y="464016"/>
                </a:cubicBezTo>
                <a:cubicBezTo>
                  <a:pt x="410236" y="497080"/>
                  <a:pt x="390628" y="519122"/>
                  <a:pt x="372655" y="567931"/>
                </a:cubicBezTo>
                <a:cubicBezTo>
                  <a:pt x="354682" y="616740"/>
                  <a:pt x="388995" y="649804"/>
                  <a:pt x="333441" y="756867"/>
                </a:cubicBezTo>
                <a:cubicBezTo>
                  <a:pt x="277887" y="863931"/>
                  <a:pt x="173315" y="887548"/>
                  <a:pt x="117761" y="879676"/>
                </a:cubicBezTo>
                <a:cubicBezTo>
                  <a:pt x="62207" y="871804"/>
                  <a:pt x="-3151" y="766314"/>
                  <a:pt x="117" y="709633"/>
                </a:cubicBezTo>
                <a:cubicBezTo>
                  <a:pt x="3385" y="652952"/>
                  <a:pt x="91617" y="596272"/>
                  <a:pt x="137368" y="539591"/>
                </a:cubicBezTo>
                <a:cubicBezTo>
                  <a:pt x="183119" y="482910"/>
                  <a:pt x="351414" y="243591"/>
                  <a:pt x="421673" y="171165"/>
                </a:cubicBezTo>
                <a:cubicBezTo>
                  <a:pt x="491933" y="98739"/>
                  <a:pt x="506638" y="109761"/>
                  <a:pt x="558924" y="105037"/>
                </a:cubicBezTo>
                <a:cubicBezTo>
                  <a:pt x="571996" y="103856"/>
                  <a:pt x="586599" y="103463"/>
                  <a:pt x="601892" y="104078"/>
                </a:cubicBezTo>
                <a:close/>
                <a:moveTo>
                  <a:pt x="862789" y="66481"/>
                </a:moveTo>
                <a:cubicBezTo>
                  <a:pt x="874025" y="66822"/>
                  <a:pt x="886019" y="70694"/>
                  <a:pt x="894862" y="79215"/>
                </a:cubicBezTo>
                <a:cubicBezTo>
                  <a:pt x="903705" y="87737"/>
                  <a:pt x="907724" y="99294"/>
                  <a:pt x="908078" y="110121"/>
                </a:cubicBezTo>
                <a:cubicBezTo>
                  <a:pt x="908432" y="120948"/>
                  <a:pt x="905123" y="131044"/>
                  <a:pt x="899312" y="136645"/>
                </a:cubicBezTo>
                <a:cubicBezTo>
                  <a:pt x="887688" y="147845"/>
                  <a:pt x="842810" y="163459"/>
                  <a:pt x="825123" y="146416"/>
                </a:cubicBezTo>
                <a:cubicBezTo>
                  <a:pt x="807437" y="129374"/>
                  <a:pt x="823640" y="86128"/>
                  <a:pt x="835263" y="74928"/>
                </a:cubicBezTo>
                <a:cubicBezTo>
                  <a:pt x="841075" y="69328"/>
                  <a:pt x="851553" y="66139"/>
                  <a:pt x="862789" y="66481"/>
                </a:cubicBezTo>
                <a:close/>
                <a:moveTo>
                  <a:pt x="763988" y="18007"/>
                </a:moveTo>
                <a:cubicBezTo>
                  <a:pt x="774440" y="17883"/>
                  <a:pt x="785448" y="21017"/>
                  <a:pt x="793324" y="28607"/>
                </a:cubicBezTo>
                <a:cubicBezTo>
                  <a:pt x="801200" y="36196"/>
                  <a:pt x="804453" y="46804"/>
                  <a:pt x="804324" y="56876"/>
                </a:cubicBezTo>
                <a:cubicBezTo>
                  <a:pt x="804196" y="66947"/>
                  <a:pt x="800685" y="76483"/>
                  <a:pt x="795034" y="81927"/>
                </a:cubicBezTo>
                <a:cubicBezTo>
                  <a:pt x="783732" y="92818"/>
                  <a:pt x="741264" y="109129"/>
                  <a:pt x="725512" y="93950"/>
                </a:cubicBezTo>
                <a:cubicBezTo>
                  <a:pt x="709760" y="78771"/>
                  <a:pt x="726687" y="37850"/>
                  <a:pt x="737989" y="26959"/>
                </a:cubicBezTo>
                <a:cubicBezTo>
                  <a:pt x="743640" y="21514"/>
                  <a:pt x="753536" y="18131"/>
                  <a:pt x="763988" y="18007"/>
                </a:cubicBezTo>
                <a:close/>
                <a:moveTo>
                  <a:pt x="551220" y="4923"/>
                </a:moveTo>
                <a:cubicBezTo>
                  <a:pt x="559475" y="6401"/>
                  <a:pt x="568701" y="10543"/>
                  <a:pt x="576170" y="17741"/>
                </a:cubicBezTo>
                <a:cubicBezTo>
                  <a:pt x="583640" y="24939"/>
                  <a:pt x="587939" y="33828"/>
                  <a:pt x="589473" y="41784"/>
                </a:cubicBezTo>
                <a:cubicBezTo>
                  <a:pt x="591007" y="49739"/>
                  <a:pt x="589776" y="56760"/>
                  <a:pt x="586186" y="60219"/>
                </a:cubicBezTo>
                <a:cubicBezTo>
                  <a:pt x="579006" y="67138"/>
                  <a:pt x="548030" y="73648"/>
                  <a:pt x="533091" y="59253"/>
                </a:cubicBezTo>
                <a:cubicBezTo>
                  <a:pt x="518152" y="44857"/>
                  <a:pt x="524908" y="15008"/>
                  <a:pt x="532088" y="8090"/>
                </a:cubicBezTo>
                <a:cubicBezTo>
                  <a:pt x="535678" y="4631"/>
                  <a:pt x="542964" y="3445"/>
                  <a:pt x="551220" y="4923"/>
                </a:cubicBezTo>
                <a:close/>
                <a:moveTo>
                  <a:pt x="651821" y="257"/>
                </a:moveTo>
                <a:cubicBezTo>
                  <a:pt x="661466" y="1276"/>
                  <a:pt x="672006" y="5368"/>
                  <a:pt x="680172" y="13237"/>
                </a:cubicBezTo>
                <a:cubicBezTo>
                  <a:pt x="688338" y="21106"/>
                  <a:pt x="692585" y="31263"/>
                  <a:pt x="693642" y="40556"/>
                </a:cubicBezTo>
                <a:cubicBezTo>
                  <a:pt x="694701" y="49851"/>
                  <a:pt x="692571" y="58282"/>
                  <a:pt x="687985" y="62701"/>
                </a:cubicBezTo>
                <a:cubicBezTo>
                  <a:pt x="678813" y="71540"/>
                  <a:pt x="641472" y="82005"/>
                  <a:pt x="625139" y="66267"/>
                </a:cubicBezTo>
                <a:cubicBezTo>
                  <a:pt x="608806" y="50529"/>
                  <a:pt x="619667" y="14547"/>
                  <a:pt x="628840" y="5709"/>
                </a:cubicBezTo>
                <a:cubicBezTo>
                  <a:pt x="633426" y="1290"/>
                  <a:pt x="642176" y="-763"/>
                  <a:pt x="651821" y="257"/>
                </a:cubicBezTo>
                <a:close/>
              </a:path>
            </a:pathLst>
          </a:custGeom>
          <a:solidFill>
            <a:srgbClr val="FF6699"/>
          </a:solidFill>
          <a:ln>
            <a:noFill/>
          </a:ln>
          <a:extLst>
            <a:ext uri="{91240B29-F687-4F45-9708-019B960494DF}">
              <a14:hiddenLine xmlns:a14="http://schemas.microsoft.com/office/drawing/2010/main" w="9525">
                <a:solidFill>
                  <a:srgbClr val="000000"/>
                </a:solidFill>
                <a:bevel/>
              </a14:hiddenLine>
            </a:ext>
          </a:extLst>
        </p:spPr>
        <p:txBody>
          <a:bodyPr anchor="ctr"/>
          <a:lstStyle/>
          <a:p>
            <a:pPr algn="l" eaLnBrk="1" fontAlgn="base" hangingPunct="1">
              <a:lnSpc>
                <a:spcPct val="120000"/>
              </a:lnSpc>
            </a:pPr>
            <a:endParaRPr lang="zh-CN" altLang="en-US" sz="1800" b="1">
              <a:solidFill>
                <a:srgbClr val="FFFFFF"/>
              </a:solidFill>
              <a:ea typeface="微软雅黑" panose="020B0503020204020204" pitchFamily="34" charset="-122"/>
              <a:sym typeface="Verdana" panose="020B0604030504040204" pitchFamily="34" charset="0"/>
            </a:endParaRPr>
          </a:p>
        </p:txBody>
      </p:sp>
      <p:sp>
        <p:nvSpPr>
          <p:cNvPr id="27658" name="矩形 21"/>
          <p:cNvSpPr>
            <a:spLocks noChangeArrowheads="1"/>
          </p:cNvSpPr>
          <p:nvPr/>
        </p:nvSpPr>
        <p:spPr bwMode="auto">
          <a:xfrm>
            <a:off x="2853664" y="4151328"/>
            <a:ext cx="1007752" cy="879204"/>
          </a:xfrm>
          <a:custGeom>
            <a:avLst/>
            <a:gdLst>
              <a:gd name="T0" fmla="*/ 0 w 1008063"/>
              <a:gd name="T1" fmla="*/ 0 h 879475"/>
              <a:gd name="T2" fmla="*/ 1008063 w 1008063"/>
              <a:gd name="T3" fmla="*/ 879475 h 879475"/>
            </a:gdLst>
            <a:ahLst/>
            <a:cxnLst/>
            <a:rect l="T0" t="T1" r="T2" b="T3"/>
            <a:pathLst>
              <a:path w="1008063" h="879475">
                <a:moveTo>
                  <a:pt x="942729" y="157825"/>
                </a:moveTo>
                <a:cubicBezTo>
                  <a:pt x="958838" y="158400"/>
                  <a:pt x="976062" y="164033"/>
                  <a:pt x="988810" y="176295"/>
                </a:cubicBezTo>
                <a:cubicBezTo>
                  <a:pt x="1001557" y="188557"/>
                  <a:pt x="1007414" y="205124"/>
                  <a:pt x="1008012" y="220619"/>
                </a:cubicBezTo>
                <a:cubicBezTo>
                  <a:pt x="1008611" y="236114"/>
                  <a:pt x="1003952" y="250535"/>
                  <a:pt x="995667" y="258503"/>
                </a:cubicBezTo>
                <a:cubicBezTo>
                  <a:pt x="979099" y="274440"/>
                  <a:pt x="914897" y="296433"/>
                  <a:pt x="889403" y="271911"/>
                </a:cubicBezTo>
                <a:cubicBezTo>
                  <a:pt x="863909" y="247389"/>
                  <a:pt x="886774" y="185636"/>
                  <a:pt x="903342" y="169699"/>
                </a:cubicBezTo>
                <a:cubicBezTo>
                  <a:pt x="911626" y="161731"/>
                  <a:pt x="926620" y="157249"/>
                  <a:pt x="942729" y="157825"/>
                </a:cubicBezTo>
                <a:close/>
                <a:moveTo>
                  <a:pt x="601892" y="103890"/>
                </a:moveTo>
                <a:cubicBezTo>
                  <a:pt x="647770" y="105732"/>
                  <a:pt x="699852" y="116635"/>
                  <a:pt x="735390" y="142567"/>
                </a:cubicBezTo>
                <a:cubicBezTo>
                  <a:pt x="782774" y="177144"/>
                  <a:pt x="843230" y="263583"/>
                  <a:pt x="843230" y="312303"/>
                </a:cubicBezTo>
                <a:cubicBezTo>
                  <a:pt x="843230" y="361024"/>
                  <a:pt x="782774" y="425461"/>
                  <a:pt x="735390" y="434891"/>
                </a:cubicBezTo>
                <a:cubicBezTo>
                  <a:pt x="688006" y="444320"/>
                  <a:pt x="607943" y="364167"/>
                  <a:pt x="558924" y="368882"/>
                </a:cubicBezTo>
                <a:cubicBezTo>
                  <a:pt x="509906" y="373597"/>
                  <a:pt x="472326" y="430176"/>
                  <a:pt x="441281" y="463180"/>
                </a:cubicBezTo>
                <a:cubicBezTo>
                  <a:pt x="410236" y="496184"/>
                  <a:pt x="390628" y="518187"/>
                  <a:pt x="372655" y="566908"/>
                </a:cubicBezTo>
                <a:cubicBezTo>
                  <a:pt x="354682" y="615628"/>
                  <a:pt x="388995" y="648633"/>
                  <a:pt x="333441" y="755503"/>
                </a:cubicBezTo>
                <a:cubicBezTo>
                  <a:pt x="277887" y="862374"/>
                  <a:pt x="173315" y="885948"/>
                  <a:pt x="117761" y="878090"/>
                </a:cubicBezTo>
                <a:cubicBezTo>
                  <a:pt x="62207" y="870233"/>
                  <a:pt x="-3150" y="764933"/>
                  <a:pt x="117" y="708354"/>
                </a:cubicBezTo>
                <a:cubicBezTo>
                  <a:pt x="3385" y="651776"/>
                  <a:pt x="91618" y="595197"/>
                  <a:pt x="137368" y="538618"/>
                </a:cubicBezTo>
                <a:cubicBezTo>
                  <a:pt x="183119" y="482040"/>
                  <a:pt x="351414" y="243152"/>
                  <a:pt x="421673" y="170857"/>
                </a:cubicBezTo>
                <a:cubicBezTo>
                  <a:pt x="491933" y="98562"/>
                  <a:pt x="506639" y="109563"/>
                  <a:pt x="558924" y="104848"/>
                </a:cubicBezTo>
                <a:cubicBezTo>
                  <a:pt x="571996" y="103669"/>
                  <a:pt x="586599" y="103277"/>
                  <a:pt x="601892" y="103890"/>
                </a:cubicBezTo>
                <a:close/>
                <a:moveTo>
                  <a:pt x="862789" y="66361"/>
                </a:moveTo>
                <a:cubicBezTo>
                  <a:pt x="874025" y="66702"/>
                  <a:pt x="886019" y="70567"/>
                  <a:pt x="894863" y="79073"/>
                </a:cubicBezTo>
                <a:cubicBezTo>
                  <a:pt x="903705" y="87579"/>
                  <a:pt x="907724" y="99115"/>
                  <a:pt x="908078" y="109923"/>
                </a:cubicBezTo>
                <a:cubicBezTo>
                  <a:pt x="908432" y="120730"/>
                  <a:pt x="905123" y="130808"/>
                  <a:pt x="899312" y="136399"/>
                </a:cubicBezTo>
                <a:cubicBezTo>
                  <a:pt x="887688" y="147579"/>
                  <a:pt x="842810" y="163164"/>
                  <a:pt x="825123" y="146152"/>
                </a:cubicBezTo>
                <a:cubicBezTo>
                  <a:pt x="807437" y="129141"/>
                  <a:pt x="823640" y="85973"/>
                  <a:pt x="835263" y="74793"/>
                </a:cubicBezTo>
                <a:cubicBezTo>
                  <a:pt x="841075" y="69203"/>
                  <a:pt x="851553" y="66020"/>
                  <a:pt x="862789" y="66361"/>
                </a:cubicBezTo>
                <a:close/>
                <a:moveTo>
                  <a:pt x="763988" y="17975"/>
                </a:moveTo>
                <a:cubicBezTo>
                  <a:pt x="774439" y="17851"/>
                  <a:pt x="785448" y="20979"/>
                  <a:pt x="793324" y="28555"/>
                </a:cubicBezTo>
                <a:cubicBezTo>
                  <a:pt x="801200" y="36131"/>
                  <a:pt x="804453" y="46720"/>
                  <a:pt x="804324" y="56773"/>
                </a:cubicBezTo>
                <a:cubicBezTo>
                  <a:pt x="804196" y="66827"/>
                  <a:pt x="800685" y="76345"/>
                  <a:pt x="795034" y="81780"/>
                </a:cubicBezTo>
                <a:cubicBezTo>
                  <a:pt x="783732" y="92651"/>
                  <a:pt x="741264" y="108933"/>
                  <a:pt x="725512" y="93781"/>
                </a:cubicBezTo>
                <a:cubicBezTo>
                  <a:pt x="709760" y="78630"/>
                  <a:pt x="726687" y="37782"/>
                  <a:pt x="737989" y="26911"/>
                </a:cubicBezTo>
                <a:cubicBezTo>
                  <a:pt x="743640" y="21475"/>
                  <a:pt x="753536" y="18098"/>
                  <a:pt x="763988" y="17975"/>
                </a:cubicBezTo>
                <a:close/>
                <a:moveTo>
                  <a:pt x="551219" y="4914"/>
                </a:moveTo>
                <a:cubicBezTo>
                  <a:pt x="559475" y="6390"/>
                  <a:pt x="568701" y="10525"/>
                  <a:pt x="576170" y="17710"/>
                </a:cubicBezTo>
                <a:cubicBezTo>
                  <a:pt x="583640" y="24894"/>
                  <a:pt x="587939" y="33768"/>
                  <a:pt x="589473" y="41709"/>
                </a:cubicBezTo>
                <a:cubicBezTo>
                  <a:pt x="591007" y="49650"/>
                  <a:pt x="589776" y="56658"/>
                  <a:pt x="586186" y="60111"/>
                </a:cubicBezTo>
                <a:cubicBezTo>
                  <a:pt x="579006" y="67017"/>
                  <a:pt x="548030" y="73515"/>
                  <a:pt x="533091" y="59146"/>
                </a:cubicBezTo>
                <a:cubicBezTo>
                  <a:pt x="518152" y="44777"/>
                  <a:pt x="524908" y="14982"/>
                  <a:pt x="532088" y="8076"/>
                </a:cubicBezTo>
                <a:cubicBezTo>
                  <a:pt x="535678" y="4623"/>
                  <a:pt x="542964" y="3439"/>
                  <a:pt x="551219" y="4914"/>
                </a:cubicBezTo>
                <a:close/>
                <a:moveTo>
                  <a:pt x="651821" y="257"/>
                </a:moveTo>
                <a:cubicBezTo>
                  <a:pt x="661466" y="1274"/>
                  <a:pt x="672006" y="5359"/>
                  <a:pt x="680172" y="13214"/>
                </a:cubicBezTo>
                <a:cubicBezTo>
                  <a:pt x="688339" y="21069"/>
                  <a:pt x="692585" y="31207"/>
                  <a:pt x="693643" y="40484"/>
                </a:cubicBezTo>
                <a:cubicBezTo>
                  <a:pt x="694701" y="49761"/>
                  <a:pt x="692571" y="58178"/>
                  <a:pt x="687985" y="62589"/>
                </a:cubicBezTo>
                <a:cubicBezTo>
                  <a:pt x="678813" y="71411"/>
                  <a:pt x="641472" y="81857"/>
                  <a:pt x="625139" y="66148"/>
                </a:cubicBezTo>
                <a:cubicBezTo>
                  <a:pt x="608806" y="50438"/>
                  <a:pt x="619668" y="14521"/>
                  <a:pt x="628840" y="5699"/>
                </a:cubicBezTo>
                <a:cubicBezTo>
                  <a:pt x="633426" y="1288"/>
                  <a:pt x="642176" y="-761"/>
                  <a:pt x="651821" y="257"/>
                </a:cubicBezTo>
                <a:close/>
              </a:path>
            </a:pathLst>
          </a:custGeom>
          <a:solidFill>
            <a:srgbClr val="C0C0C0"/>
          </a:solidFill>
          <a:ln>
            <a:noFill/>
          </a:ln>
          <a:extLst>
            <a:ext uri="{91240B29-F687-4F45-9708-019B960494DF}">
              <a14:hiddenLine xmlns:a14="http://schemas.microsoft.com/office/drawing/2010/main" w="3175">
                <a:solidFill>
                  <a:srgbClr val="EAEAEA"/>
                </a:solidFill>
                <a:bevel/>
              </a14:hiddenLine>
            </a:ext>
          </a:extLst>
        </p:spPr>
        <p:txBody>
          <a:bodyPr anchor="ctr"/>
          <a:lstStyle/>
          <a:p>
            <a:pPr eaLnBrk="1" fontAlgn="base" hangingPunct="1">
              <a:lnSpc>
                <a:spcPct val="120000"/>
              </a:lnSpc>
            </a:pPr>
            <a:endParaRPr lang="zh-CN" altLang="en-US" sz="1200">
              <a:solidFill>
                <a:srgbClr val="4D4D4D"/>
              </a:solidFill>
              <a:ea typeface="微软雅黑" panose="020B0503020204020204" pitchFamily="34" charset="-122"/>
              <a:sym typeface="Verdana" panose="020B0604030504040204" pitchFamily="34" charset="0"/>
            </a:endParaRPr>
          </a:p>
        </p:txBody>
      </p:sp>
      <p:sp>
        <p:nvSpPr>
          <p:cNvPr id="27659" name="直接连接符 9"/>
          <p:cNvSpPr>
            <a:spLocks noChangeShapeType="1"/>
          </p:cNvSpPr>
          <p:nvPr/>
        </p:nvSpPr>
        <p:spPr bwMode="auto">
          <a:xfrm>
            <a:off x="2488652" y="2694453"/>
            <a:ext cx="22694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p>
        </p:txBody>
      </p:sp>
      <p:sp>
        <p:nvSpPr>
          <p:cNvPr id="27660" name="直接连接符 10"/>
          <p:cNvSpPr>
            <a:spLocks noChangeShapeType="1"/>
          </p:cNvSpPr>
          <p:nvPr/>
        </p:nvSpPr>
        <p:spPr bwMode="auto">
          <a:xfrm>
            <a:off x="4602549" y="1939036"/>
            <a:ext cx="2267838"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p>
        </p:txBody>
      </p:sp>
      <p:sp>
        <p:nvSpPr>
          <p:cNvPr id="27661" name="直接连接符 11"/>
          <p:cNvSpPr>
            <a:spLocks noChangeShapeType="1"/>
          </p:cNvSpPr>
          <p:nvPr/>
        </p:nvSpPr>
        <p:spPr bwMode="auto">
          <a:xfrm>
            <a:off x="1239676" y="4456034"/>
            <a:ext cx="2267837"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p>
        </p:txBody>
      </p:sp>
      <p:sp>
        <p:nvSpPr>
          <p:cNvPr id="27662" name="直接连接符 12"/>
          <p:cNvSpPr>
            <a:spLocks noChangeShapeType="1"/>
          </p:cNvSpPr>
          <p:nvPr/>
        </p:nvSpPr>
        <p:spPr bwMode="auto">
          <a:xfrm>
            <a:off x="5002476" y="3897406"/>
            <a:ext cx="2269425" cy="1587"/>
          </a:xfrm>
          <a:prstGeom prst="line">
            <a:avLst/>
          </a:prstGeom>
          <a:noFill/>
          <a:ln w="9525">
            <a:solidFill>
              <a:srgbClr val="A9A9A9"/>
            </a:solidFill>
            <a:bevel/>
            <a:headEnd type="oval" w="med" len="med"/>
            <a:tailEnd type="oval" w="med" len="med"/>
          </a:ln>
          <a:extLst>
            <a:ext uri="{909E8E84-426E-40DD-AFC4-6F175D3DCCD1}">
              <a14:hiddenFill xmlns:a14="http://schemas.microsoft.com/office/drawing/2010/main">
                <a:noFill/>
              </a14:hiddenFill>
            </a:ext>
          </a:extLst>
        </p:spPr>
        <p:txBody>
          <a:bodyPr/>
          <a:lstStyle/>
          <a:p>
            <a:endParaRPr lang="zh-CN" altLang="en-US" sz="1800"/>
          </a:p>
        </p:txBody>
      </p:sp>
      <p:pic>
        <p:nvPicPr>
          <p:cNvPr id="16" name="图片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35" y="56899"/>
            <a:ext cx="9141179" cy="310897"/>
          </a:xfrm>
          <a:prstGeom prst="rect">
            <a:avLst/>
          </a:prstGeom>
        </p:spPr>
      </p:pic>
      <p:sp>
        <p:nvSpPr>
          <p:cNvPr id="17" name="文本框 16"/>
          <p:cNvSpPr txBox="1"/>
          <p:nvPr/>
        </p:nvSpPr>
        <p:spPr>
          <a:xfrm>
            <a:off x="3808594" y="329830"/>
            <a:ext cx="1569660" cy="369332"/>
          </a:xfrm>
          <a:prstGeom prst="rect">
            <a:avLst/>
          </a:prstGeom>
          <a:noFill/>
        </p:spPr>
        <p:txBody>
          <a:bodyPr wrap="none" rtlCol="0">
            <a:spAutoFit/>
          </a:bodyPr>
          <a:lstStyle/>
          <a:p>
            <a:r>
              <a:rPr lang="zh-CN" altLang="en-US" b="1" dirty="0" smtClean="0">
                <a:solidFill>
                  <a:srgbClr val="FF6699"/>
                </a:solidFill>
              </a:rPr>
              <a:t>此处添加标题</a:t>
            </a:r>
            <a:endParaRPr lang="zh-CN" altLang="en-US" b="1" dirty="0">
              <a:solidFill>
                <a:srgbClr val="FF6699"/>
              </a:solidFill>
            </a:endParaRPr>
          </a:p>
        </p:txBody>
      </p:sp>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8"/>
                                        </p:tgtEl>
                                        <p:attrNameLst>
                                          <p:attrName>style.visibility</p:attrName>
                                        </p:attrNameLst>
                                      </p:cBhvr>
                                      <p:to>
                                        <p:strVal val="visible"/>
                                      </p:to>
                                    </p:set>
                                    <p:animEffect>
                                      <p:cBhvr>
                                        <p:cTn id="7" dur="1000"/>
                                        <p:tgtEl>
                                          <p:spTgt spid="27658"/>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27661"/>
                                        </p:tgtEl>
                                        <p:attrNameLst>
                                          <p:attrName>style.visibility</p:attrName>
                                        </p:attrNameLst>
                                      </p:cBhvr>
                                      <p:to>
                                        <p:strVal val="visible"/>
                                      </p:to>
                                    </p:set>
                                    <p:animEffect>
                                      <p:cBhvr>
                                        <p:cTn id="11" dur="500"/>
                                        <p:tgtEl>
                                          <p:spTgt spid="27661"/>
                                        </p:tgtEl>
                                      </p:cBhvr>
                                    </p:animEffect>
                                  </p:childTnLst>
                                </p:cTn>
                              </p:par>
                            </p:childTnLst>
                          </p:cTn>
                        </p:par>
                        <p:par>
                          <p:cTn id="12" fill="hold">
                            <p:stCondLst>
                              <p:cond delay="1500"/>
                            </p:stCondLst>
                            <p:childTnLst>
                              <p:par>
                                <p:cTn id="13" presetID="12" presetClass="entr" presetSubtype="4" fill="hold" grpId="0" nodeType="afterEffect">
                                  <p:stCondLst>
                                    <p:cond delay="0"/>
                                  </p:stCondLst>
                                  <p:childTnLst>
                                    <p:set>
                                      <p:cBhvr>
                                        <p:cTn id="14" dur="1" fill="hold">
                                          <p:stCondLst>
                                            <p:cond delay="0"/>
                                          </p:stCondLst>
                                        </p:cTn>
                                        <p:tgtEl>
                                          <p:spTgt spid="27655"/>
                                        </p:tgtEl>
                                        <p:attrNameLst>
                                          <p:attrName>style.visibility</p:attrName>
                                        </p:attrNameLst>
                                      </p:cBhvr>
                                      <p:to>
                                        <p:strVal val="visible"/>
                                      </p:to>
                                    </p:set>
                                    <p:animEffect>
                                      <p:cBhvr>
                                        <p:cTn id="15" dur="500"/>
                                        <p:tgtEl>
                                          <p:spTgt spid="27655"/>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27651"/>
                                        </p:tgtEl>
                                        <p:attrNameLst>
                                          <p:attrName>style.visibility</p:attrName>
                                        </p:attrNameLst>
                                      </p:cBhvr>
                                      <p:to>
                                        <p:strVal val="visible"/>
                                      </p:to>
                                    </p:set>
                                    <p:animEffect>
                                      <p:cBhvr>
                                        <p:cTn id="19" dur="1000"/>
                                        <p:tgtEl>
                                          <p:spTgt spid="27651"/>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7662"/>
                                        </p:tgtEl>
                                        <p:attrNameLst>
                                          <p:attrName>style.visibility</p:attrName>
                                        </p:attrNameLst>
                                      </p:cBhvr>
                                      <p:to>
                                        <p:strVal val="visible"/>
                                      </p:to>
                                    </p:set>
                                    <p:animEffect>
                                      <p:cBhvr>
                                        <p:cTn id="23" dur="500"/>
                                        <p:tgtEl>
                                          <p:spTgt spid="27662"/>
                                        </p:tgtEl>
                                      </p:cBhvr>
                                    </p:animEffect>
                                  </p:childTnLst>
                                </p:cTn>
                              </p:par>
                            </p:childTnLst>
                          </p:cTn>
                        </p:par>
                        <p:par>
                          <p:cTn id="24" fill="hold">
                            <p:stCondLst>
                              <p:cond delay="3500"/>
                            </p:stCondLst>
                            <p:childTnLst>
                              <p:par>
                                <p:cTn id="25" presetID="12" presetClass="entr" presetSubtype="1" fill="hold" grpId="0" nodeType="afterEffect">
                                  <p:stCondLst>
                                    <p:cond delay="0"/>
                                  </p:stCondLst>
                                  <p:childTnLst>
                                    <p:set>
                                      <p:cBhvr>
                                        <p:cTn id="26" dur="1" fill="hold">
                                          <p:stCondLst>
                                            <p:cond delay="0"/>
                                          </p:stCondLst>
                                        </p:cTn>
                                        <p:tgtEl>
                                          <p:spTgt spid="27653"/>
                                        </p:tgtEl>
                                        <p:attrNameLst>
                                          <p:attrName>style.visibility</p:attrName>
                                        </p:attrNameLst>
                                      </p:cBhvr>
                                      <p:to>
                                        <p:strVal val="visible"/>
                                      </p:to>
                                    </p:set>
                                    <p:animEffect>
                                      <p:cBhvr>
                                        <p:cTn id="27" dur="500"/>
                                        <p:tgtEl>
                                          <p:spTgt spid="27653"/>
                                        </p:tgtEl>
                                      </p:cBhvr>
                                    </p:animEffect>
                                  </p:childTnLst>
                                </p:cTn>
                              </p:par>
                            </p:childTnLst>
                          </p:cTn>
                        </p:par>
                        <p:par>
                          <p:cTn id="28" fill="hold">
                            <p:stCondLst>
                              <p:cond delay="4000"/>
                            </p:stCondLst>
                            <p:childTnLst>
                              <p:par>
                                <p:cTn id="29" presetID="10" presetClass="entr" presetSubtype="0" fill="hold" grpId="0" nodeType="afterEffect">
                                  <p:stCondLst>
                                    <p:cond delay="0"/>
                                  </p:stCondLst>
                                  <p:childTnLst>
                                    <p:set>
                                      <p:cBhvr>
                                        <p:cTn id="30" dur="1" fill="hold">
                                          <p:stCondLst>
                                            <p:cond delay="0"/>
                                          </p:stCondLst>
                                        </p:cTn>
                                        <p:tgtEl>
                                          <p:spTgt spid="27657"/>
                                        </p:tgtEl>
                                        <p:attrNameLst>
                                          <p:attrName>style.visibility</p:attrName>
                                        </p:attrNameLst>
                                      </p:cBhvr>
                                      <p:to>
                                        <p:strVal val="visible"/>
                                      </p:to>
                                    </p:set>
                                    <p:animEffect>
                                      <p:cBhvr>
                                        <p:cTn id="31" dur="1000"/>
                                        <p:tgtEl>
                                          <p:spTgt spid="27657"/>
                                        </p:tgtEl>
                                      </p:cBhvr>
                                    </p:animEffect>
                                  </p:childTnLst>
                                </p:cTn>
                              </p:par>
                            </p:childTnLst>
                          </p:cTn>
                        </p:par>
                        <p:par>
                          <p:cTn id="32" fill="hold">
                            <p:stCondLst>
                              <p:cond delay="5000"/>
                            </p:stCondLst>
                            <p:childTnLst>
                              <p:par>
                                <p:cTn id="33" presetID="22" presetClass="entr" presetSubtype="2" fill="hold" grpId="0" nodeType="afterEffect">
                                  <p:stCondLst>
                                    <p:cond delay="0"/>
                                  </p:stCondLst>
                                  <p:childTnLst>
                                    <p:set>
                                      <p:cBhvr>
                                        <p:cTn id="34" dur="1" fill="hold">
                                          <p:stCondLst>
                                            <p:cond delay="0"/>
                                          </p:stCondLst>
                                        </p:cTn>
                                        <p:tgtEl>
                                          <p:spTgt spid="27659"/>
                                        </p:tgtEl>
                                        <p:attrNameLst>
                                          <p:attrName>style.visibility</p:attrName>
                                        </p:attrNameLst>
                                      </p:cBhvr>
                                      <p:to>
                                        <p:strVal val="visible"/>
                                      </p:to>
                                    </p:set>
                                    <p:animEffect>
                                      <p:cBhvr>
                                        <p:cTn id="35" dur="500"/>
                                        <p:tgtEl>
                                          <p:spTgt spid="27659"/>
                                        </p:tgtEl>
                                      </p:cBhvr>
                                    </p:animEffect>
                                  </p:childTnLst>
                                </p:cTn>
                              </p:par>
                            </p:childTnLst>
                          </p:cTn>
                        </p:par>
                        <p:par>
                          <p:cTn id="36" fill="hold">
                            <p:stCondLst>
                              <p:cond delay="5500"/>
                            </p:stCondLst>
                            <p:childTnLst>
                              <p:par>
                                <p:cTn id="37" presetID="12" presetClass="entr" presetSubtype="4" fill="hold" grpId="0" nodeType="afterEffect">
                                  <p:stCondLst>
                                    <p:cond delay="0"/>
                                  </p:stCondLst>
                                  <p:childTnLst>
                                    <p:set>
                                      <p:cBhvr>
                                        <p:cTn id="38" dur="1" fill="hold">
                                          <p:stCondLst>
                                            <p:cond delay="0"/>
                                          </p:stCondLst>
                                        </p:cTn>
                                        <p:tgtEl>
                                          <p:spTgt spid="27656"/>
                                        </p:tgtEl>
                                        <p:attrNameLst>
                                          <p:attrName>style.visibility</p:attrName>
                                        </p:attrNameLst>
                                      </p:cBhvr>
                                      <p:to>
                                        <p:strVal val="visible"/>
                                      </p:to>
                                    </p:set>
                                    <p:animEffect>
                                      <p:cBhvr>
                                        <p:cTn id="39" dur="500"/>
                                        <p:tgtEl>
                                          <p:spTgt spid="27656"/>
                                        </p:tgtEl>
                                      </p:cBhvr>
                                    </p:animEffect>
                                  </p:childTnLst>
                                </p:cTn>
                              </p:par>
                            </p:childTnLst>
                          </p:cTn>
                        </p:par>
                        <p:par>
                          <p:cTn id="40" fill="hold">
                            <p:stCondLst>
                              <p:cond delay="6000"/>
                            </p:stCondLst>
                            <p:childTnLst>
                              <p:par>
                                <p:cTn id="41" presetID="10" presetClass="entr" presetSubtype="0" fill="hold" grpId="0" nodeType="afterEffect">
                                  <p:stCondLst>
                                    <p:cond delay="0"/>
                                  </p:stCondLst>
                                  <p:childTnLst>
                                    <p:set>
                                      <p:cBhvr>
                                        <p:cTn id="42" dur="1" fill="hold">
                                          <p:stCondLst>
                                            <p:cond delay="0"/>
                                          </p:stCondLst>
                                        </p:cTn>
                                        <p:tgtEl>
                                          <p:spTgt spid="27652"/>
                                        </p:tgtEl>
                                        <p:attrNameLst>
                                          <p:attrName>style.visibility</p:attrName>
                                        </p:attrNameLst>
                                      </p:cBhvr>
                                      <p:to>
                                        <p:strVal val="visible"/>
                                      </p:to>
                                    </p:set>
                                    <p:animEffect>
                                      <p:cBhvr>
                                        <p:cTn id="43" dur="1000"/>
                                        <p:tgtEl>
                                          <p:spTgt spid="27652"/>
                                        </p:tgtEl>
                                      </p:cBhvr>
                                    </p:animEffect>
                                  </p:childTnLst>
                                </p:cTn>
                              </p:par>
                            </p:childTnLst>
                          </p:cTn>
                        </p:par>
                        <p:par>
                          <p:cTn id="44" fill="hold">
                            <p:stCondLst>
                              <p:cond delay="7000"/>
                            </p:stCondLst>
                            <p:childTnLst>
                              <p:par>
                                <p:cTn id="45" presetID="22" presetClass="entr" presetSubtype="2" fill="hold" grpId="0" nodeType="afterEffect">
                                  <p:stCondLst>
                                    <p:cond delay="0"/>
                                  </p:stCondLst>
                                  <p:childTnLst>
                                    <p:set>
                                      <p:cBhvr>
                                        <p:cTn id="46" dur="1" fill="hold">
                                          <p:stCondLst>
                                            <p:cond delay="0"/>
                                          </p:stCondLst>
                                        </p:cTn>
                                        <p:tgtEl>
                                          <p:spTgt spid="27660"/>
                                        </p:tgtEl>
                                        <p:attrNameLst>
                                          <p:attrName>style.visibility</p:attrName>
                                        </p:attrNameLst>
                                      </p:cBhvr>
                                      <p:to>
                                        <p:strVal val="visible"/>
                                      </p:to>
                                    </p:set>
                                    <p:animEffect>
                                      <p:cBhvr>
                                        <p:cTn id="47" dur="500"/>
                                        <p:tgtEl>
                                          <p:spTgt spid="27660"/>
                                        </p:tgtEl>
                                      </p:cBhvr>
                                    </p:animEffect>
                                  </p:childTnLst>
                                </p:cTn>
                              </p:par>
                            </p:childTnLst>
                          </p:cTn>
                        </p:par>
                        <p:par>
                          <p:cTn id="48" fill="hold">
                            <p:stCondLst>
                              <p:cond delay="7500"/>
                            </p:stCondLst>
                            <p:childTnLst>
                              <p:par>
                                <p:cTn id="49" presetID="12" presetClass="entr" presetSubtype="4" fill="hold" grpId="0" nodeType="afterEffect">
                                  <p:stCondLst>
                                    <p:cond delay="0"/>
                                  </p:stCondLst>
                                  <p:childTnLst>
                                    <p:set>
                                      <p:cBhvr>
                                        <p:cTn id="50" dur="1" fill="hold">
                                          <p:stCondLst>
                                            <p:cond delay="0"/>
                                          </p:stCondLst>
                                        </p:cTn>
                                        <p:tgtEl>
                                          <p:spTgt spid="27654"/>
                                        </p:tgtEl>
                                        <p:attrNameLst>
                                          <p:attrName>style.visibility</p:attrName>
                                        </p:attrNameLst>
                                      </p:cBhvr>
                                      <p:to>
                                        <p:strVal val="visible"/>
                                      </p:to>
                                    </p:set>
                                    <p:animEffect>
                                      <p:cBhvr>
                                        <p:cTn id="51" dur="500"/>
                                        <p:tgtEl>
                                          <p:spTgt spid="27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ldLvl="0" animBg="1" autoUpdateAnimBg="0"/>
      <p:bldP spid="27652" grpId="0" bldLvl="0" animBg="1" autoUpdateAnimBg="0"/>
      <p:bldP spid="27653" grpId="0" bldLvl="0" autoUpdateAnimBg="0"/>
      <p:bldP spid="27654" grpId="0" bldLvl="0" autoUpdateAnimBg="0"/>
      <p:bldP spid="27655" grpId="0" bldLvl="0" autoUpdateAnimBg="0"/>
      <p:bldP spid="27656" grpId="0" bldLvl="0" autoUpdateAnimBg="0"/>
      <p:bldP spid="27657" grpId="0" bldLvl="0" animBg="1" autoUpdateAnimBg="0"/>
      <p:bldP spid="27658" grpId="0" bldLvl="0" animBg="1" autoUpdateAnimBg="0"/>
      <p:bldP spid="27659" grpId="0" animBg="1"/>
      <p:bldP spid="27660" grpId="0" animBg="1"/>
      <p:bldP spid="27661" grpId="0" animBg="1"/>
      <p:bldP spid="2766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0" descr="00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11" y="0"/>
            <a:ext cx="914117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1" descr="003"/>
          <p:cNvPicPr>
            <a:picLocks noChangeAspect="1" noChangeArrowheads="1"/>
          </p:cNvPicPr>
          <p:nvPr/>
        </p:nvPicPr>
        <p:blipFill>
          <a:blip r:embed="rId2">
            <a:extLst>
              <a:ext uri="{28A0092B-C50C-407E-A947-70E740481C1C}">
                <a14:useLocalDpi xmlns:a14="http://schemas.microsoft.com/office/drawing/2010/main" val="0"/>
              </a:ext>
            </a:extLst>
          </a:blip>
          <a:srcRect l="37865" t="35010" r="5339" b="33759"/>
          <a:stretch>
            <a:fillRect/>
          </a:stretch>
        </p:blipFill>
        <p:spPr bwMode="auto">
          <a:xfrm flipH="1">
            <a:off x="26849" y="267494"/>
            <a:ext cx="4067027" cy="2421778"/>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729801" y="1923678"/>
            <a:ext cx="3888432" cy="1152128"/>
          </a:xfrm>
          <a:prstGeom prst="rect">
            <a:avLst/>
          </a:prstGeom>
          <a:no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WordArt 20"/>
          <p:cNvSpPr>
            <a:spLocks noChangeArrowheads="1" noChangeShapeType="1" noTextEdit="1"/>
          </p:cNvSpPr>
          <p:nvPr/>
        </p:nvSpPr>
        <p:spPr bwMode="auto">
          <a:xfrm>
            <a:off x="3185025" y="2283124"/>
            <a:ext cx="228529" cy="457059"/>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l"/>
            <a:r>
              <a:rPr lang="en-US" altLang="zh-CN" sz="3600" b="1" dirty="0" smtClean="0">
                <a:solidFill>
                  <a:srgbClr val="FF6699"/>
                </a:solidFill>
                <a:latin typeface="Arial" panose="020B0604020202020204" pitchFamily="34" charset="0"/>
                <a:cs typeface="Arial" panose="020B0604020202020204" pitchFamily="34" charset="0"/>
              </a:rPr>
              <a:t>2</a:t>
            </a:r>
            <a:endParaRPr lang="zh-CN" altLang="en-US" sz="3600" b="1" dirty="0">
              <a:solidFill>
                <a:srgbClr val="FF6699"/>
              </a:solidFill>
              <a:latin typeface="Arial" panose="020B0604020202020204" pitchFamily="34" charset="0"/>
              <a:cs typeface="Arial" panose="020B0604020202020204" pitchFamily="34" charset="0"/>
            </a:endParaRPr>
          </a:p>
        </p:txBody>
      </p:sp>
      <p:sp>
        <p:nvSpPr>
          <p:cNvPr id="8" name="Rectangle 22"/>
          <p:cNvSpPr>
            <a:spLocks noChangeArrowheads="1"/>
          </p:cNvSpPr>
          <p:nvPr/>
        </p:nvSpPr>
        <p:spPr bwMode="auto">
          <a:xfrm>
            <a:off x="3642084" y="2211710"/>
            <a:ext cx="2970883" cy="60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a:spAutoFit/>
          </a:bodyPr>
          <a:lstStyle/>
          <a:p>
            <a:pPr algn="l" eaLnBrk="1" fontAlgn="base" hangingPunct="1">
              <a:lnSpc>
                <a:spcPct val="120000"/>
              </a:lnSpc>
            </a:pPr>
            <a:r>
              <a:rPr lang="zh-CN" altLang="en-US" sz="1600" b="1" dirty="0" smtClean="0">
                <a:solidFill>
                  <a:srgbClr val="5F5F5F"/>
                </a:solidFill>
                <a:latin typeface="Arial" panose="020B0604020202020204" pitchFamily="34" charset="0"/>
                <a:ea typeface="微软雅黑" panose="020B0503020204020204" pitchFamily="34" charset="-122"/>
                <a:sym typeface="Arial" panose="020B0604020202020204" pitchFamily="34" charset="0"/>
              </a:rPr>
              <a:t>   点击</a:t>
            </a:r>
            <a:r>
              <a:rPr lang="zh-CN" altLang="en-US" sz="1600" b="1" dirty="0">
                <a:solidFill>
                  <a:srgbClr val="5F5F5F"/>
                </a:solidFill>
                <a:latin typeface="Arial" panose="020B0604020202020204" pitchFamily="34" charset="0"/>
                <a:ea typeface="微软雅黑" panose="020B0503020204020204" pitchFamily="34" charset="-122"/>
                <a:sym typeface="Arial" panose="020B0604020202020204" pitchFamily="34" charset="0"/>
              </a:rPr>
              <a:t>添相目录文字内容</a:t>
            </a:r>
            <a:endPar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endParaRPr>
          </a:p>
          <a:p>
            <a:pPr algn="l" eaLnBrk="1" fontAlgn="base" hangingPunct="1">
              <a:lnSpc>
                <a:spcPct val="120000"/>
              </a:lnSpc>
            </a:pPr>
            <a:r>
              <a:rPr lang="zh-CN" altLang="en-US" sz="1200" dirty="0">
                <a:solidFill>
                  <a:srgbClr val="5F5F5F"/>
                </a:solidFill>
                <a:latin typeface="Arial" panose="020B0604020202020204" pitchFamily="34" charset="0"/>
                <a:ea typeface="微软雅黑" panose="020B0503020204020204" pitchFamily="34" charset="-122"/>
                <a:sym typeface="Arial" panose="020B0604020202020204" pitchFamily="34" charset="0"/>
              </a:rPr>
              <a:t>单击此处添加文字单击此处添加文字</a:t>
            </a:r>
            <a:endParaRPr lang="zh-CN" altLang="en-US" sz="1800" dirty="0">
              <a:ea typeface="微软雅黑" panose="020B0503020204020204" pitchFamily="34" charset="-122"/>
            </a:endParaRPr>
          </a:p>
        </p:txBody>
      </p:sp>
      <p:pic>
        <p:nvPicPr>
          <p:cNvPr id="9" name="Picture 36" descr="009"/>
          <p:cNvPicPr>
            <a:picLocks noChangeAspect="1" noChangeArrowheads="1"/>
          </p:cNvPicPr>
          <p:nvPr/>
        </p:nvPicPr>
        <p:blipFill>
          <a:blip r:embed="rId3">
            <a:extLst>
              <a:ext uri="{28A0092B-C50C-407E-A947-70E740481C1C}">
                <a14:useLocalDpi xmlns:a14="http://schemas.microsoft.com/office/drawing/2010/main" val="0"/>
              </a:ext>
            </a:extLst>
          </a:blip>
          <a:srcRect l="49167" t="18663"/>
          <a:stretch>
            <a:fillRect/>
          </a:stretch>
        </p:blipFill>
        <p:spPr bwMode="auto">
          <a:xfrm>
            <a:off x="4924404" y="1707654"/>
            <a:ext cx="4646766" cy="4170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750" advClick="0" advTm="5000">
        <p:random/>
      </p:transition>
    </mc:Choice>
    <mc:Fallback>
      <p:transition spd="slow" advClick="0" advTm="5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par>
                          <p:cTn id="15" fill="hold">
                            <p:stCondLst>
                              <p:cond delay="500"/>
                            </p:stCondLst>
                            <p:childTnLst>
                              <p:par>
                                <p:cTn id="16" presetID="49" presetClass="entr" presetSubtype="0" decel="100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style.rotation</p:attrName>
                                        </p:attrNameLst>
                                      </p:cBhvr>
                                      <p:tavLst>
                                        <p:tav tm="0">
                                          <p:val>
                                            <p:fltVal val="360"/>
                                          </p:val>
                                        </p:tav>
                                        <p:tav tm="100000">
                                          <p:val>
                                            <p:fltVal val="0"/>
                                          </p:val>
                                        </p:tav>
                                      </p:tavLst>
                                    </p:anim>
                                    <p:animEffect>
                                      <p:cBhvr>
                                        <p:cTn id="21" dur="500"/>
                                        <p:tgtEl>
                                          <p:spTgt spid="7"/>
                                        </p:tgtEl>
                                      </p:cBhvr>
                                    </p:animEffect>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20" presetClass="entr" presetSubtype="0"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edg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bldLvl="0"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28</Pages>
  <Paragraphs>443</Paragraphs>
  <Words>2152</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admin</dc:creator>
  <cp:lastModifiedBy>Administrator</cp:lastModifiedBy>
  <dc:title>6护理</dc:title>
  <dcterms:modified xsi:type="dcterms:W3CDTF">2019-01-12T09:50:34Z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