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Relationship Id="rId5" Type="http://schemas.openxmlformats.org/officeDocument/2006/relationships/custom-properties" Target="docProps/custom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sldMasterIdLst>
    <p:sldMasterId id="2147483660" r:id="rId13"/>
  </p:sldMasterIdLst>
  <p:notesMasterIdLst>
    <p:notesMasterId r:id="rId15"/>
  </p:notesMasterIdLst>
  <p:sldIdLst>
    <p:sldId id="256" r:id="rId17"/>
    <p:sldId id="258" r:id="rId19"/>
    <p:sldId id="257" r:id="rId21"/>
    <p:sldId id="259" r:id="rId23"/>
    <p:sldId id="260" r:id="rId25"/>
    <p:sldId id="261" r:id="rId27"/>
    <p:sldId id="262" r:id="rId29"/>
    <p:sldId id="263" r:id="rId31"/>
    <p:sldId id="264" r:id="rId33"/>
    <p:sldId id="265" r:id="rId35"/>
    <p:sldId id="266" r:id="rId37"/>
    <p:sldId id="267" r:id="rId39"/>
    <p:sldId id="268" r:id="rId41"/>
    <p:sldId id="269" r:id="rId43"/>
    <p:sldId id="275" r:id="rId45"/>
    <p:sldId id="270" r:id="rId47"/>
    <p:sldId id="271" r:id="rId49"/>
    <p:sldId id="272" r:id="rId51"/>
    <p:sldId id="273" r:id="rId53"/>
    <p:sldId id="274" r:id="rId55"/>
    <p:sldId id="276" r:id="rId57"/>
    <p:sldId id="277" r:id="rId59"/>
    <p:sldId id="278" r:id="rId61"/>
    <p:sldId id="279" r:id="rId63"/>
    <p:sldId id="280" r:id="rId65"/>
    <p:sldId id="281" r:id="rId67"/>
    <p:sldId id="287" r:id="rId69"/>
    <p:sldId id="288" r:id="rId7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27BFC5"/>
    <a:srgbClr val="20B5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4986" autoAdjust="0"/>
    <p:restoredTop sz="94424" autoAdjust="0"/>
  </p:normalViewPr>
  <p:slideViewPr>
    <p:cSldViewPr snapToGrid="0" snapToObjects="1">
      <p:cViewPr varScale="1">
        <p:scale>
          <a:sx n="110" d="100"/>
          <a:sy n="110" d="100"/>
        </p:scale>
        <p:origin x="834" y="78"/>
      </p:cViewPr>
      <p:guideLst/>
    </p:cSldViewPr>
  </p:slideViewPr>
  <p:outlineViewPr>
    <p:cViewPr>
      <p:scale>
        <a:sx n="33" d="100"/>
        <a:sy n="33" d="100"/>
      </p:scale>
      <p:origin x="0" y="-21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notesMaster" Target="notesMasters/notesMaster1.xml"></Relationship><Relationship Id="rId17" Type="http://schemas.openxmlformats.org/officeDocument/2006/relationships/slide" Target="slides/slide1.xml"></Relationship><Relationship Id="rId19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3" Type="http://schemas.openxmlformats.org/officeDocument/2006/relationships/slide" Target="slides/slide4.xml"></Relationship><Relationship Id="rId25" Type="http://schemas.openxmlformats.org/officeDocument/2006/relationships/slide" Target="slides/slide5.xml"></Relationship><Relationship Id="rId27" Type="http://schemas.openxmlformats.org/officeDocument/2006/relationships/slide" Target="slides/slide6.xml"></Relationship><Relationship Id="rId29" Type="http://schemas.openxmlformats.org/officeDocument/2006/relationships/slide" Target="slides/slide7.xml"></Relationship><Relationship Id="rId31" Type="http://schemas.openxmlformats.org/officeDocument/2006/relationships/slide" Target="slides/slide8.xml"></Relationship><Relationship Id="rId33" Type="http://schemas.openxmlformats.org/officeDocument/2006/relationships/slide" Target="slides/slide9.xml"></Relationship><Relationship Id="rId35" Type="http://schemas.openxmlformats.org/officeDocument/2006/relationships/slide" Target="slides/slide10.xml"></Relationship><Relationship Id="rId37" Type="http://schemas.openxmlformats.org/officeDocument/2006/relationships/slide" Target="slides/slide11.xml"></Relationship><Relationship Id="rId39" Type="http://schemas.openxmlformats.org/officeDocument/2006/relationships/slide" Target="slides/slide12.xml"></Relationship><Relationship Id="rId41" Type="http://schemas.openxmlformats.org/officeDocument/2006/relationships/slide" Target="slides/slide13.xml"></Relationship><Relationship Id="rId43" Type="http://schemas.openxmlformats.org/officeDocument/2006/relationships/slide" Target="slides/slide14.xml"></Relationship><Relationship Id="rId45" Type="http://schemas.openxmlformats.org/officeDocument/2006/relationships/slide" Target="slides/slide15.xml"></Relationship><Relationship Id="rId47" Type="http://schemas.openxmlformats.org/officeDocument/2006/relationships/slide" Target="slides/slide16.xml"></Relationship><Relationship Id="rId49" Type="http://schemas.openxmlformats.org/officeDocument/2006/relationships/slide" Target="slides/slide17.xml"></Relationship><Relationship Id="rId51" Type="http://schemas.openxmlformats.org/officeDocument/2006/relationships/slide" Target="slides/slide18.xml"></Relationship><Relationship Id="rId53" Type="http://schemas.openxmlformats.org/officeDocument/2006/relationships/slide" Target="slides/slide19.xml"></Relationship><Relationship Id="rId55" Type="http://schemas.openxmlformats.org/officeDocument/2006/relationships/slide" Target="slides/slide20.xml"></Relationship><Relationship Id="rId57" Type="http://schemas.openxmlformats.org/officeDocument/2006/relationships/slide" Target="slides/slide21.xml"></Relationship><Relationship Id="rId59" Type="http://schemas.openxmlformats.org/officeDocument/2006/relationships/slide" Target="slides/slide22.xml"></Relationship><Relationship Id="rId61" Type="http://schemas.openxmlformats.org/officeDocument/2006/relationships/slide" Target="slides/slide23.xml"></Relationship><Relationship Id="rId63" Type="http://schemas.openxmlformats.org/officeDocument/2006/relationships/slide" Target="slides/slide24.xml"></Relationship><Relationship Id="rId65" Type="http://schemas.openxmlformats.org/officeDocument/2006/relationships/slide" Target="slides/slide25.xml"></Relationship><Relationship Id="rId67" Type="http://schemas.openxmlformats.org/officeDocument/2006/relationships/slide" Target="slides/slide26.xml"></Relationship><Relationship Id="rId69" Type="http://schemas.openxmlformats.org/officeDocument/2006/relationships/slide" Target="slides/slide27.xml"></Relationship><Relationship Id="rId71" Type="http://schemas.openxmlformats.org/officeDocument/2006/relationships/slide" Target="slides/slide28.xml"></Relationship><Relationship Id="rId73" Type="http://schemas.openxmlformats.org/officeDocument/2006/relationships/viewProps" Target="viewProps.xml"></Relationship><Relationship Id="rId74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655B1-9385-4681-AADA-B2F215432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.xml"></Relationship></Relationships>
</file>

<file path=ppt/notesSlides/_rels/notesSlide1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0.xml"></Relationship></Relationships>
</file>

<file path=ppt/notesSlides/_rels/notesSlide1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1.xml"></Relationship></Relationships>
</file>

<file path=ppt/notesSlides/_rels/notesSlide1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2.xml"></Relationship></Relationships>
</file>

<file path=ppt/notesSlides/_rels/notesSlide1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3.xml"></Relationship></Relationships>
</file>

<file path=ppt/notesSlides/_rels/notesSlide1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4.xml"></Relationship></Relationships>
</file>

<file path=ppt/notesSlides/_rels/notesSlide1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5.xml"></Relationship></Relationships>
</file>

<file path=ppt/notesSlides/_rels/notesSlide1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6.xml"></Relationship></Relationships>
</file>

<file path=ppt/notesSlides/_rels/notesSlide1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7.xml"></Relationship></Relationships>
</file>

<file path=ppt/notesSlides/_rels/notesSlide1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8.xml"></Relationship></Relationships>
</file>

<file path=ppt/notesSlides/_rels/notesSlide1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9.xml"></Relationship></Relationships>
</file>

<file path=ppt/notesSlides/_rels/notesSlide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.xml"></Relationship></Relationships>
</file>

<file path=ppt/notesSlides/_rels/notesSlide2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0.xml"></Relationship></Relationships>
</file>

<file path=ppt/notesSlides/_rels/notesSlide2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1.xml"></Relationship></Relationships>
</file>

<file path=ppt/notesSlides/_rels/notesSlide2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2.xml"></Relationship></Relationships>
</file>

<file path=ppt/notesSlides/_rels/notesSlide2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3.xml"></Relationship></Relationships>
</file>

<file path=ppt/notesSlides/_rels/notesSlide2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4.xml"></Relationship></Relationships>
</file>

<file path=ppt/notesSlides/_rels/notesSlide2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5.xml"></Relationship></Relationships>
</file>

<file path=ppt/notesSlides/_rels/notesSlide2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6.xml"></Relationship></Relationships>
</file>

<file path=ppt/notesSlides/_rels/notesSlide2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7.xml"></Relationship></Relationships>
</file>

<file path=ppt/notesSlides/_rels/notesSlide2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8.xml"></Relationship></Relationships>
</file>

<file path=ppt/notesSlides/_rels/notesSlide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3.xml"></Relationship></Relationships>
</file>

<file path=ppt/notesSlides/_rels/notesSlide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4.xml"></Relationship></Relationships>
</file>

<file path=ppt/notesSlides/_rels/notesSlide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5.xml"></Relationship></Relationships>
</file>

<file path=ppt/notesSlides/_rels/notesSlide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6.xml"></Relationship></Relationships>
</file>

<file path=ppt/notesSlides/_rels/notesSlide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7.xml"></Relationship></Relationships>
</file>

<file path=ppt/notesSlides/_rels/notesSlide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8.xml"></Relationship></Relationships>
</file>

<file path=ppt/notesSlides/_rels/notesSlide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9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754" name="Shape 7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模板来自于 http://www.ypppt.com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6BFB-84EE-4ADC-B265-81BF20D74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1737-6C51-4271-97A9-C7386E856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A86C9-F03A-4C42-AB01-FF69A5A340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7" Type="http://schemas.openxmlformats.org/officeDocument/2006/relationships/notesSlide" Target="../notesSlides/notesSlide1.xml"></Relationship><Relationship Id="rId6" Type="http://schemas.openxmlformats.org/officeDocument/2006/relationships/slideLayout" Target="../slideLayouts/slideLayout1.xml"></Relationship><Relationship Id="rId5" Type="http://schemas.openxmlformats.org/officeDocument/2006/relationships/image" Target="../media/image3.png"></Relationship><Relationship Id="rId4" Type="http://schemas.microsoft.com/office/2007/relationships/media" Target="../media/media1.mp3"></Relationship><Relationship Id="rId3" Type="http://schemas.openxmlformats.org/officeDocument/2006/relationships/audio" Target="../media/media1.mp3"></Relationship><Relationship Id="rId2" Type="http://schemas.openxmlformats.org/officeDocument/2006/relationships/image" Target="../media/image2.jpeg"></Relationship><Relationship Id="rId1" Type="http://schemas.openxmlformats.org/officeDocument/2006/relationships/image" Target="../media/image1.jpeg"></Relationship></Relationships>
</file>

<file path=ppt/slides/_rels/slide10.xml.rels><?xml version="1.0" encoding="UTF-8"?>
<Relationships xmlns="http://schemas.openxmlformats.org/package/2006/relationships"><Relationship Id="rId3" Type="http://schemas.openxmlformats.org/officeDocument/2006/relationships/notesSlide" Target="../notesSlides/notesSlide10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1.xml.rels><?xml version="1.0" encoding="UTF-8"?>
<Relationships xmlns="http://schemas.openxmlformats.org/package/2006/relationships"><Relationship Id="rId3" Type="http://schemas.openxmlformats.org/officeDocument/2006/relationships/notesSlide" Target="../notesSlides/notesSlide11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2.xml.rels><?xml version="1.0" encoding="UTF-8"?>
<Relationships xmlns="http://schemas.openxmlformats.org/package/2006/relationships"><Relationship Id="rId3" Type="http://schemas.openxmlformats.org/officeDocument/2006/relationships/notesSlide" Target="../notesSlides/notesSlide12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3.xml.rels><?xml version="1.0" encoding="UTF-8"?>
<Relationships xmlns="http://schemas.openxmlformats.org/package/2006/relationships"><Relationship Id="rId3" Type="http://schemas.openxmlformats.org/officeDocument/2006/relationships/notesSlide" Target="../notesSlides/notesSlide13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notesSlide" Target="../notesSlides/notesSlide14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5.xml.rels><?xml version="1.0" encoding="UTF-8"?>
<Relationships xmlns="http://schemas.openxmlformats.org/package/2006/relationships"><Relationship Id="rId3" Type="http://schemas.openxmlformats.org/officeDocument/2006/relationships/notesSlide" Target="../notesSlides/notesSlide15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4.jpeg"></Relationship></Relationships>
</file>

<file path=ppt/slides/_rels/slide16.xml.rels><?xml version="1.0" encoding="UTF-8"?>
<Relationships xmlns="http://schemas.openxmlformats.org/package/2006/relationships"><Relationship Id="rId3" Type="http://schemas.openxmlformats.org/officeDocument/2006/relationships/notesSlide" Target="../notesSlides/notesSlide16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7.xml.rels><?xml version="1.0" encoding="UTF-8"?>
<Relationships xmlns="http://schemas.openxmlformats.org/package/2006/relationships"><Relationship Id="rId3" Type="http://schemas.openxmlformats.org/officeDocument/2006/relationships/notesSlide" Target="../notesSlides/notesSlide17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8.xml.rels><?xml version="1.0" encoding="UTF-8"?>
<Relationships xmlns="http://schemas.openxmlformats.org/package/2006/relationships"><Relationship Id="rId3" Type="http://schemas.openxmlformats.org/officeDocument/2006/relationships/notesSlide" Target="../notesSlides/notesSlide18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19.xml.rels><?xml version="1.0" encoding="UTF-8"?>
<Relationships xmlns="http://schemas.openxmlformats.org/package/2006/relationships"><Relationship Id="rId3" Type="http://schemas.openxmlformats.org/officeDocument/2006/relationships/notesSlide" Target="../notesSlides/notesSlide19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.xml.rels><?xml version="1.0" encoding="UTF-8"?>
<Relationships xmlns="http://schemas.openxmlformats.org/package/2006/relationships"><Relationship Id="rId4" Type="http://schemas.openxmlformats.org/officeDocument/2006/relationships/notesSlide" Target="../notesSlides/notesSlide2.xml"></Relationship><Relationship Id="rId3" Type="http://schemas.openxmlformats.org/officeDocument/2006/relationships/slideLayout" Target="../slideLayouts/slideLayout2.xml"></Relationship><Relationship Id="rId2" Type="http://schemas.openxmlformats.org/officeDocument/2006/relationships/image" Target="../media/image5.png"></Relationship><Relationship Id="rId1" Type="http://schemas.openxmlformats.org/officeDocument/2006/relationships/image" Target="../media/image4.jpeg"></Relationship></Relationships>
</file>

<file path=ppt/slides/_rels/slide20.xml.rels><?xml version="1.0" encoding="UTF-8"?>
<Relationships xmlns="http://schemas.openxmlformats.org/package/2006/relationships"><Relationship Id="rId3" Type="http://schemas.openxmlformats.org/officeDocument/2006/relationships/notesSlide" Target="../notesSlides/notesSlide20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1.xml.rels><?xml version="1.0" encoding="UTF-8"?>
<Relationships xmlns="http://schemas.openxmlformats.org/package/2006/relationships"><Relationship Id="rId3" Type="http://schemas.openxmlformats.org/officeDocument/2006/relationships/notesSlide" Target="../notesSlides/notesSlide21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4.jpeg"></Relationship></Relationships>
</file>

<file path=ppt/slides/_rels/slide22.xml.rels><?xml version="1.0" encoding="UTF-8"?>
<Relationships xmlns="http://schemas.openxmlformats.org/package/2006/relationships"><Relationship Id="rId3" Type="http://schemas.openxmlformats.org/officeDocument/2006/relationships/notesSlide" Target="../notesSlides/notesSlide22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3.xml.rels><?xml version="1.0" encoding="UTF-8"?>
<Relationships xmlns="http://schemas.openxmlformats.org/package/2006/relationships"><Relationship Id="rId3" Type="http://schemas.openxmlformats.org/officeDocument/2006/relationships/notesSlide" Target="../notesSlides/notesSlide23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4.xml.rels><?xml version="1.0" encoding="UTF-8"?>
<Relationships xmlns="http://schemas.openxmlformats.org/package/2006/relationships"><Relationship Id="rId3" Type="http://schemas.openxmlformats.org/officeDocument/2006/relationships/notesSlide" Target="../notesSlides/notesSlide24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5.xml.rels><?xml version="1.0" encoding="UTF-8"?>
<Relationships xmlns="http://schemas.openxmlformats.org/package/2006/relationships"><Relationship Id="rId3" Type="http://schemas.openxmlformats.org/officeDocument/2006/relationships/notesSlide" Target="../notesSlides/notesSlide25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6.xml.rels><?xml version="1.0" encoding="UTF-8"?>
<Relationships xmlns="http://schemas.openxmlformats.org/package/2006/relationships"><Relationship Id="rId3" Type="http://schemas.openxmlformats.org/officeDocument/2006/relationships/notesSlide" Target="../notesSlides/notesSlide26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27.xml.rels><?xml version="1.0" encoding="UTF-8"?>
<Relationships xmlns="http://schemas.openxmlformats.org/package/2006/relationships"><Relationship Id="rId5" Type="http://schemas.openxmlformats.org/officeDocument/2006/relationships/notesSlide" Target="../notesSlides/notesSlide27.xml"></Relationship><Relationship Id="rId4" Type="http://schemas.openxmlformats.org/officeDocument/2006/relationships/slideLayout" Target="../slideLayouts/slideLayout1.xml"></Relationship><Relationship Id="rId3" Type="http://schemas.openxmlformats.org/officeDocument/2006/relationships/image" Target="../media/image5.png"></Relationship><Relationship Id="rId2" Type="http://schemas.openxmlformats.org/officeDocument/2006/relationships/image" Target="../media/image2.jpeg"></Relationship><Relationship Id="rId1" Type="http://schemas.openxmlformats.org/officeDocument/2006/relationships/image" Target="../media/image1.jpeg"></Relationship></Relationships>
</file>

<file path=ppt/slides/_rels/slide28.xml.rels><?xml version="1.0" encoding="UTF-8"?>
<Relationships xmlns="http://schemas.openxmlformats.org/package/2006/relationships"><Relationship Id="rId3" Type="http://schemas.openxmlformats.org/officeDocument/2006/relationships/notesSlide" Target="../notesSlides/notesSlide28.xml"></Relationship><Relationship Id="rId4" Type="http://schemas.openxmlformats.org/officeDocument/2006/relationships/image" Target="../media/fImage2734861241.jpeg"></Relationship><Relationship Id="rId5" Type="http://schemas.openxmlformats.org/officeDocument/2006/relationships/slideLayout" Target="../slideLayouts/slideLayout7.xml"></Relationship></Relationships>
</file>

<file path=ppt/slides/_rels/slide3.xml.rels><?xml version="1.0" encoding="UTF-8"?>
<Relationships xmlns="http://schemas.openxmlformats.org/package/2006/relationships"><Relationship Id="rId3" Type="http://schemas.openxmlformats.org/officeDocument/2006/relationships/notesSlide" Target="../notesSlides/notesSlide3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4.jpeg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notesSlide" Target="../notesSlides/notesSlide4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5.xml.rels><?xml version="1.0" encoding="UTF-8"?>
<Relationships xmlns="http://schemas.openxmlformats.org/package/2006/relationships"><Relationship Id="rId3" Type="http://schemas.openxmlformats.org/officeDocument/2006/relationships/notesSlide" Target="../notesSlides/notesSlide5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6.xml.rels><?xml version="1.0" encoding="UTF-8"?>
<Relationships xmlns="http://schemas.openxmlformats.org/package/2006/relationships"><Relationship Id="rId3" Type="http://schemas.openxmlformats.org/officeDocument/2006/relationships/notesSlide" Target="../notesSlides/notesSlide6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7.xml.rels><?xml version="1.0" encoding="UTF-8"?>
<Relationships xmlns="http://schemas.openxmlformats.org/package/2006/relationships"><Relationship Id="rId3" Type="http://schemas.openxmlformats.org/officeDocument/2006/relationships/notesSlide" Target="../notesSlides/notesSlide7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notesSlide" Target="../notesSlides/notesSlide8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6.jpeg"></Relationship></Relationships>
</file>

<file path=ppt/slides/_rels/slide9.xml.rels><?xml version="1.0" encoding="UTF-8"?>
<Relationships xmlns="http://schemas.openxmlformats.org/package/2006/relationships"><Relationship Id="rId3" Type="http://schemas.openxmlformats.org/officeDocument/2006/relationships/notesSlide" Target="../notesSlides/notesSlide9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image" Target="../media/image4.jpe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3" t="100000" r="25056" b="-4634"/>
          <a:stretch>
            <a:fillRect/>
          </a:stretch>
        </p:blipFill>
        <p:spPr>
          <a:xfrm rot="10800000">
            <a:off x="1887337" y="-307614"/>
            <a:ext cx="1365535" cy="176548"/>
          </a:xfrm>
          <a:custGeom>
            <a:avLst/>
            <a:gdLst>
              <a:gd name="connsiteX0" fmla="*/ 0 w 1365535"/>
              <a:gd name="connsiteY0" fmla="*/ 176548 h 176548"/>
              <a:gd name="connsiteX1" fmla="*/ 122193 w 1365535"/>
              <a:gd name="connsiteY1" fmla="*/ 0 h 176548"/>
              <a:gd name="connsiteX2" fmla="*/ 1365535 w 1365535"/>
              <a:gd name="connsiteY2" fmla="*/ 0 h 176548"/>
              <a:gd name="connsiteX3" fmla="*/ 1362075 w 1365535"/>
              <a:gd name="connsiteY3" fmla="*/ 5098 h 176548"/>
              <a:gd name="connsiteX4" fmla="*/ 0 w 1365535"/>
              <a:gd name="connsiteY4" fmla="*/ 176548 h 1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535" h="176548">
                <a:moveTo>
                  <a:pt x="0" y="176548"/>
                </a:moveTo>
                <a:lnTo>
                  <a:pt x="122193" y="0"/>
                </a:lnTo>
                <a:lnTo>
                  <a:pt x="1365535" y="0"/>
                </a:lnTo>
                <a:lnTo>
                  <a:pt x="1362075" y="5098"/>
                </a:lnTo>
                <a:lnTo>
                  <a:pt x="0" y="176548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3" t="100000" r="43837" b="-7634"/>
          <a:stretch>
            <a:fillRect/>
          </a:stretch>
        </p:blipFill>
        <p:spPr>
          <a:xfrm rot="10800000">
            <a:off x="3709608" y="-421914"/>
            <a:ext cx="1038688" cy="290848"/>
          </a:xfrm>
          <a:custGeom>
            <a:avLst/>
            <a:gdLst>
              <a:gd name="connsiteX0" fmla="*/ 0 w 1038688"/>
              <a:gd name="connsiteY0" fmla="*/ 290848 h 290848"/>
              <a:gd name="connsiteX1" fmla="*/ 7604 w 1038688"/>
              <a:gd name="connsiteY1" fmla="*/ 0 h 290848"/>
              <a:gd name="connsiteX2" fmla="*/ 1038688 w 1038688"/>
              <a:gd name="connsiteY2" fmla="*/ 0 h 290848"/>
              <a:gd name="connsiteX3" fmla="*/ 1028700 w 1038688"/>
              <a:gd name="connsiteY3" fmla="*/ 14623 h 290848"/>
              <a:gd name="connsiteX4" fmla="*/ 0 w 1038688"/>
              <a:gd name="connsiteY4" fmla="*/ 290848 h 29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688" h="290848">
                <a:moveTo>
                  <a:pt x="0" y="290848"/>
                </a:moveTo>
                <a:lnTo>
                  <a:pt x="7604" y="0"/>
                </a:lnTo>
                <a:lnTo>
                  <a:pt x="1038688" y="0"/>
                </a:lnTo>
                <a:lnTo>
                  <a:pt x="1028700" y="14623"/>
                </a:lnTo>
                <a:lnTo>
                  <a:pt x="0" y="29084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3" t="-7116" r="21028" b="100000"/>
          <a:stretch>
            <a:fillRect/>
          </a:stretch>
        </p:blipFill>
        <p:spPr>
          <a:xfrm rot="10800000">
            <a:off x="2495550" y="4329448"/>
            <a:ext cx="3712313" cy="271127"/>
          </a:xfrm>
          <a:custGeom>
            <a:avLst/>
            <a:gdLst>
              <a:gd name="connsiteX0" fmla="*/ 3533643 w 3712313"/>
              <a:gd name="connsiteY0" fmla="*/ 271127 h 271127"/>
              <a:gd name="connsiteX1" fmla="*/ 0 w 3712313"/>
              <a:gd name="connsiteY1" fmla="*/ 271127 h 271127"/>
              <a:gd name="connsiteX2" fmla="*/ 7088 w 3712313"/>
              <a:gd name="connsiteY2" fmla="*/ 0 h 271127"/>
              <a:gd name="connsiteX3" fmla="*/ 3712313 w 3712313"/>
              <a:gd name="connsiteY3" fmla="*/ 9525 h 271127"/>
              <a:gd name="connsiteX4" fmla="*/ 3533643 w 3712313"/>
              <a:gd name="connsiteY4" fmla="*/ 271127 h 27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313" h="271127">
                <a:moveTo>
                  <a:pt x="3533643" y="271127"/>
                </a:moveTo>
                <a:lnTo>
                  <a:pt x="0" y="271127"/>
                </a:lnTo>
                <a:lnTo>
                  <a:pt x="7088" y="0"/>
                </a:lnTo>
                <a:lnTo>
                  <a:pt x="3712313" y="9525"/>
                </a:lnTo>
                <a:lnTo>
                  <a:pt x="3533643" y="271127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5" t="-3366" r="3132" b="100000"/>
          <a:stretch>
            <a:fillRect/>
          </a:stretch>
        </p:blipFill>
        <p:spPr>
          <a:xfrm rot="10800000">
            <a:off x="781050" y="4329448"/>
            <a:ext cx="1279414" cy="128252"/>
          </a:xfrm>
          <a:custGeom>
            <a:avLst/>
            <a:gdLst>
              <a:gd name="connsiteX0" fmla="*/ 1192364 w 1279414"/>
              <a:gd name="connsiteY0" fmla="*/ 128252 h 128252"/>
              <a:gd name="connsiteX1" fmla="*/ 0 w 1279414"/>
              <a:gd name="connsiteY1" fmla="*/ 128252 h 128252"/>
              <a:gd name="connsiteX2" fmla="*/ 3064 w 1279414"/>
              <a:gd name="connsiteY2" fmla="*/ 123825 h 128252"/>
              <a:gd name="connsiteX3" fmla="*/ 1279414 w 1279414"/>
              <a:gd name="connsiteY3" fmla="*/ 0 h 128252"/>
              <a:gd name="connsiteX4" fmla="*/ 1192364 w 1279414"/>
              <a:gd name="connsiteY4" fmla="*/ 128252 h 1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414" h="128252">
                <a:moveTo>
                  <a:pt x="1192364" y="128252"/>
                </a:moveTo>
                <a:lnTo>
                  <a:pt x="0" y="128252"/>
                </a:lnTo>
                <a:lnTo>
                  <a:pt x="3064" y="123825"/>
                </a:lnTo>
                <a:lnTo>
                  <a:pt x="1279414" y="0"/>
                </a:lnTo>
                <a:lnTo>
                  <a:pt x="1192364" y="128252"/>
                </a:lnTo>
                <a:close/>
              </a:path>
            </a:pathLst>
          </a:custGeom>
        </p:spPr>
      </p:pic>
      <p:sp>
        <p:nvSpPr>
          <p:cNvPr id="22" name="圆角矩形 21"/>
          <p:cNvSpPr/>
          <p:nvPr/>
        </p:nvSpPr>
        <p:spPr>
          <a:xfrm>
            <a:off x="2440593" y="2970520"/>
            <a:ext cx="7657260" cy="1673333"/>
          </a:xfrm>
          <a:prstGeom prst="roundRect">
            <a:avLst/>
          </a:prstGeom>
          <a:solidFill>
            <a:schemeClr val="bg1"/>
          </a:solidFill>
          <a:ln>
            <a:solidFill>
              <a:srgbClr val="27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2615984" y="3163013"/>
            <a:ext cx="7306478" cy="88814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5400" b="1" kern="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医学医疗总结汇报模板</a:t>
            </a:r>
            <a:endParaRPr lang="zh-CN" altLang="en-US" sz="5400" b="1" kern="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8"/>
          <p:cNvSpPr txBox="1"/>
          <p:nvPr/>
        </p:nvSpPr>
        <p:spPr>
          <a:xfrm>
            <a:off x="6382114" y="4160236"/>
            <a:ext cx="1601252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单位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部门名称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7895325" y="4156432"/>
            <a:ext cx="372969" cy="374537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8304284" y="4160236"/>
            <a:ext cx="1618178" cy="3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汇报人：代用名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reeform 10"/>
          <p:cNvSpPr>
            <a:spLocks noChangeAspect="1" noEditPoints="1"/>
          </p:cNvSpPr>
          <p:nvPr/>
        </p:nvSpPr>
        <p:spPr bwMode="auto">
          <a:xfrm>
            <a:off x="5977637" y="4156573"/>
            <a:ext cx="372690" cy="37425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" name="文本框 1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3" name="李晓金 - The Dawn亡灵序曲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4696" y="120014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4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2" grpId="0" animBg="1"/>
          <p:bldP spid="23" grpId="1"/>
          <p:bldP spid="24" grpId="0"/>
          <p:bldP spid="25" grpId="0" animBg="1"/>
          <p:bldP spid="26" grpId="0"/>
          <p:bldP spid="27" grpId="0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4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2" grpId="0" animBg="1"/>
          <p:bldP spid="23" grpId="1"/>
          <p:bldP spid="24" grpId="0"/>
          <p:bldP spid="25" grpId="0" animBg="1"/>
          <p:bldP spid="26" grpId="0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036183" y="3062515"/>
            <a:ext cx="3159760" cy="152400"/>
          </a:xfrm>
          <a:custGeom>
            <a:avLst/>
            <a:gdLst>
              <a:gd name="connsiteX0" fmla="*/ 0 w 2369820"/>
              <a:gd name="connsiteY0" fmla="*/ 114300 h 114300"/>
              <a:gd name="connsiteX1" fmla="*/ 2369820 w 236982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9820" h="114300">
                <a:moveTo>
                  <a:pt x="0" y="114300"/>
                </a:moveTo>
                <a:lnTo>
                  <a:pt x="236982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005703" y="3387635"/>
            <a:ext cx="2804160" cy="1300480"/>
          </a:xfrm>
          <a:custGeom>
            <a:avLst/>
            <a:gdLst>
              <a:gd name="connsiteX0" fmla="*/ 0 w 2103120"/>
              <a:gd name="connsiteY0" fmla="*/ 0 h 975360"/>
              <a:gd name="connsiteX1" fmla="*/ 2103120 w 2103120"/>
              <a:gd name="connsiteY1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3120" h="975360">
                <a:moveTo>
                  <a:pt x="0" y="0"/>
                </a:moveTo>
                <a:lnTo>
                  <a:pt x="2103120" y="97536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944743" y="3468915"/>
            <a:ext cx="50800" cy="1849120"/>
          </a:xfrm>
          <a:custGeom>
            <a:avLst/>
            <a:gdLst>
              <a:gd name="connsiteX0" fmla="*/ 0 w 38100"/>
              <a:gd name="connsiteY0" fmla="*/ 0 h 1386840"/>
              <a:gd name="connsiteX1" fmla="*/ 38100 w 38100"/>
              <a:gd name="connsiteY1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1386840">
                <a:moveTo>
                  <a:pt x="0" y="0"/>
                </a:moveTo>
                <a:lnTo>
                  <a:pt x="38100" y="138684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099943" y="3092995"/>
            <a:ext cx="2672080" cy="264160"/>
          </a:xfrm>
          <a:custGeom>
            <a:avLst/>
            <a:gdLst>
              <a:gd name="connsiteX0" fmla="*/ 2004060 w 2004060"/>
              <a:gd name="connsiteY0" fmla="*/ 198120 h 198120"/>
              <a:gd name="connsiteX1" fmla="*/ 0 w 2004060"/>
              <a:gd name="connsiteY1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4060" h="198120">
                <a:moveTo>
                  <a:pt x="2004060" y="19812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414903" y="3489235"/>
            <a:ext cx="2397760" cy="1229360"/>
          </a:xfrm>
          <a:custGeom>
            <a:avLst/>
            <a:gdLst>
              <a:gd name="connsiteX0" fmla="*/ 1798320 w 1798320"/>
              <a:gd name="connsiteY0" fmla="*/ 0 h 922020"/>
              <a:gd name="connsiteX1" fmla="*/ 0 w 1798320"/>
              <a:gd name="connsiteY1" fmla="*/ 922020 h 92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8320" h="922020">
                <a:moveTo>
                  <a:pt x="1798320" y="0"/>
                </a:moveTo>
                <a:lnTo>
                  <a:pt x="0" y="92202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214562" y="4336087"/>
            <a:ext cx="1101328" cy="1101328"/>
          </a:xfrm>
          <a:prstGeom prst="ellipse">
            <a:avLst/>
          </a:prstGeom>
          <a:solidFill>
            <a:srgbClr val="20B5B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390959" y="1785742"/>
            <a:ext cx="3205360" cy="3207173"/>
            <a:chOff x="2949575" y="1425575"/>
            <a:chExt cx="2805113" cy="2806700"/>
          </a:xfrm>
        </p:grpSpPr>
        <p:sp>
          <p:nvSpPr>
            <p:cNvPr id="17" name="Freeform 5"/>
            <p:cNvSpPr/>
            <p:nvPr/>
          </p:nvSpPr>
          <p:spPr bwMode="auto">
            <a:xfrm>
              <a:off x="2949575" y="1425575"/>
              <a:ext cx="2805113" cy="2806700"/>
            </a:xfrm>
            <a:custGeom>
              <a:avLst/>
              <a:gdLst>
                <a:gd name="T0" fmla="*/ 537 w 1074"/>
                <a:gd name="T1" fmla="*/ 0 h 1074"/>
                <a:gd name="T2" fmla="*/ 218 w 1074"/>
                <a:gd name="T3" fmla="*/ 106 h 1074"/>
                <a:gd name="T4" fmla="*/ 45 w 1074"/>
                <a:gd name="T5" fmla="*/ 16 h 1074"/>
                <a:gd name="T6" fmla="*/ 142 w 1074"/>
                <a:gd name="T7" fmla="*/ 174 h 1074"/>
                <a:gd name="T8" fmla="*/ 0 w 1074"/>
                <a:gd name="T9" fmla="*/ 537 h 1074"/>
                <a:gd name="T10" fmla="*/ 537 w 1074"/>
                <a:gd name="T11" fmla="*/ 1074 h 1074"/>
                <a:gd name="T12" fmla="*/ 1074 w 1074"/>
                <a:gd name="T13" fmla="*/ 537 h 1074"/>
                <a:gd name="T14" fmla="*/ 537 w 1074"/>
                <a:gd name="T15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4" h="1074">
                  <a:moveTo>
                    <a:pt x="537" y="0"/>
                  </a:moveTo>
                  <a:cubicBezTo>
                    <a:pt x="417" y="0"/>
                    <a:pt x="307" y="39"/>
                    <a:pt x="218" y="10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54" y="269"/>
                    <a:pt x="0" y="397"/>
                    <a:pt x="0" y="537"/>
                  </a:cubicBezTo>
                  <a:cubicBezTo>
                    <a:pt x="0" y="834"/>
                    <a:pt x="240" y="1074"/>
                    <a:pt x="537" y="1074"/>
                  </a:cubicBezTo>
                  <a:cubicBezTo>
                    <a:pt x="834" y="1074"/>
                    <a:pt x="1074" y="834"/>
                    <a:pt x="1074" y="537"/>
                  </a:cubicBezTo>
                  <a:cubicBezTo>
                    <a:pt x="1074" y="241"/>
                    <a:pt x="834" y="0"/>
                    <a:pt x="537" y="0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298533" y="2324049"/>
              <a:ext cx="2157791" cy="157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here. 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2693" y="1985197"/>
              <a:ext cx="2114773" cy="296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1865644" y="2525067"/>
            <a:ext cx="1101328" cy="1101328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85973" y="4648728"/>
            <a:ext cx="387349" cy="478367"/>
            <a:chOff x="3481388" y="4452938"/>
            <a:chExt cx="290512" cy="358775"/>
          </a:xfrm>
          <a:solidFill>
            <a:schemeClr val="accent3"/>
          </a:solidFill>
        </p:grpSpPr>
        <p:sp>
          <p:nvSpPr>
            <p:cNvPr id="22" name="Oval 224"/>
            <p:cNvSpPr>
              <a:spLocks noChangeArrowheads="1"/>
            </p:cNvSpPr>
            <p:nvPr/>
          </p:nvSpPr>
          <p:spPr bwMode="auto">
            <a:xfrm>
              <a:off x="3514725" y="4452938"/>
              <a:ext cx="63500" cy="63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225"/>
            <p:cNvSpPr/>
            <p:nvPr/>
          </p:nvSpPr>
          <p:spPr bwMode="auto">
            <a:xfrm>
              <a:off x="3481388" y="4525963"/>
              <a:ext cx="133350" cy="285750"/>
            </a:xfrm>
            <a:custGeom>
              <a:avLst/>
              <a:gdLst>
                <a:gd name="T0" fmla="*/ 84 w 84"/>
                <a:gd name="T1" fmla="*/ 15 h 180"/>
                <a:gd name="T2" fmla="*/ 84 w 84"/>
                <a:gd name="T3" fmla="*/ 20 h 180"/>
                <a:gd name="T4" fmla="*/ 84 w 84"/>
                <a:gd name="T5" fmla="*/ 91 h 180"/>
                <a:gd name="T6" fmla="*/ 66 w 84"/>
                <a:gd name="T7" fmla="*/ 91 h 180"/>
                <a:gd name="T8" fmla="*/ 66 w 84"/>
                <a:gd name="T9" fmla="*/ 20 h 180"/>
                <a:gd name="T10" fmla="*/ 62 w 84"/>
                <a:gd name="T11" fmla="*/ 20 h 180"/>
                <a:gd name="T12" fmla="*/ 62 w 84"/>
                <a:gd name="T13" fmla="*/ 180 h 180"/>
                <a:gd name="T14" fmla="*/ 44 w 84"/>
                <a:gd name="T15" fmla="*/ 180 h 180"/>
                <a:gd name="T16" fmla="*/ 44 w 84"/>
                <a:gd name="T17" fmla="*/ 86 h 180"/>
                <a:gd name="T18" fmla="*/ 39 w 84"/>
                <a:gd name="T19" fmla="*/ 86 h 180"/>
                <a:gd name="T20" fmla="*/ 39 w 84"/>
                <a:gd name="T21" fmla="*/ 180 h 180"/>
                <a:gd name="T22" fmla="*/ 21 w 84"/>
                <a:gd name="T23" fmla="*/ 180 h 180"/>
                <a:gd name="T24" fmla="*/ 21 w 84"/>
                <a:gd name="T25" fmla="*/ 20 h 180"/>
                <a:gd name="T26" fmla="*/ 16 w 84"/>
                <a:gd name="T27" fmla="*/ 20 h 180"/>
                <a:gd name="T28" fmla="*/ 16 w 84"/>
                <a:gd name="T29" fmla="*/ 91 h 180"/>
                <a:gd name="T30" fmla="*/ 0 w 84"/>
                <a:gd name="T31" fmla="*/ 91 h 180"/>
                <a:gd name="T32" fmla="*/ 0 w 84"/>
                <a:gd name="T33" fmla="*/ 20 h 180"/>
                <a:gd name="T34" fmla="*/ 0 w 84"/>
                <a:gd name="T35" fmla="*/ 15 h 180"/>
                <a:gd name="T36" fmla="*/ 0 w 84"/>
                <a:gd name="T37" fmla="*/ 0 h 180"/>
                <a:gd name="T38" fmla="*/ 84 w 84"/>
                <a:gd name="T39" fmla="*/ 0 h 180"/>
                <a:gd name="T40" fmla="*/ 84 w 84"/>
                <a:gd name="T41" fmla="*/ 1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80">
                  <a:moveTo>
                    <a:pt x="84" y="15"/>
                  </a:moveTo>
                  <a:lnTo>
                    <a:pt x="84" y="20"/>
                  </a:lnTo>
                  <a:lnTo>
                    <a:pt x="84" y="91"/>
                  </a:lnTo>
                  <a:lnTo>
                    <a:pt x="66" y="91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62" y="180"/>
                  </a:lnTo>
                  <a:lnTo>
                    <a:pt x="44" y="180"/>
                  </a:lnTo>
                  <a:lnTo>
                    <a:pt x="44" y="86"/>
                  </a:lnTo>
                  <a:lnTo>
                    <a:pt x="39" y="86"/>
                  </a:lnTo>
                  <a:lnTo>
                    <a:pt x="39" y="180"/>
                  </a:lnTo>
                  <a:lnTo>
                    <a:pt x="21" y="180"/>
                  </a:lnTo>
                  <a:lnTo>
                    <a:pt x="21" y="20"/>
                  </a:lnTo>
                  <a:lnTo>
                    <a:pt x="16" y="20"/>
                  </a:lnTo>
                  <a:lnTo>
                    <a:pt x="16" y="91"/>
                  </a:lnTo>
                  <a:lnTo>
                    <a:pt x="0" y="91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Oval 226"/>
            <p:cNvSpPr>
              <a:spLocks noChangeArrowheads="1"/>
            </p:cNvSpPr>
            <p:nvPr/>
          </p:nvSpPr>
          <p:spPr bwMode="auto">
            <a:xfrm>
              <a:off x="3671888" y="4452938"/>
              <a:ext cx="65088" cy="63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227"/>
            <p:cNvSpPr/>
            <p:nvPr/>
          </p:nvSpPr>
          <p:spPr bwMode="auto">
            <a:xfrm>
              <a:off x="3638550" y="4525963"/>
              <a:ext cx="133350" cy="285750"/>
            </a:xfrm>
            <a:custGeom>
              <a:avLst/>
              <a:gdLst>
                <a:gd name="T0" fmla="*/ 84 w 84"/>
                <a:gd name="T1" fmla="*/ 15 h 180"/>
                <a:gd name="T2" fmla="*/ 84 w 84"/>
                <a:gd name="T3" fmla="*/ 20 h 180"/>
                <a:gd name="T4" fmla="*/ 84 w 84"/>
                <a:gd name="T5" fmla="*/ 91 h 180"/>
                <a:gd name="T6" fmla="*/ 67 w 84"/>
                <a:gd name="T7" fmla="*/ 91 h 180"/>
                <a:gd name="T8" fmla="*/ 67 w 84"/>
                <a:gd name="T9" fmla="*/ 20 h 180"/>
                <a:gd name="T10" fmla="*/ 62 w 84"/>
                <a:gd name="T11" fmla="*/ 20 h 180"/>
                <a:gd name="T12" fmla="*/ 62 w 84"/>
                <a:gd name="T13" fmla="*/ 180 h 180"/>
                <a:gd name="T14" fmla="*/ 44 w 84"/>
                <a:gd name="T15" fmla="*/ 180 h 180"/>
                <a:gd name="T16" fmla="*/ 44 w 84"/>
                <a:gd name="T17" fmla="*/ 86 h 180"/>
                <a:gd name="T18" fmla="*/ 39 w 84"/>
                <a:gd name="T19" fmla="*/ 86 h 180"/>
                <a:gd name="T20" fmla="*/ 39 w 84"/>
                <a:gd name="T21" fmla="*/ 180 h 180"/>
                <a:gd name="T22" fmla="*/ 21 w 84"/>
                <a:gd name="T23" fmla="*/ 180 h 180"/>
                <a:gd name="T24" fmla="*/ 21 w 84"/>
                <a:gd name="T25" fmla="*/ 20 h 180"/>
                <a:gd name="T26" fmla="*/ 16 w 84"/>
                <a:gd name="T27" fmla="*/ 20 h 180"/>
                <a:gd name="T28" fmla="*/ 16 w 84"/>
                <a:gd name="T29" fmla="*/ 91 h 180"/>
                <a:gd name="T30" fmla="*/ 0 w 84"/>
                <a:gd name="T31" fmla="*/ 91 h 180"/>
                <a:gd name="T32" fmla="*/ 0 w 84"/>
                <a:gd name="T33" fmla="*/ 20 h 180"/>
                <a:gd name="T34" fmla="*/ 0 w 84"/>
                <a:gd name="T35" fmla="*/ 15 h 180"/>
                <a:gd name="T36" fmla="*/ 0 w 84"/>
                <a:gd name="T37" fmla="*/ 0 h 180"/>
                <a:gd name="T38" fmla="*/ 84 w 84"/>
                <a:gd name="T39" fmla="*/ 0 h 180"/>
                <a:gd name="T40" fmla="*/ 84 w 84"/>
                <a:gd name="T41" fmla="*/ 1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180">
                  <a:moveTo>
                    <a:pt x="84" y="15"/>
                  </a:moveTo>
                  <a:lnTo>
                    <a:pt x="84" y="20"/>
                  </a:lnTo>
                  <a:lnTo>
                    <a:pt x="84" y="91"/>
                  </a:lnTo>
                  <a:lnTo>
                    <a:pt x="67" y="91"/>
                  </a:lnTo>
                  <a:lnTo>
                    <a:pt x="67" y="20"/>
                  </a:lnTo>
                  <a:lnTo>
                    <a:pt x="62" y="20"/>
                  </a:lnTo>
                  <a:lnTo>
                    <a:pt x="62" y="180"/>
                  </a:lnTo>
                  <a:lnTo>
                    <a:pt x="44" y="180"/>
                  </a:lnTo>
                  <a:lnTo>
                    <a:pt x="44" y="86"/>
                  </a:lnTo>
                  <a:lnTo>
                    <a:pt x="39" y="86"/>
                  </a:lnTo>
                  <a:lnTo>
                    <a:pt x="39" y="180"/>
                  </a:lnTo>
                  <a:lnTo>
                    <a:pt x="21" y="180"/>
                  </a:lnTo>
                  <a:lnTo>
                    <a:pt x="21" y="20"/>
                  </a:lnTo>
                  <a:lnTo>
                    <a:pt x="16" y="20"/>
                  </a:lnTo>
                  <a:lnTo>
                    <a:pt x="16" y="91"/>
                  </a:lnTo>
                  <a:lnTo>
                    <a:pt x="0" y="91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5471882" y="5450115"/>
            <a:ext cx="1101328" cy="1101328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953314" y="4336087"/>
            <a:ext cx="1101328" cy="1101328"/>
          </a:xfrm>
          <a:prstGeom prst="ellipse">
            <a:avLst/>
          </a:prstGeom>
          <a:solidFill>
            <a:srgbClr val="20B5B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344342" y="2527607"/>
            <a:ext cx="1101328" cy="1101328"/>
            <a:chOff x="6969299" y="1869579"/>
            <a:chExt cx="825996" cy="825996"/>
          </a:xfrm>
        </p:grpSpPr>
        <p:sp>
          <p:nvSpPr>
            <p:cNvPr id="29" name="椭圆 28"/>
            <p:cNvSpPr/>
            <p:nvPr/>
          </p:nvSpPr>
          <p:spPr>
            <a:xfrm>
              <a:off x="6969299" y="1869579"/>
              <a:ext cx="825996" cy="825996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Freeform 231"/>
            <p:cNvSpPr/>
            <p:nvPr/>
          </p:nvSpPr>
          <p:spPr bwMode="auto">
            <a:xfrm>
              <a:off x="7213649" y="2096050"/>
              <a:ext cx="377776" cy="376408"/>
            </a:xfrm>
            <a:custGeom>
              <a:avLst/>
              <a:gdLst>
                <a:gd name="T0" fmla="*/ 103 w 116"/>
                <a:gd name="T1" fmla="*/ 6 h 116"/>
                <a:gd name="T2" fmla="*/ 110 w 116"/>
                <a:gd name="T3" fmla="*/ 13 h 116"/>
                <a:gd name="T4" fmla="*/ 110 w 116"/>
                <a:gd name="T5" fmla="*/ 37 h 116"/>
                <a:gd name="T6" fmla="*/ 37 w 116"/>
                <a:gd name="T7" fmla="*/ 110 h 116"/>
                <a:gd name="T8" fmla="*/ 14 w 116"/>
                <a:gd name="T9" fmla="*/ 110 h 116"/>
                <a:gd name="T10" fmla="*/ 6 w 116"/>
                <a:gd name="T11" fmla="*/ 103 h 116"/>
                <a:gd name="T12" fmla="*/ 6 w 116"/>
                <a:gd name="T13" fmla="*/ 79 h 116"/>
                <a:gd name="T14" fmla="*/ 20 w 116"/>
                <a:gd name="T15" fmla="*/ 65 h 116"/>
                <a:gd name="T16" fmla="*/ 26 w 116"/>
                <a:gd name="T17" fmla="*/ 65 h 116"/>
                <a:gd name="T18" fmla="*/ 26 w 116"/>
                <a:gd name="T19" fmla="*/ 72 h 116"/>
                <a:gd name="T20" fmla="*/ 13 w 116"/>
                <a:gd name="T21" fmla="*/ 85 h 116"/>
                <a:gd name="T22" fmla="*/ 13 w 116"/>
                <a:gd name="T23" fmla="*/ 96 h 116"/>
                <a:gd name="T24" fmla="*/ 20 w 116"/>
                <a:gd name="T25" fmla="*/ 104 h 116"/>
                <a:gd name="T26" fmla="*/ 31 w 116"/>
                <a:gd name="T27" fmla="*/ 104 h 116"/>
                <a:gd name="T28" fmla="*/ 104 w 116"/>
                <a:gd name="T29" fmla="*/ 31 h 116"/>
                <a:gd name="T30" fmla="*/ 104 w 116"/>
                <a:gd name="T31" fmla="*/ 20 h 116"/>
                <a:gd name="T32" fmla="*/ 97 w 116"/>
                <a:gd name="T33" fmla="*/ 12 h 116"/>
                <a:gd name="T34" fmla="*/ 85 w 116"/>
                <a:gd name="T35" fmla="*/ 12 h 116"/>
                <a:gd name="T36" fmla="*/ 82 w 116"/>
                <a:gd name="T37" fmla="*/ 16 h 116"/>
                <a:gd name="T38" fmla="*/ 45 w 116"/>
                <a:gd name="T39" fmla="*/ 53 h 116"/>
                <a:gd name="T40" fmla="*/ 42 w 116"/>
                <a:gd name="T41" fmla="*/ 56 h 116"/>
                <a:gd name="T42" fmla="*/ 42 w 116"/>
                <a:gd name="T43" fmla="*/ 60 h 116"/>
                <a:gd name="T44" fmla="*/ 46 w 116"/>
                <a:gd name="T45" fmla="*/ 65 h 116"/>
                <a:gd name="T46" fmla="*/ 51 w 116"/>
                <a:gd name="T47" fmla="*/ 65 h 116"/>
                <a:gd name="T48" fmla="*/ 83 w 116"/>
                <a:gd name="T49" fmla="*/ 33 h 116"/>
                <a:gd name="T50" fmla="*/ 89 w 116"/>
                <a:gd name="T51" fmla="*/ 33 h 116"/>
                <a:gd name="T52" fmla="*/ 89 w 116"/>
                <a:gd name="T53" fmla="*/ 39 h 116"/>
                <a:gd name="T54" fmla="*/ 57 w 116"/>
                <a:gd name="T55" fmla="*/ 71 h 116"/>
                <a:gd name="T56" fmla="*/ 40 w 116"/>
                <a:gd name="T57" fmla="*/ 71 h 116"/>
                <a:gd name="T58" fmla="*/ 36 w 116"/>
                <a:gd name="T59" fmla="*/ 67 h 116"/>
                <a:gd name="T60" fmla="*/ 36 w 116"/>
                <a:gd name="T61" fmla="*/ 50 h 116"/>
                <a:gd name="T62" fmla="*/ 39 w 116"/>
                <a:gd name="T63" fmla="*/ 47 h 116"/>
                <a:gd name="T64" fmla="*/ 76 w 116"/>
                <a:gd name="T65" fmla="*/ 10 h 116"/>
                <a:gd name="T66" fmla="*/ 79 w 116"/>
                <a:gd name="T67" fmla="*/ 6 h 116"/>
                <a:gd name="T68" fmla="*/ 103 w 116"/>
                <a:gd name="T69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116">
                  <a:moveTo>
                    <a:pt x="103" y="6"/>
                  </a:moveTo>
                  <a:cubicBezTo>
                    <a:pt x="110" y="13"/>
                    <a:pt x="110" y="13"/>
                    <a:pt x="110" y="13"/>
                  </a:cubicBezTo>
                  <a:cubicBezTo>
                    <a:pt x="116" y="20"/>
                    <a:pt x="116" y="30"/>
                    <a:pt x="110" y="37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0" y="116"/>
                    <a:pt x="20" y="116"/>
                    <a:pt x="14" y="11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0" y="96"/>
                    <a:pt x="0" y="86"/>
                    <a:pt x="6" y="79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2" y="64"/>
                    <a:pt x="25" y="64"/>
                    <a:pt x="26" y="65"/>
                  </a:cubicBezTo>
                  <a:cubicBezTo>
                    <a:pt x="28" y="67"/>
                    <a:pt x="28" y="70"/>
                    <a:pt x="26" y="72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0" y="88"/>
                    <a:pt x="10" y="93"/>
                    <a:pt x="13" y="96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3" y="107"/>
                    <a:pt x="28" y="107"/>
                    <a:pt x="31" y="104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7" y="28"/>
                    <a:pt x="107" y="23"/>
                    <a:pt x="104" y="20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3" y="9"/>
                    <a:pt x="88" y="9"/>
                    <a:pt x="85" y="12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7"/>
                    <a:pt x="41" y="59"/>
                    <a:pt x="42" y="60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6"/>
                    <a:pt x="50" y="66"/>
                    <a:pt x="51" y="65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5" y="31"/>
                    <a:pt x="88" y="31"/>
                    <a:pt x="89" y="33"/>
                  </a:cubicBezTo>
                  <a:cubicBezTo>
                    <a:pt x="91" y="34"/>
                    <a:pt x="91" y="37"/>
                    <a:pt x="89" y="39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2" y="76"/>
                    <a:pt x="45" y="76"/>
                    <a:pt x="40" y="71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1" y="62"/>
                    <a:pt x="31" y="54"/>
                    <a:pt x="36" y="50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6" y="0"/>
                    <a:pt x="96" y="0"/>
                    <a:pt x="10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1" name="Freeform 210"/>
          <p:cNvSpPr>
            <a:spLocks noEditPoints="1"/>
          </p:cNvSpPr>
          <p:nvPr/>
        </p:nvSpPr>
        <p:spPr bwMode="auto">
          <a:xfrm>
            <a:off x="2178183" y="2836549"/>
            <a:ext cx="476251" cy="478367"/>
          </a:xfrm>
          <a:custGeom>
            <a:avLst/>
            <a:gdLst>
              <a:gd name="T0" fmla="*/ 117 w 137"/>
              <a:gd name="T1" fmla="*/ 20 h 137"/>
              <a:gd name="T2" fmla="*/ 68 w 137"/>
              <a:gd name="T3" fmla="*/ 0 h 137"/>
              <a:gd name="T4" fmla="*/ 68 w 137"/>
              <a:gd name="T5" fmla="*/ 0 h 137"/>
              <a:gd name="T6" fmla="*/ 0 w 137"/>
              <a:gd name="T7" fmla="*/ 68 h 137"/>
              <a:gd name="T8" fmla="*/ 20 w 137"/>
              <a:gd name="T9" fmla="*/ 116 h 137"/>
              <a:gd name="T10" fmla="*/ 68 w 137"/>
              <a:gd name="T11" fmla="*/ 136 h 137"/>
              <a:gd name="T12" fmla="*/ 68 w 137"/>
              <a:gd name="T13" fmla="*/ 137 h 137"/>
              <a:gd name="T14" fmla="*/ 137 w 137"/>
              <a:gd name="T15" fmla="*/ 68 h 137"/>
              <a:gd name="T16" fmla="*/ 117 w 137"/>
              <a:gd name="T17" fmla="*/ 20 h 137"/>
              <a:gd name="T18" fmla="*/ 68 w 137"/>
              <a:gd name="T19" fmla="*/ 124 h 137"/>
              <a:gd name="T20" fmla="*/ 68 w 137"/>
              <a:gd name="T21" fmla="*/ 124 h 137"/>
              <a:gd name="T22" fmla="*/ 29 w 137"/>
              <a:gd name="T23" fmla="*/ 108 h 137"/>
              <a:gd name="T24" fmla="*/ 13 w 137"/>
              <a:gd name="T25" fmla="*/ 68 h 137"/>
              <a:gd name="T26" fmla="*/ 68 w 137"/>
              <a:gd name="T27" fmla="*/ 12 h 137"/>
              <a:gd name="T28" fmla="*/ 68 w 137"/>
              <a:gd name="T29" fmla="*/ 12 h 137"/>
              <a:gd name="T30" fmla="*/ 108 w 137"/>
              <a:gd name="T31" fmla="*/ 29 h 137"/>
              <a:gd name="T32" fmla="*/ 124 w 137"/>
              <a:gd name="T33" fmla="*/ 68 h 137"/>
              <a:gd name="T34" fmla="*/ 68 w 137"/>
              <a:gd name="T35" fmla="*/ 124 h 137"/>
              <a:gd name="T36" fmla="*/ 113 w 137"/>
              <a:gd name="T37" fmla="*/ 41 h 137"/>
              <a:gd name="T38" fmla="*/ 104 w 137"/>
              <a:gd name="T39" fmla="*/ 39 h 137"/>
              <a:gd name="T40" fmla="*/ 87 w 137"/>
              <a:gd name="T41" fmla="*/ 49 h 137"/>
              <a:gd name="T42" fmla="*/ 75 w 137"/>
              <a:gd name="T43" fmla="*/ 57 h 137"/>
              <a:gd name="T44" fmla="*/ 75 w 137"/>
              <a:gd name="T45" fmla="*/ 29 h 137"/>
              <a:gd name="T46" fmla="*/ 69 w 137"/>
              <a:gd name="T47" fmla="*/ 23 h 137"/>
              <a:gd name="T48" fmla="*/ 68 w 137"/>
              <a:gd name="T49" fmla="*/ 23 h 137"/>
              <a:gd name="T50" fmla="*/ 62 w 137"/>
              <a:gd name="T51" fmla="*/ 29 h 137"/>
              <a:gd name="T52" fmla="*/ 62 w 137"/>
              <a:gd name="T53" fmla="*/ 68 h 137"/>
              <a:gd name="T54" fmla="*/ 64 w 137"/>
              <a:gd name="T55" fmla="*/ 72 h 137"/>
              <a:gd name="T56" fmla="*/ 65 w 137"/>
              <a:gd name="T57" fmla="*/ 73 h 137"/>
              <a:gd name="T58" fmla="*/ 68 w 137"/>
              <a:gd name="T59" fmla="*/ 74 h 137"/>
              <a:gd name="T60" fmla="*/ 69 w 137"/>
              <a:gd name="T61" fmla="*/ 74 h 137"/>
              <a:gd name="T62" fmla="*/ 72 w 137"/>
              <a:gd name="T63" fmla="*/ 73 h 137"/>
              <a:gd name="T64" fmla="*/ 111 w 137"/>
              <a:gd name="T65" fmla="*/ 50 h 137"/>
              <a:gd name="T66" fmla="*/ 113 w 137"/>
              <a:gd name="T67" fmla="*/ 4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" h="137">
                <a:moveTo>
                  <a:pt x="117" y="20"/>
                </a:moveTo>
                <a:cubicBezTo>
                  <a:pt x="104" y="8"/>
                  <a:pt x="87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1"/>
                  <a:pt x="0" y="68"/>
                </a:cubicBezTo>
                <a:cubicBezTo>
                  <a:pt x="0" y="87"/>
                  <a:pt x="8" y="104"/>
                  <a:pt x="20" y="116"/>
                </a:cubicBezTo>
                <a:cubicBezTo>
                  <a:pt x="32" y="129"/>
                  <a:pt x="49" y="136"/>
                  <a:pt x="68" y="136"/>
                </a:cubicBezTo>
                <a:cubicBezTo>
                  <a:pt x="68" y="136"/>
                  <a:pt x="68" y="137"/>
                  <a:pt x="68" y="137"/>
                </a:cubicBezTo>
                <a:cubicBezTo>
                  <a:pt x="106" y="136"/>
                  <a:pt x="137" y="106"/>
                  <a:pt x="137" y="68"/>
                </a:cubicBezTo>
                <a:cubicBezTo>
                  <a:pt x="137" y="49"/>
                  <a:pt x="129" y="32"/>
                  <a:pt x="117" y="20"/>
                </a:cubicBezTo>
                <a:close/>
                <a:moveTo>
                  <a:pt x="68" y="124"/>
                </a:moveTo>
                <a:cubicBezTo>
                  <a:pt x="68" y="124"/>
                  <a:pt x="68" y="124"/>
                  <a:pt x="68" y="124"/>
                </a:cubicBezTo>
                <a:cubicBezTo>
                  <a:pt x="53" y="124"/>
                  <a:pt x="39" y="118"/>
                  <a:pt x="29" y="108"/>
                </a:cubicBezTo>
                <a:cubicBezTo>
                  <a:pt x="19" y="98"/>
                  <a:pt x="13" y="84"/>
                  <a:pt x="13" y="68"/>
                </a:cubicBezTo>
                <a:cubicBezTo>
                  <a:pt x="13" y="38"/>
                  <a:pt x="37" y="13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84" y="12"/>
                  <a:pt x="98" y="19"/>
                  <a:pt x="108" y="29"/>
                </a:cubicBezTo>
                <a:cubicBezTo>
                  <a:pt x="118" y="39"/>
                  <a:pt x="124" y="53"/>
                  <a:pt x="124" y="68"/>
                </a:cubicBezTo>
                <a:cubicBezTo>
                  <a:pt x="124" y="99"/>
                  <a:pt x="99" y="124"/>
                  <a:pt x="68" y="124"/>
                </a:cubicBezTo>
                <a:close/>
                <a:moveTo>
                  <a:pt x="113" y="41"/>
                </a:moveTo>
                <a:cubicBezTo>
                  <a:pt x="111" y="38"/>
                  <a:pt x="107" y="37"/>
                  <a:pt x="104" y="39"/>
                </a:cubicBezTo>
                <a:cubicBezTo>
                  <a:pt x="87" y="49"/>
                  <a:pt x="87" y="49"/>
                  <a:pt x="87" y="49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6"/>
                  <a:pt x="72" y="23"/>
                  <a:pt x="69" y="23"/>
                </a:cubicBezTo>
                <a:cubicBezTo>
                  <a:pt x="68" y="23"/>
                  <a:pt x="68" y="23"/>
                  <a:pt x="68" y="23"/>
                </a:cubicBezTo>
                <a:cubicBezTo>
                  <a:pt x="65" y="23"/>
                  <a:pt x="62" y="26"/>
                  <a:pt x="62" y="29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9"/>
                  <a:pt x="63" y="71"/>
                  <a:pt x="64" y="72"/>
                </a:cubicBezTo>
                <a:cubicBezTo>
                  <a:pt x="65" y="72"/>
                  <a:pt x="65" y="73"/>
                  <a:pt x="65" y="73"/>
                </a:cubicBezTo>
                <a:cubicBezTo>
                  <a:pt x="66" y="73"/>
                  <a:pt x="67" y="74"/>
                  <a:pt x="68" y="74"/>
                </a:cubicBezTo>
                <a:cubicBezTo>
                  <a:pt x="68" y="74"/>
                  <a:pt x="68" y="74"/>
                  <a:pt x="69" y="74"/>
                </a:cubicBezTo>
                <a:cubicBezTo>
                  <a:pt x="70" y="74"/>
                  <a:pt x="71" y="74"/>
                  <a:pt x="72" y="73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4" y="48"/>
                  <a:pt x="115" y="44"/>
                  <a:pt x="113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2" name="Freeform 223"/>
          <p:cNvSpPr>
            <a:spLocks noEditPoints="1"/>
          </p:cNvSpPr>
          <p:nvPr/>
        </p:nvSpPr>
        <p:spPr bwMode="auto">
          <a:xfrm>
            <a:off x="5784420" y="5774716"/>
            <a:ext cx="476251" cy="427567"/>
          </a:xfrm>
          <a:custGeom>
            <a:avLst/>
            <a:gdLst>
              <a:gd name="T0" fmla="*/ 29 w 137"/>
              <a:gd name="T1" fmla="*/ 62 h 123"/>
              <a:gd name="T2" fmla="*/ 44 w 137"/>
              <a:gd name="T3" fmla="*/ 46 h 123"/>
              <a:gd name="T4" fmla="*/ 29 w 137"/>
              <a:gd name="T5" fmla="*/ 31 h 123"/>
              <a:gd name="T6" fmla="*/ 13 w 137"/>
              <a:gd name="T7" fmla="*/ 46 h 123"/>
              <a:gd name="T8" fmla="*/ 29 w 137"/>
              <a:gd name="T9" fmla="*/ 62 h 123"/>
              <a:gd name="T10" fmla="*/ 54 w 137"/>
              <a:gd name="T11" fmla="*/ 46 h 123"/>
              <a:gd name="T12" fmla="*/ 68 w 137"/>
              <a:gd name="T13" fmla="*/ 62 h 123"/>
              <a:gd name="T14" fmla="*/ 69 w 137"/>
              <a:gd name="T15" fmla="*/ 62 h 123"/>
              <a:gd name="T16" fmla="*/ 84 w 137"/>
              <a:gd name="T17" fmla="*/ 46 h 123"/>
              <a:gd name="T18" fmla="*/ 69 w 137"/>
              <a:gd name="T19" fmla="*/ 31 h 123"/>
              <a:gd name="T20" fmla="*/ 68 w 137"/>
              <a:gd name="T21" fmla="*/ 31 h 123"/>
              <a:gd name="T22" fmla="*/ 54 w 137"/>
              <a:gd name="T23" fmla="*/ 46 h 123"/>
              <a:gd name="T24" fmla="*/ 49 w 137"/>
              <a:gd name="T25" fmla="*/ 30 h 123"/>
              <a:gd name="T26" fmla="*/ 65 w 137"/>
              <a:gd name="T27" fmla="*/ 15 h 123"/>
              <a:gd name="T28" fmla="*/ 49 w 137"/>
              <a:gd name="T29" fmla="*/ 0 h 123"/>
              <a:gd name="T30" fmla="*/ 34 w 137"/>
              <a:gd name="T31" fmla="*/ 15 h 123"/>
              <a:gd name="T32" fmla="*/ 49 w 137"/>
              <a:gd name="T33" fmla="*/ 30 h 123"/>
              <a:gd name="T34" fmla="*/ 136 w 137"/>
              <a:gd name="T35" fmla="*/ 71 h 123"/>
              <a:gd name="T36" fmla="*/ 128 w 137"/>
              <a:gd name="T37" fmla="*/ 67 h 123"/>
              <a:gd name="T38" fmla="*/ 9 w 137"/>
              <a:gd name="T39" fmla="*/ 67 h 123"/>
              <a:gd name="T40" fmla="*/ 2 w 137"/>
              <a:gd name="T41" fmla="*/ 71 h 123"/>
              <a:gd name="T42" fmla="*/ 2 w 137"/>
              <a:gd name="T43" fmla="*/ 80 h 123"/>
              <a:gd name="T44" fmla="*/ 24 w 137"/>
              <a:gd name="T45" fmla="*/ 118 h 123"/>
              <a:gd name="T46" fmla="*/ 31 w 137"/>
              <a:gd name="T47" fmla="*/ 123 h 123"/>
              <a:gd name="T48" fmla="*/ 106 w 137"/>
              <a:gd name="T49" fmla="*/ 123 h 123"/>
              <a:gd name="T50" fmla="*/ 114 w 137"/>
              <a:gd name="T51" fmla="*/ 118 h 123"/>
              <a:gd name="T52" fmla="*/ 136 w 137"/>
              <a:gd name="T53" fmla="*/ 80 h 123"/>
              <a:gd name="T54" fmla="*/ 136 w 137"/>
              <a:gd name="T55" fmla="*/ 71 h 123"/>
              <a:gd name="T56" fmla="*/ 94 w 137"/>
              <a:gd name="T57" fmla="*/ 46 h 123"/>
              <a:gd name="T58" fmla="*/ 109 w 137"/>
              <a:gd name="T59" fmla="*/ 62 h 123"/>
              <a:gd name="T60" fmla="*/ 124 w 137"/>
              <a:gd name="T61" fmla="*/ 46 h 123"/>
              <a:gd name="T62" fmla="*/ 109 w 137"/>
              <a:gd name="T63" fmla="*/ 31 h 123"/>
              <a:gd name="T64" fmla="*/ 94 w 137"/>
              <a:gd name="T65" fmla="*/ 46 h 123"/>
              <a:gd name="T66" fmla="*/ 90 w 137"/>
              <a:gd name="T67" fmla="*/ 30 h 123"/>
              <a:gd name="T68" fmla="*/ 105 w 137"/>
              <a:gd name="T69" fmla="*/ 15 h 123"/>
              <a:gd name="T70" fmla="*/ 90 w 137"/>
              <a:gd name="T71" fmla="*/ 0 h 123"/>
              <a:gd name="T72" fmla="*/ 74 w 137"/>
              <a:gd name="T73" fmla="*/ 15 h 123"/>
              <a:gd name="T74" fmla="*/ 90 w 137"/>
              <a:gd name="T75" fmla="*/ 3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7" h="123">
                <a:moveTo>
                  <a:pt x="29" y="62"/>
                </a:moveTo>
                <a:cubicBezTo>
                  <a:pt x="37" y="62"/>
                  <a:pt x="44" y="55"/>
                  <a:pt x="44" y="46"/>
                </a:cubicBezTo>
                <a:cubicBezTo>
                  <a:pt x="44" y="38"/>
                  <a:pt x="37" y="31"/>
                  <a:pt x="29" y="31"/>
                </a:cubicBezTo>
                <a:cubicBezTo>
                  <a:pt x="20" y="31"/>
                  <a:pt x="13" y="38"/>
                  <a:pt x="13" y="46"/>
                </a:cubicBezTo>
                <a:cubicBezTo>
                  <a:pt x="13" y="55"/>
                  <a:pt x="20" y="62"/>
                  <a:pt x="29" y="62"/>
                </a:cubicBezTo>
                <a:close/>
                <a:moveTo>
                  <a:pt x="54" y="46"/>
                </a:moveTo>
                <a:cubicBezTo>
                  <a:pt x="54" y="55"/>
                  <a:pt x="60" y="61"/>
                  <a:pt x="68" y="62"/>
                </a:cubicBezTo>
                <a:cubicBezTo>
                  <a:pt x="68" y="62"/>
                  <a:pt x="69" y="62"/>
                  <a:pt x="69" y="62"/>
                </a:cubicBezTo>
                <a:cubicBezTo>
                  <a:pt x="77" y="62"/>
                  <a:pt x="84" y="55"/>
                  <a:pt x="84" y="46"/>
                </a:cubicBezTo>
                <a:cubicBezTo>
                  <a:pt x="84" y="38"/>
                  <a:pt x="77" y="31"/>
                  <a:pt x="69" y="31"/>
                </a:cubicBezTo>
                <a:cubicBezTo>
                  <a:pt x="69" y="31"/>
                  <a:pt x="68" y="31"/>
                  <a:pt x="68" y="31"/>
                </a:cubicBezTo>
                <a:cubicBezTo>
                  <a:pt x="60" y="32"/>
                  <a:pt x="54" y="38"/>
                  <a:pt x="54" y="46"/>
                </a:cubicBezTo>
                <a:close/>
                <a:moveTo>
                  <a:pt x="49" y="30"/>
                </a:moveTo>
                <a:cubicBezTo>
                  <a:pt x="58" y="30"/>
                  <a:pt x="65" y="23"/>
                  <a:pt x="65" y="15"/>
                </a:cubicBezTo>
                <a:cubicBezTo>
                  <a:pt x="65" y="7"/>
                  <a:pt x="58" y="0"/>
                  <a:pt x="49" y="0"/>
                </a:cubicBezTo>
                <a:cubicBezTo>
                  <a:pt x="41" y="0"/>
                  <a:pt x="34" y="7"/>
                  <a:pt x="34" y="15"/>
                </a:cubicBezTo>
                <a:cubicBezTo>
                  <a:pt x="34" y="23"/>
                  <a:pt x="41" y="30"/>
                  <a:pt x="49" y="30"/>
                </a:cubicBezTo>
                <a:close/>
                <a:moveTo>
                  <a:pt x="136" y="71"/>
                </a:moveTo>
                <a:cubicBezTo>
                  <a:pt x="134" y="69"/>
                  <a:pt x="131" y="67"/>
                  <a:pt x="128" y="67"/>
                </a:cubicBezTo>
                <a:cubicBezTo>
                  <a:pt x="9" y="67"/>
                  <a:pt x="9" y="67"/>
                  <a:pt x="9" y="67"/>
                </a:cubicBezTo>
                <a:cubicBezTo>
                  <a:pt x="6" y="67"/>
                  <a:pt x="3" y="69"/>
                  <a:pt x="2" y="71"/>
                </a:cubicBezTo>
                <a:cubicBezTo>
                  <a:pt x="0" y="74"/>
                  <a:pt x="0" y="77"/>
                  <a:pt x="2" y="80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5" y="121"/>
                  <a:pt x="28" y="123"/>
                  <a:pt x="31" y="123"/>
                </a:cubicBezTo>
                <a:cubicBezTo>
                  <a:pt x="106" y="123"/>
                  <a:pt x="106" y="123"/>
                  <a:pt x="106" y="123"/>
                </a:cubicBezTo>
                <a:cubicBezTo>
                  <a:pt x="109" y="123"/>
                  <a:pt x="112" y="121"/>
                  <a:pt x="114" y="118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7" y="77"/>
                  <a:pt x="137" y="74"/>
                  <a:pt x="136" y="71"/>
                </a:cubicBezTo>
                <a:close/>
                <a:moveTo>
                  <a:pt x="94" y="46"/>
                </a:moveTo>
                <a:cubicBezTo>
                  <a:pt x="94" y="55"/>
                  <a:pt x="101" y="62"/>
                  <a:pt x="109" y="62"/>
                </a:cubicBezTo>
                <a:cubicBezTo>
                  <a:pt x="117" y="62"/>
                  <a:pt x="124" y="55"/>
                  <a:pt x="124" y="46"/>
                </a:cubicBezTo>
                <a:cubicBezTo>
                  <a:pt x="124" y="38"/>
                  <a:pt x="117" y="31"/>
                  <a:pt x="109" y="31"/>
                </a:cubicBezTo>
                <a:cubicBezTo>
                  <a:pt x="101" y="31"/>
                  <a:pt x="94" y="38"/>
                  <a:pt x="94" y="46"/>
                </a:cubicBezTo>
                <a:close/>
                <a:moveTo>
                  <a:pt x="90" y="30"/>
                </a:moveTo>
                <a:cubicBezTo>
                  <a:pt x="98" y="30"/>
                  <a:pt x="105" y="23"/>
                  <a:pt x="105" y="15"/>
                </a:cubicBezTo>
                <a:cubicBezTo>
                  <a:pt x="105" y="7"/>
                  <a:pt x="98" y="0"/>
                  <a:pt x="90" y="0"/>
                </a:cubicBezTo>
                <a:cubicBezTo>
                  <a:pt x="81" y="0"/>
                  <a:pt x="74" y="7"/>
                  <a:pt x="74" y="15"/>
                </a:cubicBezTo>
                <a:cubicBezTo>
                  <a:pt x="74" y="23"/>
                  <a:pt x="81" y="30"/>
                  <a:pt x="90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299918" y="4614269"/>
            <a:ext cx="445293" cy="477613"/>
            <a:chOff x="9501188" y="4192588"/>
            <a:chExt cx="393700" cy="422275"/>
          </a:xfrm>
        </p:grpSpPr>
        <p:sp>
          <p:nvSpPr>
            <p:cNvPr id="34" name="Freeform 232"/>
            <p:cNvSpPr/>
            <p:nvPr/>
          </p:nvSpPr>
          <p:spPr bwMode="auto">
            <a:xfrm>
              <a:off x="9539288" y="4343400"/>
              <a:ext cx="284163" cy="203200"/>
            </a:xfrm>
            <a:custGeom>
              <a:avLst/>
              <a:gdLst>
                <a:gd name="T0" fmla="*/ 75 w 75"/>
                <a:gd name="T1" fmla="*/ 33 h 54"/>
                <a:gd name="T2" fmla="*/ 54 w 75"/>
                <a:gd name="T3" fmla="*/ 54 h 54"/>
                <a:gd name="T4" fmla="*/ 21 w 75"/>
                <a:gd name="T5" fmla="*/ 54 h 54"/>
                <a:gd name="T6" fmla="*/ 0 w 75"/>
                <a:gd name="T7" fmla="*/ 33 h 54"/>
                <a:gd name="T8" fmla="*/ 0 w 75"/>
                <a:gd name="T9" fmla="*/ 5 h 54"/>
                <a:gd name="T10" fmla="*/ 5 w 75"/>
                <a:gd name="T11" fmla="*/ 0 h 54"/>
                <a:gd name="T12" fmla="*/ 71 w 75"/>
                <a:gd name="T13" fmla="*/ 0 h 54"/>
                <a:gd name="T14" fmla="*/ 75 w 75"/>
                <a:gd name="T15" fmla="*/ 5 h 54"/>
                <a:gd name="T16" fmla="*/ 75 w 75"/>
                <a:gd name="T17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54">
                  <a:moveTo>
                    <a:pt x="75" y="33"/>
                  </a:moveTo>
                  <a:cubicBezTo>
                    <a:pt x="75" y="54"/>
                    <a:pt x="57" y="54"/>
                    <a:pt x="54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54"/>
                    <a:pt x="0" y="54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5" y="3"/>
                    <a:pt x="75" y="5"/>
                  </a:cubicBezTo>
                  <a:lnTo>
                    <a:pt x="75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33"/>
            <p:cNvSpPr/>
            <p:nvPr/>
          </p:nvSpPr>
          <p:spPr bwMode="auto">
            <a:xfrm>
              <a:off x="9801225" y="4343400"/>
              <a:ext cx="93663" cy="131763"/>
            </a:xfrm>
            <a:custGeom>
              <a:avLst/>
              <a:gdLst>
                <a:gd name="T0" fmla="*/ 8 w 25"/>
                <a:gd name="T1" fmla="*/ 0 h 35"/>
                <a:gd name="T2" fmla="*/ 0 w 25"/>
                <a:gd name="T3" fmla="*/ 0 h 35"/>
                <a:gd name="T4" fmla="*/ 0 w 25"/>
                <a:gd name="T5" fmla="*/ 8 h 35"/>
                <a:gd name="T6" fmla="*/ 1 w 25"/>
                <a:gd name="T7" fmla="*/ 8 h 35"/>
                <a:gd name="T8" fmla="*/ 6 w 25"/>
                <a:gd name="T9" fmla="*/ 8 h 35"/>
                <a:gd name="T10" fmla="*/ 16 w 25"/>
                <a:gd name="T11" fmla="*/ 18 h 35"/>
                <a:gd name="T12" fmla="*/ 6 w 25"/>
                <a:gd name="T13" fmla="*/ 27 h 35"/>
                <a:gd name="T14" fmla="*/ 1 w 25"/>
                <a:gd name="T15" fmla="*/ 27 h 35"/>
                <a:gd name="T16" fmla="*/ 0 w 25"/>
                <a:gd name="T17" fmla="*/ 27 h 35"/>
                <a:gd name="T18" fmla="*/ 0 w 25"/>
                <a:gd name="T19" fmla="*/ 35 h 35"/>
                <a:gd name="T20" fmla="*/ 8 w 25"/>
                <a:gd name="T21" fmla="*/ 35 h 35"/>
                <a:gd name="T22" fmla="*/ 25 w 25"/>
                <a:gd name="T23" fmla="*/ 18 h 35"/>
                <a:gd name="T24" fmla="*/ 8 w 25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5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" y="8"/>
                    <a:pt x="16" y="12"/>
                    <a:pt x="16" y="18"/>
                  </a:cubicBezTo>
                  <a:cubicBezTo>
                    <a:pt x="16" y="23"/>
                    <a:pt x="11" y="27"/>
                    <a:pt x="6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7" y="35"/>
                    <a:pt x="25" y="27"/>
                    <a:pt x="25" y="18"/>
                  </a:cubicBezTo>
                  <a:cubicBezTo>
                    <a:pt x="25" y="8"/>
                    <a:pt x="17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234"/>
            <p:cNvSpPr/>
            <p:nvPr/>
          </p:nvSpPr>
          <p:spPr bwMode="auto">
            <a:xfrm>
              <a:off x="9501188" y="4573588"/>
              <a:ext cx="363538" cy="41275"/>
            </a:xfrm>
            <a:custGeom>
              <a:avLst/>
              <a:gdLst>
                <a:gd name="T0" fmla="*/ 8 w 96"/>
                <a:gd name="T1" fmla="*/ 11 h 11"/>
                <a:gd name="T2" fmla="*/ 88 w 96"/>
                <a:gd name="T3" fmla="*/ 11 h 11"/>
                <a:gd name="T4" fmla="*/ 96 w 96"/>
                <a:gd name="T5" fmla="*/ 0 h 11"/>
                <a:gd name="T6" fmla="*/ 0 w 96"/>
                <a:gd name="T7" fmla="*/ 0 h 11"/>
                <a:gd name="T8" fmla="*/ 8 w 9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92" y="11"/>
                    <a:pt x="96" y="6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3" y="11"/>
                    <a:pt x="8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Freeform 235"/>
            <p:cNvSpPr/>
            <p:nvPr/>
          </p:nvSpPr>
          <p:spPr bwMode="auto">
            <a:xfrm>
              <a:off x="9588500" y="4192588"/>
              <a:ext cx="46038" cy="112713"/>
            </a:xfrm>
            <a:custGeom>
              <a:avLst/>
              <a:gdLst>
                <a:gd name="T0" fmla="*/ 8 w 12"/>
                <a:gd name="T1" fmla="*/ 30 h 30"/>
                <a:gd name="T2" fmla="*/ 0 w 12"/>
                <a:gd name="T3" fmla="*/ 30 h 30"/>
                <a:gd name="T4" fmla="*/ 3 w 12"/>
                <a:gd name="T5" fmla="*/ 23 h 30"/>
                <a:gd name="T6" fmla="*/ 4 w 12"/>
                <a:gd name="T7" fmla="*/ 20 h 30"/>
                <a:gd name="T8" fmla="*/ 3 w 12"/>
                <a:gd name="T9" fmla="*/ 17 h 30"/>
                <a:gd name="T10" fmla="*/ 0 w 12"/>
                <a:gd name="T11" fmla="*/ 10 h 30"/>
                <a:gd name="T12" fmla="*/ 3 w 12"/>
                <a:gd name="T13" fmla="*/ 2 h 30"/>
                <a:gd name="T14" fmla="*/ 4 w 12"/>
                <a:gd name="T15" fmla="*/ 0 h 30"/>
                <a:gd name="T16" fmla="*/ 12 w 12"/>
                <a:gd name="T17" fmla="*/ 0 h 30"/>
                <a:gd name="T18" fmla="*/ 9 w 12"/>
                <a:gd name="T19" fmla="*/ 7 h 30"/>
                <a:gd name="T20" fmla="*/ 8 w 12"/>
                <a:gd name="T21" fmla="*/ 10 h 30"/>
                <a:gd name="T22" fmla="*/ 9 w 12"/>
                <a:gd name="T23" fmla="*/ 12 h 30"/>
                <a:gd name="T24" fmla="*/ 12 w 12"/>
                <a:gd name="T25" fmla="*/ 20 h 30"/>
                <a:gd name="T26" fmla="*/ 9 w 12"/>
                <a:gd name="T27" fmla="*/ 28 h 30"/>
                <a:gd name="T28" fmla="*/ 8 w 12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0">
                  <a:moveTo>
                    <a:pt x="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3" y="22"/>
                    <a:pt x="4" y="21"/>
                    <a:pt x="4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6"/>
                    <a:pt x="0" y="14"/>
                    <a:pt x="0" y="10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0" y="14"/>
                    <a:pt x="12" y="16"/>
                    <a:pt x="12" y="20"/>
                  </a:cubicBezTo>
                  <a:cubicBezTo>
                    <a:pt x="12" y="24"/>
                    <a:pt x="10" y="26"/>
                    <a:pt x="9" y="28"/>
                  </a:cubicBezTo>
                  <a:cubicBezTo>
                    <a:pt x="8" y="29"/>
                    <a:pt x="8" y="29"/>
                    <a:pt x="8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9659938" y="4192588"/>
              <a:ext cx="46038" cy="112713"/>
            </a:xfrm>
            <a:custGeom>
              <a:avLst/>
              <a:gdLst>
                <a:gd name="T0" fmla="*/ 8 w 12"/>
                <a:gd name="T1" fmla="*/ 30 h 30"/>
                <a:gd name="T2" fmla="*/ 0 w 12"/>
                <a:gd name="T3" fmla="*/ 30 h 30"/>
                <a:gd name="T4" fmla="*/ 3 w 12"/>
                <a:gd name="T5" fmla="*/ 23 h 30"/>
                <a:gd name="T6" fmla="*/ 4 w 12"/>
                <a:gd name="T7" fmla="*/ 20 h 30"/>
                <a:gd name="T8" fmla="*/ 3 w 12"/>
                <a:gd name="T9" fmla="*/ 17 h 30"/>
                <a:gd name="T10" fmla="*/ 0 w 12"/>
                <a:gd name="T11" fmla="*/ 10 h 30"/>
                <a:gd name="T12" fmla="*/ 3 w 12"/>
                <a:gd name="T13" fmla="*/ 2 h 30"/>
                <a:gd name="T14" fmla="*/ 4 w 12"/>
                <a:gd name="T15" fmla="*/ 0 h 30"/>
                <a:gd name="T16" fmla="*/ 12 w 12"/>
                <a:gd name="T17" fmla="*/ 0 h 30"/>
                <a:gd name="T18" fmla="*/ 9 w 12"/>
                <a:gd name="T19" fmla="*/ 7 h 30"/>
                <a:gd name="T20" fmla="*/ 8 w 12"/>
                <a:gd name="T21" fmla="*/ 10 h 30"/>
                <a:gd name="T22" fmla="*/ 9 w 12"/>
                <a:gd name="T23" fmla="*/ 12 h 30"/>
                <a:gd name="T24" fmla="*/ 12 w 12"/>
                <a:gd name="T25" fmla="*/ 20 h 30"/>
                <a:gd name="T26" fmla="*/ 9 w 12"/>
                <a:gd name="T27" fmla="*/ 28 h 30"/>
                <a:gd name="T28" fmla="*/ 8 w 12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0">
                  <a:moveTo>
                    <a:pt x="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3" y="22"/>
                    <a:pt x="4" y="21"/>
                    <a:pt x="4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6"/>
                    <a:pt x="0" y="14"/>
                    <a:pt x="0" y="10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0" y="14"/>
                    <a:pt x="12" y="16"/>
                    <a:pt x="12" y="20"/>
                  </a:cubicBezTo>
                  <a:cubicBezTo>
                    <a:pt x="12" y="24"/>
                    <a:pt x="10" y="26"/>
                    <a:pt x="9" y="28"/>
                  </a:cubicBezTo>
                  <a:cubicBezTo>
                    <a:pt x="8" y="29"/>
                    <a:pt x="8" y="29"/>
                    <a:pt x="8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237"/>
            <p:cNvSpPr/>
            <p:nvPr/>
          </p:nvSpPr>
          <p:spPr bwMode="auto">
            <a:xfrm>
              <a:off x="9732963" y="4192588"/>
              <a:ext cx="44450" cy="112713"/>
            </a:xfrm>
            <a:custGeom>
              <a:avLst/>
              <a:gdLst>
                <a:gd name="T0" fmla="*/ 8 w 12"/>
                <a:gd name="T1" fmla="*/ 30 h 30"/>
                <a:gd name="T2" fmla="*/ 0 w 12"/>
                <a:gd name="T3" fmla="*/ 30 h 30"/>
                <a:gd name="T4" fmla="*/ 3 w 12"/>
                <a:gd name="T5" fmla="*/ 23 h 30"/>
                <a:gd name="T6" fmla="*/ 4 w 12"/>
                <a:gd name="T7" fmla="*/ 20 h 30"/>
                <a:gd name="T8" fmla="*/ 3 w 12"/>
                <a:gd name="T9" fmla="*/ 17 h 30"/>
                <a:gd name="T10" fmla="*/ 0 w 12"/>
                <a:gd name="T11" fmla="*/ 10 h 30"/>
                <a:gd name="T12" fmla="*/ 3 w 12"/>
                <a:gd name="T13" fmla="*/ 2 h 30"/>
                <a:gd name="T14" fmla="*/ 4 w 12"/>
                <a:gd name="T15" fmla="*/ 0 h 30"/>
                <a:gd name="T16" fmla="*/ 12 w 12"/>
                <a:gd name="T17" fmla="*/ 0 h 30"/>
                <a:gd name="T18" fmla="*/ 9 w 12"/>
                <a:gd name="T19" fmla="*/ 7 h 30"/>
                <a:gd name="T20" fmla="*/ 8 w 12"/>
                <a:gd name="T21" fmla="*/ 10 h 30"/>
                <a:gd name="T22" fmla="*/ 9 w 12"/>
                <a:gd name="T23" fmla="*/ 12 h 30"/>
                <a:gd name="T24" fmla="*/ 12 w 12"/>
                <a:gd name="T25" fmla="*/ 20 h 30"/>
                <a:gd name="T26" fmla="*/ 9 w 12"/>
                <a:gd name="T27" fmla="*/ 28 h 30"/>
                <a:gd name="T28" fmla="*/ 8 w 12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0">
                  <a:moveTo>
                    <a:pt x="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2" y="24"/>
                    <a:pt x="3" y="23"/>
                  </a:cubicBezTo>
                  <a:cubicBezTo>
                    <a:pt x="3" y="22"/>
                    <a:pt x="4" y="21"/>
                    <a:pt x="4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2" y="16"/>
                    <a:pt x="0" y="14"/>
                    <a:pt x="0" y="10"/>
                  </a:cubicBezTo>
                  <a:cubicBezTo>
                    <a:pt x="0" y="6"/>
                    <a:pt x="2" y="4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10" y="14"/>
                    <a:pt x="12" y="16"/>
                    <a:pt x="12" y="20"/>
                  </a:cubicBezTo>
                  <a:cubicBezTo>
                    <a:pt x="12" y="24"/>
                    <a:pt x="10" y="26"/>
                    <a:pt x="9" y="28"/>
                  </a:cubicBezTo>
                  <a:cubicBezTo>
                    <a:pt x="8" y="29"/>
                    <a:pt x="8" y="29"/>
                    <a:pt x="8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0500604" y="2822011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471330" y="252002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185644" y="4701611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156370" y="439962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21084" y="5717611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691810" y="541562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53490" y="543594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01564" y="2832171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insert your desired text here. Again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54610" y="2530183"/>
            <a:ext cx="6590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90284" y="5748091"/>
            <a:ext cx="145944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insert your desired text here. Again </a:t>
            </a:r>
            <a:endParaRPr lang="zh-CN" altLang="en-US" sz="935" dirty="0">
              <a:solidFill>
                <a:prstClr val="black">
                  <a:lumMod val="90000"/>
                  <a:lumOff val="1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6" grpId="0" animBg="1"/>
      <p:bldP spid="27" grpId="0" animBg="1"/>
      <p:bldP spid="31" grpId="0" animBg="1"/>
      <p:bldP spid="32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198033" y="2413424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829473" y="2413424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6460913" y="2413424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9092353" y="2413424"/>
            <a:ext cx="2032000" cy="2034117"/>
          </a:xfrm>
          <a:custGeom>
            <a:avLst/>
            <a:gdLst>
              <a:gd name="T0" fmla="*/ 342 w 683"/>
              <a:gd name="T1" fmla="*/ 0 h 683"/>
              <a:gd name="T2" fmla="*/ 683 w 683"/>
              <a:gd name="T3" fmla="*/ 342 h 683"/>
              <a:gd name="T4" fmla="*/ 683 w 683"/>
              <a:gd name="T5" fmla="*/ 683 h 683"/>
              <a:gd name="T6" fmla="*/ 342 w 683"/>
              <a:gd name="T7" fmla="*/ 683 h 683"/>
              <a:gd name="T8" fmla="*/ 0 w 683"/>
              <a:gd name="T9" fmla="*/ 342 h 683"/>
              <a:gd name="T10" fmla="*/ 0 w 683"/>
              <a:gd name="T11" fmla="*/ 342 h 683"/>
              <a:gd name="T12" fmla="*/ 0 w 683"/>
              <a:gd name="T13" fmla="*/ 0 h 683"/>
              <a:gd name="T14" fmla="*/ 342 w 683"/>
              <a:gd name="T15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3" h="683">
                <a:moveTo>
                  <a:pt x="342" y="0"/>
                </a:moveTo>
                <a:cubicBezTo>
                  <a:pt x="530" y="0"/>
                  <a:pt x="683" y="153"/>
                  <a:pt x="683" y="342"/>
                </a:cubicBezTo>
                <a:cubicBezTo>
                  <a:pt x="683" y="683"/>
                  <a:pt x="683" y="683"/>
                  <a:pt x="683" y="683"/>
                </a:cubicBezTo>
                <a:cubicBezTo>
                  <a:pt x="342" y="683"/>
                  <a:pt x="342" y="683"/>
                  <a:pt x="342" y="683"/>
                </a:cubicBezTo>
                <a:cubicBezTo>
                  <a:pt x="153" y="683"/>
                  <a:pt x="0" y="530"/>
                  <a:pt x="0" y="342"/>
                </a:cubicBezTo>
                <a:cubicBezTo>
                  <a:pt x="0" y="342"/>
                  <a:pt x="0" y="342"/>
                  <a:pt x="0" y="342"/>
                </a:cubicBezTo>
                <a:cubicBezTo>
                  <a:pt x="0" y="0"/>
                  <a:pt x="0" y="0"/>
                  <a:pt x="0" y="0"/>
                </a:cubicBezTo>
                <a:lnTo>
                  <a:pt x="34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24292" y="2645225"/>
            <a:ext cx="1558951" cy="1338650"/>
            <a:chOff x="1068219" y="2029639"/>
            <a:chExt cx="1169214" cy="1003988"/>
          </a:xfrm>
        </p:grpSpPr>
        <p:sp>
          <p:nvSpPr>
            <p:cNvPr id="15" name="文本框 14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1,754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93466" y="2614931"/>
              <a:ext cx="1143967" cy="418696"/>
              <a:chOff x="5511161" y="1430021"/>
              <a:chExt cx="1143967" cy="41869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511161" y="1430021"/>
                <a:ext cx="1143967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531489" y="1656308"/>
                <a:ext cx="1097897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025252" y="2645225"/>
            <a:ext cx="1558951" cy="1338650"/>
            <a:chOff x="1068219" y="2029639"/>
            <a:chExt cx="1169214" cy="1003988"/>
          </a:xfrm>
        </p:grpSpPr>
        <p:sp>
          <p:nvSpPr>
            <p:cNvPr id="21" name="文本框 20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2,784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093466" y="2614931"/>
              <a:ext cx="1143967" cy="418696"/>
              <a:chOff x="5511161" y="1430021"/>
              <a:chExt cx="1143967" cy="41869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511161" y="1430021"/>
                <a:ext cx="1143967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531489" y="1656308"/>
                <a:ext cx="1097897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687172" y="2645225"/>
            <a:ext cx="1558951" cy="1338650"/>
            <a:chOff x="1068219" y="2029639"/>
            <a:chExt cx="1169214" cy="1003988"/>
          </a:xfrm>
        </p:grpSpPr>
        <p:sp>
          <p:nvSpPr>
            <p:cNvPr id="27" name="文本框 26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6,754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93466" y="2614931"/>
              <a:ext cx="1143967" cy="418696"/>
              <a:chOff x="5511161" y="1430021"/>
              <a:chExt cx="1143967" cy="41869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511161" y="1430021"/>
                <a:ext cx="1143967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531489" y="1656308"/>
                <a:ext cx="1097897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9338932" y="2645225"/>
            <a:ext cx="1558951" cy="1338650"/>
            <a:chOff x="1068219" y="2029639"/>
            <a:chExt cx="1169214" cy="1003988"/>
          </a:xfrm>
        </p:grpSpPr>
        <p:sp>
          <p:nvSpPr>
            <p:cNvPr id="33" name="文本框 32"/>
            <p:cNvSpPr txBox="1"/>
            <p:nvPr/>
          </p:nvSpPr>
          <p:spPr>
            <a:xfrm>
              <a:off x="1068219" y="2029639"/>
              <a:ext cx="1036583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ln w="38100">
                    <a:noFill/>
                  </a:ln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4,766</a:t>
              </a:r>
              <a:endParaRPr lang="zh-CN" altLang="en-US" sz="3735" b="1" dirty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1127760" y="256032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93466" y="2614931"/>
              <a:ext cx="1143967" cy="418696"/>
              <a:chOff x="5511161" y="1430021"/>
              <a:chExt cx="1143967" cy="41869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511161" y="1430021"/>
                <a:ext cx="1143967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53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531489" y="1656308"/>
                <a:ext cx="1097897" cy="192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338924" y="4804824"/>
            <a:ext cx="2261104" cy="808304"/>
            <a:chOff x="1964947" y="597930"/>
            <a:chExt cx="1695828" cy="606228"/>
          </a:xfrm>
        </p:grpSpPr>
        <p:sp>
          <p:nvSpPr>
            <p:cNvPr id="39" name="文本框 38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41484" y="4804824"/>
            <a:ext cx="2261104" cy="808304"/>
            <a:chOff x="1964947" y="597930"/>
            <a:chExt cx="1695828" cy="606228"/>
          </a:xfrm>
        </p:grpSpPr>
        <p:sp>
          <p:nvSpPr>
            <p:cNvPr id="42" name="文本框 41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13564" y="4804824"/>
            <a:ext cx="2261104" cy="808304"/>
            <a:chOff x="1964947" y="597930"/>
            <a:chExt cx="1695828" cy="606228"/>
          </a:xfrm>
        </p:grpSpPr>
        <p:sp>
          <p:nvSpPr>
            <p:cNvPr id="45" name="文本框 44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6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338932" y="4804824"/>
            <a:ext cx="2261104" cy="808304"/>
            <a:chOff x="1964947" y="597930"/>
            <a:chExt cx="1695828" cy="606228"/>
          </a:xfrm>
        </p:grpSpPr>
        <p:sp>
          <p:nvSpPr>
            <p:cNvPr id="48" name="文本框 47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9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733802" y="2034118"/>
            <a:ext cx="1936749" cy="1936751"/>
          </a:xfrm>
          <a:custGeom>
            <a:avLst/>
            <a:gdLst>
              <a:gd name="T0" fmla="*/ 308 w 615"/>
              <a:gd name="T1" fmla="*/ 614 h 614"/>
              <a:gd name="T2" fmla="*/ 0 w 615"/>
              <a:gd name="T3" fmla="*/ 307 h 614"/>
              <a:gd name="T4" fmla="*/ 308 w 615"/>
              <a:gd name="T5" fmla="*/ 0 h 614"/>
              <a:gd name="T6" fmla="*/ 615 w 615"/>
              <a:gd name="T7" fmla="*/ 307 h 614"/>
              <a:gd name="T8" fmla="*/ 615 w 615"/>
              <a:gd name="T9" fmla="*/ 614 h 614"/>
              <a:gd name="T10" fmla="*/ 308 w 615"/>
              <a:gd name="T11" fmla="*/ 614 h 614"/>
              <a:gd name="T12" fmla="*/ 555 w 615"/>
              <a:gd name="T13" fmla="*/ 535 h 614"/>
              <a:gd name="T14" fmla="*/ 532 w 615"/>
              <a:gd name="T15" fmla="*/ 559 h 614"/>
              <a:gd name="T16" fmla="*/ 555 w 615"/>
              <a:gd name="T17" fmla="*/ 582 h 614"/>
              <a:gd name="T18" fmla="*/ 578 w 615"/>
              <a:gd name="T19" fmla="*/ 559 h 614"/>
              <a:gd name="T20" fmla="*/ 555 w 615"/>
              <a:gd name="T21" fmla="*/ 5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5" h="614">
                <a:moveTo>
                  <a:pt x="308" y="614"/>
                </a:moveTo>
                <a:cubicBezTo>
                  <a:pt x="138" y="614"/>
                  <a:pt x="0" y="477"/>
                  <a:pt x="0" y="307"/>
                </a:cubicBezTo>
                <a:cubicBezTo>
                  <a:pt x="0" y="137"/>
                  <a:pt x="138" y="0"/>
                  <a:pt x="308" y="0"/>
                </a:cubicBezTo>
                <a:cubicBezTo>
                  <a:pt x="477" y="0"/>
                  <a:pt x="615" y="137"/>
                  <a:pt x="615" y="307"/>
                </a:cubicBezTo>
                <a:cubicBezTo>
                  <a:pt x="615" y="614"/>
                  <a:pt x="615" y="614"/>
                  <a:pt x="615" y="614"/>
                </a:cubicBezTo>
                <a:lnTo>
                  <a:pt x="308" y="614"/>
                </a:lnTo>
                <a:close/>
                <a:moveTo>
                  <a:pt x="555" y="535"/>
                </a:moveTo>
                <a:cubicBezTo>
                  <a:pt x="542" y="535"/>
                  <a:pt x="532" y="546"/>
                  <a:pt x="532" y="559"/>
                </a:cubicBezTo>
                <a:cubicBezTo>
                  <a:pt x="532" y="571"/>
                  <a:pt x="542" y="582"/>
                  <a:pt x="555" y="582"/>
                </a:cubicBezTo>
                <a:cubicBezTo>
                  <a:pt x="568" y="582"/>
                  <a:pt x="578" y="571"/>
                  <a:pt x="578" y="559"/>
                </a:cubicBezTo>
                <a:cubicBezTo>
                  <a:pt x="578" y="546"/>
                  <a:pt x="568" y="535"/>
                  <a:pt x="555" y="5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5810252" y="2023535"/>
            <a:ext cx="1934633" cy="1940984"/>
          </a:xfrm>
          <a:custGeom>
            <a:avLst/>
            <a:gdLst>
              <a:gd name="T0" fmla="*/ 307 w 614"/>
              <a:gd name="T1" fmla="*/ 615 h 615"/>
              <a:gd name="T2" fmla="*/ 614 w 614"/>
              <a:gd name="T3" fmla="*/ 308 h 615"/>
              <a:gd name="T4" fmla="*/ 307 w 614"/>
              <a:gd name="T5" fmla="*/ 0 h 615"/>
              <a:gd name="T6" fmla="*/ 0 w 614"/>
              <a:gd name="T7" fmla="*/ 308 h 615"/>
              <a:gd name="T8" fmla="*/ 0 w 614"/>
              <a:gd name="T9" fmla="*/ 615 h 615"/>
              <a:gd name="T10" fmla="*/ 307 w 614"/>
              <a:gd name="T11" fmla="*/ 615 h 615"/>
              <a:gd name="T12" fmla="*/ 60 w 614"/>
              <a:gd name="T13" fmla="*/ 536 h 615"/>
              <a:gd name="T14" fmla="*/ 83 w 614"/>
              <a:gd name="T15" fmla="*/ 560 h 615"/>
              <a:gd name="T16" fmla="*/ 60 w 614"/>
              <a:gd name="T17" fmla="*/ 583 h 615"/>
              <a:gd name="T18" fmla="*/ 36 w 614"/>
              <a:gd name="T19" fmla="*/ 560 h 615"/>
              <a:gd name="T20" fmla="*/ 60 w 614"/>
              <a:gd name="T21" fmla="*/ 536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4" h="615">
                <a:moveTo>
                  <a:pt x="307" y="615"/>
                </a:move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ubicBezTo>
                  <a:pt x="137" y="0"/>
                  <a:pt x="0" y="138"/>
                  <a:pt x="0" y="308"/>
                </a:cubicBezTo>
                <a:cubicBezTo>
                  <a:pt x="0" y="615"/>
                  <a:pt x="0" y="615"/>
                  <a:pt x="0" y="615"/>
                </a:cubicBezTo>
                <a:lnTo>
                  <a:pt x="307" y="615"/>
                </a:lnTo>
                <a:close/>
                <a:moveTo>
                  <a:pt x="60" y="536"/>
                </a:moveTo>
                <a:cubicBezTo>
                  <a:pt x="72" y="536"/>
                  <a:pt x="83" y="547"/>
                  <a:pt x="83" y="560"/>
                </a:cubicBezTo>
                <a:cubicBezTo>
                  <a:pt x="83" y="572"/>
                  <a:pt x="72" y="583"/>
                  <a:pt x="60" y="583"/>
                </a:cubicBezTo>
                <a:cubicBezTo>
                  <a:pt x="47" y="583"/>
                  <a:pt x="36" y="572"/>
                  <a:pt x="36" y="560"/>
                </a:cubicBezTo>
                <a:cubicBezTo>
                  <a:pt x="36" y="547"/>
                  <a:pt x="47" y="536"/>
                  <a:pt x="60" y="536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3733802" y="4091517"/>
            <a:ext cx="1936749" cy="1938867"/>
          </a:xfrm>
          <a:custGeom>
            <a:avLst/>
            <a:gdLst>
              <a:gd name="T0" fmla="*/ 308 w 615"/>
              <a:gd name="T1" fmla="*/ 0 h 615"/>
              <a:gd name="T2" fmla="*/ 0 w 615"/>
              <a:gd name="T3" fmla="*/ 308 h 615"/>
              <a:gd name="T4" fmla="*/ 308 w 615"/>
              <a:gd name="T5" fmla="*/ 615 h 615"/>
              <a:gd name="T6" fmla="*/ 615 w 615"/>
              <a:gd name="T7" fmla="*/ 308 h 615"/>
              <a:gd name="T8" fmla="*/ 615 w 615"/>
              <a:gd name="T9" fmla="*/ 0 h 615"/>
              <a:gd name="T10" fmla="*/ 308 w 615"/>
              <a:gd name="T11" fmla="*/ 0 h 615"/>
              <a:gd name="T12" fmla="*/ 555 w 615"/>
              <a:gd name="T13" fmla="*/ 79 h 615"/>
              <a:gd name="T14" fmla="*/ 532 w 615"/>
              <a:gd name="T15" fmla="*/ 56 h 615"/>
              <a:gd name="T16" fmla="*/ 555 w 615"/>
              <a:gd name="T17" fmla="*/ 33 h 615"/>
              <a:gd name="T18" fmla="*/ 578 w 615"/>
              <a:gd name="T19" fmla="*/ 56 h 615"/>
              <a:gd name="T20" fmla="*/ 555 w 615"/>
              <a:gd name="T21" fmla="*/ 79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5" h="615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7"/>
                  <a:pt x="138" y="615"/>
                  <a:pt x="308" y="615"/>
                </a:cubicBezTo>
                <a:cubicBezTo>
                  <a:pt x="477" y="615"/>
                  <a:pt x="615" y="477"/>
                  <a:pt x="615" y="308"/>
                </a:cubicBezTo>
                <a:cubicBezTo>
                  <a:pt x="615" y="0"/>
                  <a:pt x="615" y="0"/>
                  <a:pt x="615" y="0"/>
                </a:cubicBezTo>
                <a:lnTo>
                  <a:pt x="308" y="0"/>
                </a:lnTo>
                <a:close/>
                <a:moveTo>
                  <a:pt x="555" y="79"/>
                </a:moveTo>
                <a:cubicBezTo>
                  <a:pt x="542" y="79"/>
                  <a:pt x="532" y="69"/>
                  <a:pt x="532" y="56"/>
                </a:cubicBezTo>
                <a:cubicBezTo>
                  <a:pt x="532" y="43"/>
                  <a:pt x="542" y="33"/>
                  <a:pt x="555" y="33"/>
                </a:cubicBezTo>
                <a:cubicBezTo>
                  <a:pt x="568" y="33"/>
                  <a:pt x="578" y="43"/>
                  <a:pt x="578" y="56"/>
                </a:cubicBezTo>
                <a:cubicBezTo>
                  <a:pt x="578" y="69"/>
                  <a:pt x="568" y="79"/>
                  <a:pt x="555" y="79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5810252" y="4091517"/>
            <a:ext cx="1934633" cy="1938867"/>
          </a:xfrm>
          <a:custGeom>
            <a:avLst/>
            <a:gdLst>
              <a:gd name="T0" fmla="*/ 307 w 614"/>
              <a:gd name="T1" fmla="*/ 0 h 615"/>
              <a:gd name="T2" fmla="*/ 614 w 614"/>
              <a:gd name="T3" fmla="*/ 308 h 615"/>
              <a:gd name="T4" fmla="*/ 307 w 614"/>
              <a:gd name="T5" fmla="*/ 615 h 615"/>
              <a:gd name="T6" fmla="*/ 0 w 614"/>
              <a:gd name="T7" fmla="*/ 308 h 615"/>
              <a:gd name="T8" fmla="*/ 0 w 614"/>
              <a:gd name="T9" fmla="*/ 0 h 615"/>
              <a:gd name="T10" fmla="*/ 307 w 614"/>
              <a:gd name="T11" fmla="*/ 0 h 615"/>
              <a:gd name="T12" fmla="*/ 60 w 614"/>
              <a:gd name="T13" fmla="*/ 79 h 615"/>
              <a:gd name="T14" fmla="*/ 83 w 614"/>
              <a:gd name="T15" fmla="*/ 56 h 615"/>
              <a:gd name="T16" fmla="*/ 60 w 614"/>
              <a:gd name="T17" fmla="*/ 33 h 615"/>
              <a:gd name="T18" fmla="*/ 36 w 614"/>
              <a:gd name="T19" fmla="*/ 56 h 615"/>
              <a:gd name="T20" fmla="*/ 60 w 614"/>
              <a:gd name="T21" fmla="*/ 79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4" h="615">
                <a:moveTo>
                  <a:pt x="307" y="0"/>
                </a:moveTo>
                <a:cubicBezTo>
                  <a:pt x="477" y="0"/>
                  <a:pt x="614" y="138"/>
                  <a:pt x="614" y="308"/>
                </a:cubicBezTo>
                <a:cubicBezTo>
                  <a:pt x="614" y="477"/>
                  <a:pt x="477" y="615"/>
                  <a:pt x="307" y="615"/>
                </a:cubicBezTo>
                <a:cubicBezTo>
                  <a:pt x="137" y="615"/>
                  <a:pt x="0" y="477"/>
                  <a:pt x="0" y="308"/>
                </a:cubicBezTo>
                <a:cubicBezTo>
                  <a:pt x="0" y="0"/>
                  <a:pt x="0" y="0"/>
                  <a:pt x="0" y="0"/>
                </a:cubicBezTo>
                <a:lnTo>
                  <a:pt x="307" y="0"/>
                </a:lnTo>
                <a:close/>
                <a:moveTo>
                  <a:pt x="60" y="79"/>
                </a:moveTo>
                <a:cubicBezTo>
                  <a:pt x="72" y="79"/>
                  <a:pt x="83" y="69"/>
                  <a:pt x="83" y="56"/>
                </a:cubicBezTo>
                <a:cubicBezTo>
                  <a:pt x="83" y="43"/>
                  <a:pt x="72" y="33"/>
                  <a:pt x="60" y="33"/>
                </a:cubicBezTo>
                <a:cubicBezTo>
                  <a:pt x="47" y="33"/>
                  <a:pt x="36" y="43"/>
                  <a:pt x="36" y="56"/>
                </a:cubicBezTo>
                <a:cubicBezTo>
                  <a:pt x="36" y="69"/>
                  <a:pt x="47" y="79"/>
                  <a:pt x="60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316385" y="2125135"/>
            <a:ext cx="613833" cy="1615016"/>
            <a:chOff x="6008688" y="1593851"/>
            <a:chExt cx="460375" cy="1211262"/>
          </a:xfrm>
          <a:solidFill>
            <a:srgbClr val="20B5BC"/>
          </a:solidFill>
        </p:grpSpPr>
        <p:sp>
          <p:nvSpPr>
            <p:cNvPr id="15" name="Freeform 13"/>
            <p:cNvSpPr/>
            <p:nvPr/>
          </p:nvSpPr>
          <p:spPr bwMode="auto">
            <a:xfrm>
              <a:off x="6124575" y="1593851"/>
              <a:ext cx="238125" cy="230188"/>
            </a:xfrm>
            <a:custGeom>
              <a:avLst/>
              <a:gdLst>
                <a:gd name="T0" fmla="*/ 40 w 101"/>
                <a:gd name="T1" fmla="*/ 9 h 97"/>
                <a:gd name="T2" fmla="*/ 88 w 101"/>
                <a:gd name="T3" fmla="*/ 61 h 97"/>
                <a:gd name="T4" fmla="*/ 20 w 101"/>
                <a:gd name="T5" fmla="*/ 74 h 97"/>
                <a:gd name="T6" fmla="*/ 40 w 101"/>
                <a:gd name="T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97">
                  <a:moveTo>
                    <a:pt x="40" y="9"/>
                  </a:moveTo>
                  <a:cubicBezTo>
                    <a:pt x="69" y="0"/>
                    <a:pt x="101" y="33"/>
                    <a:pt x="88" y="61"/>
                  </a:cubicBezTo>
                  <a:cubicBezTo>
                    <a:pt x="79" y="89"/>
                    <a:pt x="37" y="97"/>
                    <a:pt x="20" y="74"/>
                  </a:cubicBezTo>
                  <a:cubicBezTo>
                    <a:pt x="0" y="53"/>
                    <a:pt x="12" y="15"/>
                    <a:pt x="4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008688" y="1811338"/>
              <a:ext cx="460375" cy="993775"/>
            </a:xfrm>
            <a:custGeom>
              <a:avLst/>
              <a:gdLst>
                <a:gd name="T0" fmla="*/ 25 w 195"/>
                <a:gd name="T1" fmla="*/ 10 h 420"/>
                <a:gd name="T2" fmla="*/ 108 w 195"/>
                <a:gd name="T3" fmla="*/ 4 h 420"/>
                <a:gd name="T4" fmla="*/ 179 w 195"/>
                <a:gd name="T5" fmla="*/ 17 h 420"/>
                <a:gd name="T6" fmla="*/ 195 w 195"/>
                <a:gd name="T7" fmla="*/ 67 h 420"/>
                <a:gd name="T8" fmla="*/ 194 w 195"/>
                <a:gd name="T9" fmla="*/ 181 h 420"/>
                <a:gd name="T10" fmla="*/ 181 w 195"/>
                <a:gd name="T11" fmla="*/ 202 h 420"/>
                <a:gd name="T12" fmla="*/ 160 w 195"/>
                <a:gd name="T13" fmla="*/ 181 h 420"/>
                <a:gd name="T14" fmla="*/ 160 w 195"/>
                <a:gd name="T15" fmla="*/ 70 h 420"/>
                <a:gd name="T16" fmla="*/ 148 w 195"/>
                <a:gd name="T17" fmla="*/ 70 h 420"/>
                <a:gd name="T18" fmla="*/ 147 w 195"/>
                <a:gd name="T19" fmla="*/ 389 h 420"/>
                <a:gd name="T20" fmla="*/ 103 w 195"/>
                <a:gd name="T21" fmla="*/ 394 h 420"/>
                <a:gd name="T22" fmla="*/ 103 w 195"/>
                <a:gd name="T23" fmla="*/ 202 h 420"/>
                <a:gd name="T24" fmla="*/ 93 w 195"/>
                <a:gd name="T25" fmla="*/ 202 h 420"/>
                <a:gd name="T26" fmla="*/ 93 w 195"/>
                <a:gd name="T27" fmla="*/ 369 h 420"/>
                <a:gd name="T28" fmla="*/ 87 w 195"/>
                <a:gd name="T29" fmla="*/ 405 h 420"/>
                <a:gd name="T30" fmla="*/ 46 w 195"/>
                <a:gd name="T31" fmla="*/ 389 h 420"/>
                <a:gd name="T32" fmla="*/ 45 w 195"/>
                <a:gd name="T33" fmla="*/ 71 h 420"/>
                <a:gd name="T34" fmla="*/ 35 w 195"/>
                <a:gd name="T35" fmla="*/ 71 h 420"/>
                <a:gd name="T36" fmla="*/ 35 w 195"/>
                <a:gd name="T37" fmla="*/ 176 h 420"/>
                <a:gd name="T38" fmla="*/ 15 w 195"/>
                <a:gd name="T39" fmla="*/ 202 h 420"/>
                <a:gd name="T40" fmla="*/ 1 w 195"/>
                <a:gd name="T41" fmla="*/ 186 h 420"/>
                <a:gd name="T42" fmla="*/ 1 w 195"/>
                <a:gd name="T43" fmla="*/ 52 h 420"/>
                <a:gd name="T44" fmla="*/ 25 w 195"/>
                <a:gd name="T45" fmla="*/ 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" h="420">
                  <a:moveTo>
                    <a:pt x="25" y="10"/>
                  </a:moveTo>
                  <a:cubicBezTo>
                    <a:pt x="52" y="0"/>
                    <a:pt x="81" y="5"/>
                    <a:pt x="108" y="4"/>
                  </a:cubicBezTo>
                  <a:cubicBezTo>
                    <a:pt x="132" y="4"/>
                    <a:pt x="159" y="0"/>
                    <a:pt x="179" y="17"/>
                  </a:cubicBezTo>
                  <a:cubicBezTo>
                    <a:pt x="194" y="29"/>
                    <a:pt x="194" y="49"/>
                    <a:pt x="195" y="67"/>
                  </a:cubicBezTo>
                  <a:cubicBezTo>
                    <a:pt x="194" y="105"/>
                    <a:pt x="195" y="143"/>
                    <a:pt x="194" y="181"/>
                  </a:cubicBezTo>
                  <a:cubicBezTo>
                    <a:pt x="195" y="190"/>
                    <a:pt x="191" y="203"/>
                    <a:pt x="181" y="202"/>
                  </a:cubicBezTo>
                  <a:cubicBezTo>
                    <a:pt x="168" y="206"/>
                    <a:pt x="160" y="192"/>
                    <a:pt x="160" y="181"/>
                  </a:cubicBezTo>
                  <a:cubicBezTo>
                    <a:pt x="160" y="144"/>
                    <a:pt x="160" y="107"/>
                    <a:pt x="160" y="70"/>
                  </a:cubicBezTo>
                  <a:cubicBezTo>
                    <a:pt x="157" y="70"/>
                    <a:pt x="151" y="70"/>
                    <a:pt x="148" y="70"/>
                  </a:cubicBezTo>
                  <a:cubicBezTo>
                    <a:pt x="147" y="176"/>
                    <a:pt x="148" y="283"/>
                    <a:pt x="147" y="389"/>
                  </a:cubicBezTo>
                  <a:cubicBezTo>
                    <a:pt x="150" y="414"/>
                    <a:pt x="105" y="420"/>
                    <a:pt x="103" y="394"/>
                  </a:cubicBezTo>
                  <a:cubicBezTo>
                    <a:pt x="102" y="330"/>
                    <a:pt x="103" y="266"/>
                    <a:pt x="103" y="202"/>
                  </a:cubicBezTo>
                  <a:cubicBezTo>
                    <a:pt x="100" y="202"/>
                    <a:pt x="95" y="202"/>
                    <a:pt x="93" y="202"/>
                  </a:cubicBezTo>
                  <a:cubicBezTo>
                    <a:pt x="93" y="258"/>
                    <a:pt x="92" y="314"/>
                    <a:pt x="93" y="369"/>
                  </a:cubicBezTo>
                  <a:cubicBezTo>
                    <a:pt x="93" y="381"/>
                    <a:pt x="92" y="394"/>
                    <a:pt x="87" y="405"/>
                  </a:cubicBezTo>
                  <a:cubicBezTo>
                    <a:pt x="73" y="417"/>
                    <a:pt x="45" y="411"/>
                    <a:pt x="46" y="389"/>
                  </a:cubicBezTo>
                  <a:cubicBezTo>
                    <a:pt x="45" y="283"/>
                    <a:pt x="46" y="177"/>
                    <a:pt x="45" y="71"/>
                  </a:cubicBezTo>
                  <a:cubicBezTo>
                    <a:pt x="43" y="71"/>
                    <a:pt x="38" y="71"/>
                    <a:pt x="35" y="71"/>
                  </a:cubicBezTo>
                  <a:cubicBezTo>
                    <a:pt x="35" y="106"/>
                    <a:pt x="36" y="141"/>
                    <a:pt x="35" y="176"/>
                  </a:cubicBezTo>
                  <a:cubicBezTo>
                    <a:pt x="35" y="188"/>
                    <a:pt x="30" y="206"/>
                    <a:pt x="15" y="202"/>
                  </a:cubicBezTo>
                  <a:cubicBezTo>
                    <a:pt x="6" y="203"/>
                    <a:pt x="0" y="193"/>
                    <a:pt x="1" y="186"/>
                  </a:cubicBezTo>
                  <a:cubicBezTo>
                    <a:pt x="1" y="141"/>
                    <a:pt x="1" y="96"/>
                    <a:pt x="1" y="52"/>
                  </a:cubicBezTo>
                  <a:cubicBezTo>
                    <a:pt x="1" y="35"/>
                    <a:pt x="9" y="17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71933" y="4351869"/>
            <a:ext cx="719667" cy="1612900"/>
            <a:chOff x="5975350" y="3263901"/>
            <a:chExt cx="539750" cy="1209675"/>
          </a:xfrm>
          <a:solidFill>
            <a:schemeClr val="accent3"/>
          </a:solidFill>
        </p:grpSpPr>
        <p:sp>
          <p:nvSpPr>
            <p:cNvPr id="18" name="Freeform 15"/>
            <p:cNvSpPr/>
            <p:nvPr/>
          </p:nvSpPr>
          <p:spPr bwMode="auto">
            <a:xfrm>
              <a:off x="6116638" y="3263901"/>
              <a:ext cx="230187" cy="233363"/>
            </a:xfrm>
            <a:custGeom>
              <a:avLst/>
              <a:gdLst>
                <a:gd name="T0" fmla="*/ 43 w 97"/>
                <a:gd name="T1" fmla="*/ 6 h 98"/>
                <a:gd name="T2" fmla="*/ 92 w 97"/>
                <a:gd name="T3" fmla="*/ 52 h 98"/>
                <a:gd name="T4" fmla="*/ 19 w 97"/>
                <a:gd name="T5" fmla="*/ 70 h 98"/>
                <a:gd name="T6" fmla="*/ 43 w 97"/>
                <a:gd name="T7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8">
                  <a:moveTo>
                    <a:pt x="43" y="6"/>
                  </a:moveTo>
                  <a:cubicBezTo>
                    <a:pt x="70" y="0"/>
                    <a:pt x="97" y="25"/>
                    <a:pt x="92" y="52"/>
                  </a:cubicBezTo>
                  <a:cubicBezTo>
                    <a:pt x="89" y="88"/>
                    <a:pt x="38" y="98"/>
                    <a:pt x="19" y="70"/>
                  </a:cubicBezTo>
                  <a:cubicBezTo>
                    <a:pt x="0" y="48"/>
                    <a:pt x="16" y="12"/>
                    <a:pt x="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975350" y="3484563"/>
              <a:ext cx="539750" cy="989013"/>
            </a:xfrm>
            <a:custGeom>
              <a:avLst/>
              <a:gdLst>
                <a:gd name="T0" fmla="*/ 48 w 228"/>
                <a:gd name="T1" fmla="*/ 20 h 418"/>
                <a:gd name="T2" fmla="*/ 123 w 228"/>
                <a:gd name="T3" fmla="*/ 6 h 418"/>
                <a:gd name="T4" fmla="*/ 181 w 228"/>
                <a:gd name="T5" fmla="*/ 27 h 418"/>
                <a:gd name="T6" fmla="*/ 209 w 228"/>
                <a:gd name="T7" fmla="*/ 108 h 418"/>
                <a:gd name="T8" fmla="*/ 222 w 228"/>
                <a:gd name="T9" fmla="*/ 178 h 418"/>
                <a:gd name="T10" fmla="*/ 193 w 228"/>
                <a:gd name="T11" fmla="*/ 170 h 418"/>
                <a:gd name="T12" fmla="*/ 161 w 228"/>
                <a:gd name="T13" fmla="*/ 71 h 418"/>
                <a:gd name="T14" fmla="*/ 151 w 228"/>
                <a:gd name="T15" fmla="*/ 58 h 418"/>
                <a:gd name="T16" fmla="*/ 206 w 228"/>
                <a:gd name="T17" fmla="*/ 252 h 418"/>
                <a:gd name="T18" fmla="*/ 157 w 228"/>
                <a:gd name="T19" fmla="*/ 252 h 418"/>
                <a:gd name="T20" fmla="*/ 157 w 228"/>
                <a:gd name="T21" fmla="*/ 391 h 418"/>
                <a:gd name="T22" fmla="*/ 138 w 228"/>
                <a:gd name="T23" fmla="*/ 413 h 418"/>
                <a:gd name="T24" fmla="*/ 120 w 228"/>
                <a:gd name="T25" fmla="*/ 391 h 418"/>
                <a:gd name="T26" fmla="*/ 119 w 228"/>
                <a:gd name="T27" fmla="*/ 252 h 418"/>
                <a:gd name="T28" fmla="*/ 108 w 228"/>
                <a:gd name="T29" fmla="*/ 252 h 418"/>
                <a:gd name="T30" fmla="*/ 107 w 228"/>
                <a:gd name="T31" fmla="*/ 396 h 418"/>
                <a:gd name="T32" fmla="*/ 71 w 228"/>
                <a:gd name="T33" fmla="*/ 396 h 418"/>
                <a:gd name="T34" fmla="*/ 71 w 228"/>
                <a:gd name="T35" fmla="*/ 252 h 418"/>
                <a:gd name="T36" fmla="*/ 22 w 228"/>
                <a:gd name="T37" fmla="*/ 252 h 418"/>
                <a:gd name="T38" fmla="*/ 70 w 228"/>
                <a:gd name="T39" fmla="*/ 61 h 418"/>
                <a:gd name="T40" fmla="*/ 63 w 228"/>
                <a:gd name="T41" fmla="*/ 66 h 418"/>
                <a:gd name="T42" fmla="*/ 32 w 228"/>
                <a:gd name="T43" fmla="*/ 170 h 418"/>
                <a:gd name="T44" fmla="*/ 0 w 228"/>
                <a:gd name="T45" fmla="*/ 168 h 418"/>
                <a:gd name="T46" fmla="*/ 20 w 228"/>
                <a:gd name="T47" fmla="*/ 91 h 418"/>
                <a:gd name="T48" fmla="*/ 48 w 228"/>
                <a:gd name="T49" fmla="*/ 2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418">
                  <a:moveTo>
                    <a:pt x="48" y="20"/>
                  </a:moveTo>
                  <a:cubicBezTo>
                    <a:pt x="68" y="0"/>
                    <a:pt x="98" y="8"/>
                    <a:pt x="123" y="6"/>
                  </a:cubicBezTo>
                  <a:cubicBezTo>
                    <a:pt x="144" y="5"/>
                    <a:pt x="169" y="8"/>
                    <a:pt x="181" y="27"/>
                  </a:cubicBezTo>
                  <a:cubicBezTo>
                    <a:pt x="196" y="52"/>
                    <a:pt x="200" y="81"/>
                    <a:pt x="209" y="108"/>
                  </a:cubicBezTo>
                  <a:cubicBezTo>
                    <a:pt x="215" y="131"/>
                    <a:pt x="228" y="154"/>
                    <a:pt x="222" y="178"/>
                  </a:cubicBezTo>
                  <a:cubicBezTo>
                    <a:pt x="211" y="182"/>
                    <a:pt x="198" y="182"/>
                    <a:pt x="193" y="170"/>
                  </a:cubicBezTo>
                  <a:cubicBezTo>
                    <a:pt x="181" y="137"/>
                    <a:pt x="173" y="104"/>
                    <a:pt x="161" y="71"/>
                  </a:cubicBezTo>
                  <a:cubicBezTo>
                    <a:pt x="160" y="65"/>
                    <a:pt x="155" y="62"/>
                    <a:pt x="151" y="58"/>
                  </a:cubicBezTo>
                  <a:cubicBezTo>
                    <a:pt x="166" y="123"/>
                    <a:pt x="188" y="187"/>
                    <a:pt x="206" y="252"/>
                  </a:cubicBezTo>
                  <a:cubicBezTo>
                    <a:pt x="190" y="252"/>
                    <a:pt x="174" y="252"/>
                    <a:pt x="157" y="252"/>
                  </a:cubicBezTo>
                  <a:cubicBezTo>
                    <a:pt x="156" y="298"/>
                    <a:pt x="158" y="344"/>
                    <a:pt x="157" y="391"/>
                  </a:cubicBezTo>
                  <a:cubicBezTo>
                    <a:pt x="157" y="401"/>
                    <a:pt x="150" y="413"/>
                    <a:pt x="138" y="413"/>
                  </a:cubicBezTo>
                  <a:cubicBezTo>
                    <a:pt x="127" y="414"/>
                    <a:pt x="118" y="402"/>
                    <a:pt x="120" y="391"/>
                  </a:cubicBezTo>
                  <a:cubicBezTo>
                    <a:pt x="119" y="345"/>
                    <a:pt x="120" y="298"/>
                    <a:pt x="119" y="252"/>
                  </a:cubicBezTo>
                  <a:cubicBezTo>
                    <a:pt x="117" y="252"/>
                    <a:pt x="111" y="252"/>
                    <a:pt x="108" y="252"/>
                  </a:cubicBezTo>
                  <a:cubicBezTo>
                    <a:pt x="107" y="300"/>
                    <a:pt x="109" y="348"/>
                    <a:pt x="107" y="396"/>
                  </a:cubicBezTo>
                  <a:cubicBezTo>
                    <a:pt x="106" y="418"/>
                    <a:pt x="73" y="417"/>
                    <a:pt x="71" y="396"/>
                  </a:cubicBezTo>
                  <a:cubicBezTo>
                    <a:pt x="70" y="348"/>
                    <a:pt x="71" y="300"/>
                    <a:pt x="71" y="252"/>
                  </a:cubicBezTo>
                  <a:cubicBezTo>
                    <a:pt x="54" y="252"/>
                    <a:pt x="38" y="252"/>
                    <a:pt x="22" y="252"/>
                  </a:cubicBezTo>
                  <a:cubicBezTo>
                    <a:pt x="37" y="188"/>
                    <a:pt x="55" y="125"/>
                    <a:pt x="70" y="61"/>
                  </a:cubicBezTo>
                  <a:cubicBezTo>
                    <a:pt x="68" y="62"/>
                    <a:pt x="65" y="65"/>
                    <a:pt x="63" y="66"/>
                  </a:cubicBezTo>
                  <a:cubicBezTo>
                    <a:pt x="51" y="100"/>
                    <a:pt x="44" y="136"/>
                    <a:pt x="32" y="170"/>
                  </a:cubicBezTo>
                  <a:cubicBezTo>
                    <a:pt x="28" y="186"/>
                    <a:pt x="0" y="185"/>
                    <a:pt x="0" y="168"/>
                  </a:cubicBezTo>
                  <a:cubicBezTo>
                    <a:pt x="2" y="141"/>
                    <a:pt x="13" y="116"/>
                    <a:pt x="20" y="91"/>
                  </a:cubicBezTo>
                  <a:cubicBezTo>
                    <a:pt x="28" y="67"/>
                    <a:pt x="30" y="39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228673" y="21769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6873" y="21769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26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40233" y="41962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69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36873" y="4196289"/>
            <a:ext cx="960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82</a:t>
            </a:r>
            <a:r>
              <a:rPr lang="en-US" altLang="zh-CN" sz="2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959853" y="2921000"/>
            <a:ext cx="1525289" cy="631076"/>
            <a:chOff x="2741291" y="2190750"/>
            <a:chExt cx="1143967" cy="473307"/>
          </a:xfrm>
        </p:grpSpPr>
        <p:sp>
          <p:nvSpPr>
            <p:cNvPr id="25" name="任意多边形 24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04553" y="2921000"/>
            <a:ext cx="1525289" cy="631076"/>
            <a:chOff x="2741291" y="2190750"/>
            <a:chExt cx="1143967" cy="473307"/>
          </a:xfrm>
        </p:grpSpPr>
        <p:sp>
          <p:nvSpPr>
            <p:cNvPr id="29" name="任意多边形 28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04553" y="4940300"/>
            <a:ext cx="1525289" cy="631076"/>
            <a:chOff x="2741291" y="2190750"/>
            <a:chExt cx="1143967" cy="473307"/>
          </a:xfrm>
        </p:grpSpPr>
        <p:sp>
          <p:nvSpPr>
            <p:cNvPr id="33" name="任意多边形 32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59853" y="4940300"/>
            <a:ext cx="1525289" cy="631076"/>
            <a:chOff x="2741291" y="2190750"/>
            <a:chExt cx="1143967" cy="473307"/>
          </a:xfrm>
        </p:grpSpPr>
        <p:sp>
          <p:nvSpPr>
            <p:cNvPr id="37" name="任意多边形 36"/>
            <p:cNvSpPr/>
            <p:nvPr/>
          </p:nvSpPr>
          <p:spPr>
            <a:xfrm>
              <a:off x="2775585" y="2190750"/>
              <a:ext cx="1028700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>
                  <a:moveTo>
                    <a:pt x="0" y="0"/>
                  </a:moveTo>
                  <a:lnTo>
                    <a:pt x="102870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741291" y="2245361"/>
              <a:ext cx="1143967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dirty="0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761619" y="24716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95320" y="2865279"/>
            <a:ext cx="1130299" cy="390156"/>
            <a:chOff x="6592888" y="2148959"/>
            <a:chExt cx="847724" cy="292617"/>
          </a:xfrm>
          <a:solidFill>
            <a:srgbClr val="20B5BC"/>
          </a:solidFill>
        </p:grpSpPr>
        <p:grpSp>
          <p:nvGrpSpPr>
            <p:cNvPr id="41" name="组合 40"/>
            <p:cNvGrpSpPr/>
            <p:nvPr/>
          </p:nvGrpSpPr>
          <p:grpSpPr>
            <a:xfrm>
              <a:off x="6592888" y="2159001"/>
              <a:ext cx="847724" cy="282575"/>
              <a:chOff x="6592888" y="2159001"/>
              <a:chExt cx="847724" cy="282575"/>
            </a:xfrm>
            <a:grpFill/>
          </p:grpSpPr>
          <p:sp>
            <p:nvSpPr>
              <p:cNvPr id="43" name="Freeform 9"/>
              <p:cNvSpPr/>
              <p:nvPr/>
            </p:nvSpPr>
            <p:spPr bwMode="auto">
              <a:xfrm>
                <a:off x="6661150" y="2159001"/>
                <a:ext cx="779462" cy="282575"/>
              </a:xfrm>
              <a:custGeom>
                <a:avLst/>
                <a:gdLst>
                  <a:gd name="T0" fmla="*/ 0 w 330"/>
                  <a:gd name="T1" fmla="*/ 75 h 119"/>
                  <a:gd name="T2" fmla="*/ 45 w 330"/>
                  <a:gd name="T3" fmla="*/ 119 h 119"/>
                  <a:gd name="T4" fmla="*/ 285 w 330"/>
                  <a:gd name="T5" fmla="*/ 119 h 119"/>
                  <a:gd name="T6" fmla="*/ 330 w 330"/>
                  <a:gd name="T7" fmla="*/ 75 h 119"/>
                  <a:gd name="T8" fmla="*/ 330 w 330"/>
                  <a:gd name="T9" fmla="*/ 45 h 119"/>
                  <a:gd name="T10" fmla="*/ 285 w 330"/>
                  <a:gd name="T11" fmla="*/ 0 h 119"/>
                  <a:gd name="T12" fmla="*/ 45 w 330"/>
                  <a:gd name="T13" fmla="*/ 0 h 119"/>
                  <a:gd name="T14" fmla="*/ 0 w 330"/>
                  <a:gd name="T15" fmla="*/ 45 h 119"/>
                  <a:gd name="T16" fmla="*/ 0 w 330"/>
                  <a:gd name="T17" fmla="*/ 7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119">
                    <a:moveTo>
                      <a:pt x="0" y="75"/>
                    </a:moveTo>
                    <a:cubicBezTo>
                      <a:pt x="0" y="99"/>
                      <a:pt x="20" y="119"/>
                      <a:pt x="45" y="119"/>
                    </a:cubicBezTo>
                    <a:cubicBezTo>
                      <a:pt x="285" y="119"/>
                      <a:pt x="285" y="119"/>
                      <a:pt x="285" y="119"/>
                    </a:cubicBezTo>
                    <a:cubicBezTo>
                      <a:pt x="310" y="119"/>
                      <a:pt x="330" y="99"/>
                      <a:pt x="330" y="75"/>
                    </a:cubicBezTo>
                    <a:cubicBezTo>
                      <a:pt x="330" y="45"/>
                      <a:pt x="330" y="45"/>
                      <a:pt x="330" y="45"/>
                    </a:cubicBezTo>
                    <a:cubicBezTo>
                      <a:pt x="330" y="20"/>
                      <a:pt x="310" y="0"/>
                      <a:pt x="28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6592888" y="2206626"/>
                <a:ext cx="188912" cy="188913"/>
              </a:xfrm>
              <a:custGeom>
                <a:avLst/>
                <a:gdLst>
                  <a:gd name="T0" fmla="*/ 119 w 119"/>
                  <a:gd name="T1" fmla="*/ 58 h 119"/>
                  <a:gd name="T2" fmla="*/ 59 w 119"/>
                  <a:gd name="T3" fmla="*/ 0 h 119"/>
                  <a:gd name="T4" fmla="*/ 0 w 119"/>
                  <a:gd name="T5" fmla="*/ 60 h 119"/>
                  <a:gd name="T6" fmla="*/ 58 w 119"/>
                  <a:gd name="T7" fmla="*/ 119 h 119"/>
                  <a:gd name="T8" fmla="*/ 119 w 119"/>
                  <a:gd name="T9" fmla="*/ 5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119" y="58"/>
                    </a:moveTo>
                    <a:lnTo>
                      <a:pt x="59" y="0"/>
                    </a:lnTo>
                    <a:lnTo>
                      <a:pt x="0" y="60"/>
                    </a:lnTo>
                    <a:lnTo>
                      <a:pt x="58" y="119"/>
                    </a:lnTo>
                    <a:lnTo>
                      <a:pt x="11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6774113" y="2148959"/>
              <a:ext cx="516536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</a:t>
              </a:r>
              <a:endParaRPr lang="zh-CN" altLang="en-US" sz="1865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091088" y="5011579"/>
            <a:ext cx="1134532" cy="379656"/>
            <a:chOff x="6589713" y="3758684"/>
            <a:chExt cx="850899" cy="284742"/>
          </a:xfrm>
          <a:solidFill>
            <a:schemeClr val="bg1">
              <a:lumMod val="65000"/>
            </a:schemeClr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6589713" y="3760788"/>
              <a:ext cx="850899" cy="282575"/>
              <a:chOff x="6589713" y="3760788"/>
              <a:chExt cx="850899" cy="282575"/>
            </a:xfrm>
            <a:grpFill/>
          </p:grpSpPr>
          <p:sp>
            <p:nvSpPr>
              <p:cNvPr id="48" name="Freeform 11"/>
              <p:cNvSpPr/>
              <p:nvPr/>
            </p:nvSpPr>
            <p:spPr bwMode="auto">
              <a:xfrm>
                <a:off x="6661150" y="3760788"/>
                <a:ext cx="779462" cy="282575"/>
              </a:xfrm>
              <a:custGeom>
                <a:avLst/>
                <a:gdLst>
                  <a:gd name="T0" fmla="*/ 0 w 330"/>
                  <a:gd name="T1" fmla="*/ 74 h 119"/>
                  <a:gd name="T2" fmla="*/ 45 w 330"/>
                  <a:gd name="T3" fmla="*/ 119 h 119"/>
                  <a:gd name="T4" fmla="*/ 285 w 330"/>
                  <a:gd name="T5" fmla="*/ 119 h 119"/>
                  <a:gd name="T6" fmla="*/ 330 w 330"/>
                  <a:gd name="T7" fmla="*/ 74 h 119"/>
                  <a:gd name="T8" fmla="*/ 330 w 330"/>
                  <a:gd name="T9" fmla="*/ 45 h 119"/>
                  <a:gd name="T10" fmla="*/ 285 w 330"/>
                  <a:gd name="T11" fmla="*/ 0 h 119"/>
                  <a:gd name="T12" fmla="*/ 45 w 330"/>
                  <a:gd name="T13" fmla="*/ 0 h 119"/>
                  <a:gd name="T14" fmla="*/ 0 w 330"/>
                  <a:gd name="T15" fmla="*/ 45 h 119"/>
                  <a:gd name="T16" fmla="*/ 0 w 330"/>
                  <a:gd name="T17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119">
                    <a:moveTo>
                      <a:pt x="0" y="74"/>
                    </a:moveTo>
                    <a:cubicBezTo>
                      <a:pt x="0" y="99"/>
                      <a:pt x="20" y="119"/>
                      <a:pt x="45" y="119"/>
                    </a:cubicBezTo>
                    <a:cubicBezTo>
                      <a:pt x="285" y="119"/>
                      <a:pt x="285" y="119"/>
                      <a:pt x="285" y="119"/>
                    </a:cubicBezTo>
                    <a:cubicBezTo>
                      <a:pt x="310" y="119"/>
                      <a:pt x="330" y="99"/>
                      <a:pt x="330" y="74"/>
                    </a:cubicBezTo>
                    <a:cubicBezTo>
                      <a:pt x="330" y="45"/>
                      <a:pt x="330" y="45"/>
                      <a:pt x="330" y="45"/>
                    </a:cubicBezTo>
                    <a:cubicBezTo>
                      <a:pt x="330" y="20"/>
                      <a:pt x="310" y="0"/>
                      <a:pt x="28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6589713" y="3806826"/>
                <a:ext cx="188912" cy="188913"/>
              </a:xfrm>
              <a:custGeom>
                <a:avLst/>
                <a:gdLst>
                  <a:gd name="T0" fmla="*/ 119 w 119"/>
                  <a:gd name="T1" fmla="*/ 59 h 119"/>
                  <a:gd name="T2" fmla="*/ 59 w 119"/>
                  <a:gd name="T3" fmla="*/ 0 h 119"/>
                  <a:gd name="T4" fmla="*/ 0 w 119"/>
                  <a:gd name="T5" fmla="*/ 61 h 119"/>
                  <a:gd name="T6" fmla="*/ 58 w 119"/>
                  <a:gd name="T7" fmla="*/ 119 h 119"/>
                  <a:gd name="T8" fmla="*/ 119 w 119"/>
                  <a:gd name="T9" fmla="*/ 5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119" y="59"/>
                    </a:moveTo>
                    <a:lnTo>
                      <a:pt x="59" y="0"/>
                    </a:lnTo>
                    <a:lnTo>
                      <a:pt x="0" y="61"/>
                    </a:lnTo>
                    <a:lnTo>
                      <a:pt x="58" y="119"/>
                    </a:lnTo>
                    <a:lnTo>
                      <a:pt x="11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6774113" y="3758684"/>
              <a:ext cx="516536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</a:t>
              </a:r>
              <a:endParaRPr lang="zh-CN" altLang="en-US" sz="1865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58235" y="2224195"/>
            <a:ext cx="2086187" cy="3561876"/>
            <a:chOff x="678176" y="2153921"/>
            <a:chExt cx="1564640" cy="2671407"/>
          </a:xfrm>
        </p:grpSpPr>
        <p:sp>
          <p:nvSpPr>
            <p:cNvPr id="51" name="矩形 50"/>
            <p:cNvSpPr/>
            <p:nvPr/>
          </p:nvSpPr>
          <p:spPr>
            <a:xfrm>
              <a:off x="678176" y="2153921"/>
              <a:ext cx="1147189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5335" b="1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98504" y="2380208"/>
              <a:ext cx="1097896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53" name="文本框 66"/>
            <p:cNvSpPr txBox="1">
              <a:spLocks noChangeArrowheads="1"/>
            </p:cNvSpPr>
            <p:nvPr/>
          </p:nvSpPr>
          <p:spPr bwMode="auto">
            <a:xfrm>
              <a:off x="690246" y="2717487"/>
              <a:ext cx="1552570" cy="9348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900"/>
                </a:lnSpc>
                <a:defRPr sz="6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lnSpc>
                  <a:spcPts val="14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54" name="文本框 66"/>
            <p:cNvSpPr txBox="1">
              <a:spLocks noChangeArrowheads="1"/>
            </p:cNvSpPr>
            <p:nvPr/>
          </p:nvSpPr>
          <p:spPr bwMode="auto">
            <a:xfrm>
              <a:off x="690246" y="3746187"/>
              <a:ext cx="1314990" cy="10791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900"/>
                </a:lnSpc>
                <a:defRPr sz="6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lnSpc>
                  <a:spcPts val="14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356351" y="2956562"/>
            <a:ext cx="1651000" cy="1892300"/>
          </a:xfrm>
          <a:custGeom>
            <a:avLst/>
            <a:gdLst>
              <a:gd name="T0" fmla="*/ 572 w 696"/>
              <a:gd name="T1" fmla="*/ 224 h 796"/>
              <a:gd name="T2" fmla="*/ 572 w 696"/>
              <a:gd name="T3" fmla="*/ 672 h 796"/>
              <a:gd name="T4" fmla="*/ 124 w 696"/>
              <a:gd name="T5" fmla="*/ 672 h 796"/>
              <a:gd name="T6" fmla="*/ 124 w 696"/>
              <a:gd name="T7" fmla="*/ 224 h 796"/>
              <a:gd name="T8" fmla="*/ 348 w 696"/>
              <a:gd name="T9" fmla="*/ 0 h 796"/>
              <a:gd name="T10" fmla="*/ 572 w 696"/>
              <a:gd name="T11" fmla="*/ 224 h 796"/>
              <a:gd name="T12" fmla="*/ 334 w 696"/>
              <a:gd name="T13" fmla="*/ 101 h 796"/>
              <a:gd name="T14" fmla="*/ 368 w 696"/>
              <a:gd name="T15" fmla="*/ 101 h 796"/>
              <a:gd name="T16" fmla="*/ 368 w 696"/>
              <a:gd name="T17" fmla="*/ 67 h 796"/>
              <a:gd name="T18" fmla="*/ 334 w 696"/>
              <a:gd name="T19" fmla="*/ 67 h 796"/>
              <a:gd name="T20" fmla="*/ 334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572" y="224"/>
                </a:moveTo>
                <a:cubicBezTo>
                  <a:pt x="696" y="348"/>
                  <a:pt x="696" y="548"/>
                  <a:pt x="572" y="672"/>
                </a:cubicBezTo>
                <a:cubicBezTo>
                  <a:pt x="448" y="796"/>
                  <a:pt x="247" y="796"/>
                  <a:pt x="124" y="672"/>
                </a:cubicBezTo>
                <a:cubicBezTo>
                  <a:pt x="0" y="548"/>
                  <a:pt x="0" y="348"/>
                  <a:pt x="124" y="224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4"/>
                </a:lnTo>
                <a:close/>
                <a:moveTo>
                  <a:pt x="334" y="101"/>
                </a:moveTo>
                <a:cubicBezTo>
                  <a:pt x="343" y="110"/>
                  <a:pt x="359" y="110"/>
                  <a:pt x="368" y="101"/>
                </a:cubicBezTo>
                <a:cubicBezTo>
                  <a:pt x="377" y="91"/>
                  <a:pt x="377" y="76"/>
                  <a:pt x="368" y="67"/>
                </a:cubicBezTo>
                <a:cubicBezTo>
                  <a:pt x="359" y="57"/>
                  <a:pt x="343" y="57"/>
                  <a:pt x="334" y="67"/>
                </a:cubicBezTo>
                <a:cubicBezTo>
                  <a:pt x="325" y="76"/>
                  <a:pt x="325" y="91"/>
                  <a:pt x="334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316384" y="2802045"/>
            <a:ext cx="1653117" cy="1894417"/>
          </a:xfrm>
          <a:custGeom>
            <a:avLst/>
            <a:gdLst>
              <a:gd name="T0" fmla="*/ 124 w 696"/>
              <a:gd name="T1" fmla="*/ 224 h 797"/>
              <a:gd name="T2" fmla="*/ 124 w 696"/>
              <a:gd name="T3" fmla="*/ 673 h 797"/>
              <a:gd name="T4" fmla="*/ 572 w 696"/>
              <a:gd name="T5" fmla="*/ 673 h 797"/>
              <a:gd name="T6" fmla="*/ 572 w 696"/>
              <a:gd name="T7" fmla="*/ 224 h 797"/>
              <a:gd name="T8" fmla="*/ 348 w 696"/>
              <a:gd name="T9" fmla="*/ 0 h 797"/>
              <a:gd name="T10" fmla="*/ 124 w 696"/>
              <a:gd name="T11" fmla="*/ 224 h 797"/>
              <a:gd name="T12" fmla="*/ 362 w 696"/>
              <a:gd name="T13" fmla="*/ 101 h 797"/>
              <a:gd name="T14" fmla="*/ 328 w 696"/>
              <a:gd name="T15" fmla="*/ 101 h 797"/>
              <a:gd name="T16" fmla="*/ 328 w 696"/>
              <a:gd name="T17" fmla="*/ 67 h 797"/>
              <a:gd name="T18" fmla="*/ 361 w 696"/>
              <a:gd name="T19" fmla="*/ 67 h 797"/>
              <a:gd name="T20" fmla="*/ 362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124" y="224"/>
                </a:moveTo>
                <a:cubicBezTo>
                  <a:pt x="0" y="348"/>
                  <a:pt x="0" y="549"/>
                  <a:pt x="124" y="673"/>
                </a:cubicBezTo>
                <a:cubicBezTo>
                  <a:pt x="247" y="797"/>
                  <a:pt x="448" y="797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4" y="224"/>
                </a:lnTo>
                <a:close/>
                <a:moveTo>
                  <a:pt x="362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7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7"/>
                  <a:pt x="371" y="92"/>
                  <a:pt x="362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2434167" y="2787229"/>
            <a:ext cx="1653117" cy="1892300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4394200" y="2939629"/>
            <a:ext cx="1653117" cy="1894417"/>
          </a:xfrm>
          <a:custGeom>
            <a:avLst/>
            <a:gdLst>
              <a:gd name="T0" fmla="*/ 572 w 696"/>
              <a:gd name="T1" fmla="*/ 225 h 797"/>
              <a:gd name="T2" fmla="*/ 572 w 696"/>
              <a:gd name="T3" fmla="*/ 673 h 797"/>
              <a:gd name="T4" fmla="*/ 123 w 696"/>
              <a:gd name="T5" fmla="*/ 673 h 797"/>
              <a:gd name="T6" fmla="*/ 123 w 696"/>
              <a:gd name="T7" fmla="*/ 225 h 797"/>
              <a:gd name="T8" fmla="*/ 348 w 696"/>
              <a:gd name="T9" fmla="*/ 0 h 797"/>
              <a:gd name="T10" fmla="*/ 572 w 696"/>
              <a:gd name="T11" fmla="*/ 225 h 797"/>
              <a:gd name="T12" fmla="*/ 334 w 696"/>
              <a:gd name="T13" fmla="*/ 101 h 797"/>
              <a:gd name="T14" fmla="*/ 368 w 696"/>
              <a:gd name="T15" fmla="*/ 101 h 797"/>
              <a:gd name="T16" fmla="*/ 368 w 696"/>
              <a:gd name="T17" fmla="*/ 68 h 797"/>
              <a:gd name="T18" fmla="*/ 334 w 696"/>
              <a:gd name="T19" fmla="*/ 68 h 797"/>
              <a:gd name="T20" fmla="*/ 334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572" y="225"/>
                </a:moveTo>
                <a:cubicBezTo>
                  <a:pt x="696" y="348"/>
                  <a:pt x="696" y="549"/>
                  <a:pt x="572" y="673"/>
                </a:cubicBezTo>
                <a:cubicBezTo>
                  <a:pt x="448" y="797"/>
                  <a:pt x="247" y="797"/>
                  <a:pt x="123" y="673"/>
                </a:cubicBezTo>
                <a:cubicBezTo>
                  <a:pt x="0" y="549"/>
                  <a:pt x="0" y="348"/>
                  <a:pt x="123" y="225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5"/>
                </a:lnTo>
                <a:close/>
                <a:moveTo>
                  <a:pt x="334" y="101"/>
                </a:moveTo>
                <a:cubicBezTo>
                  <a:pt x="343" y="111"/>
                  <a:pt x="358" y="111"/>
                  <a:pt x="368" y="101"/>
                </a:cubicBezTo>
                <a:cubicBezTo>
                  <a:pt x="377" y="92"/>
                  <a:pt x="377" y="77"/>
                  <a:pt x="368" y="68"/>
                </a:cubicBezTo>
                <a:cubicBezTo>
                  <a:pt x="359" y="58"/>
                  <a:pt x="343" y="58"/>
                  <a:pt x="334" y="68"/>
                </a:cubicBezTo>
                <a:cubicBezTo>
                  <a:pt x="325" y="77"/>
                  <a:pt x="325" y="92"/>
                  <a:pt x="334" y="10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268818" y="1902461"/>
            <a:ext cx="11654367" cy="73660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2988734" y="2209378"/>
            <a:ext cx="446617" cy="833967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913284" y="2224195"/>
            <a:ext cx="448733" cy="833967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2 h 351"/>
              <a:gd name="T4" fmla="*/ 129 w 189"/>
              <a:gd name="T5" fmla="*/ 20 h 351"/>
              <a:gd name="T6" fmla="*/ 11 w 189"/>
              <a:gd name="T7" fmla="*/ 91 h 351"/>
              <a:gd name="T8" fmla="*/ 56 w 189"/>
              <a:gd name="T9" fmla="*/ 270 h 351"/>
              <a:gd name="T10" fmla="*/ 80 w 189"/>
              <a:gd name="T11" fmla="*/ 251 h 351"/>
              <a:gd name="T12" fmla="*/ 35 w 189"/>
              <a:gd name="T13" fmla="*/ 120 h 351"/>
              <a:gd name="T14" fmla="*/ 52 w 189"/>
              <a:gd name="T15" fmla="*/ 55 h 351"/>
              <a:gd name="T16" fmla="*/ 124 w 189"/>
              <a:gd name="T17" fmla="*/ 51 h 351"/>
              <a:gd name="T18" fmla="*/ 151 w 189"/>
              <a:gd name="T19" fmla="*/ 185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7"/>
                  <a:pt x="169" y="223"/>
                  <a:pt x="180" y="162"/>
                </a:cubicBezTo>
                <a:cubicBezTo>
                  <a:pt x="189" y="111"/>
                  <a:pt x="187" y="41"/>
                  <a:pt x="129" y="20"/>
                </a:cubicBezTo>
                <a:cubicBezTo>
                  <a:pt x="75" y="0"/>
                  <a:pt x="21" y="36"/>
                  <a:pt x="11" y="91"/>
                </a:cubicBezTo>
                <a:cubicBezTo>
                  <a:pt x="0" y="151"/>
                  <a:pt x="22" y="221"/>
                  <a:pt x="56" y="270"/>
                </a:cubicBezTo>
                <a:cubicBezTo>
                  <a:pt x="65" y="284"/>
                  <a:pt x="88" y="262"/>
                  <a:pt x="80" y="251"/>
                </a:cubicBezTo>
                <a:cubicBezTo>
                  <a:pt x="53" y="213"/>
                  <a:pt x="38" y="166"/>
                  <a:pt x="35" y="120"/>
                </a:cubicBezTo>
                <a:cubicBezTo>
                  <a:pt x="33" y="98"/>
                  <a:pt x="35" y="70"/>
                  <a:pt x="52" y="55"/>
                </a:cubicBezTo>
                <a:cubicBezTo>
                  <a:pt x="70" y="38"/>
                  <a:pt x="103" y="41"/>
                  <a:pt x="124" y="51"/>
                </a:cubicBezTo>
                <a:cubicBezTo>
                  <a:pt x="170" y="72"/>
                  <a:pt x="159" y="147"/>
                  <a:pt x="151" y="185"/>
                </a:cubicBezTo>
                <a:cubicBezTo>
                  <a:pt x="140" y="233"/>
                  <a:pt x="122" y="284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4988984" y="2349078"/>
            <a:ext cx="448733" cy="836084"/>
          </a:xfrm>
          <a:custGeom>
            <a:avLst/>
            <a:gdLst>
              <a:gd name="T0" fmla="*/ 108 w 189"/>
              <a:gd name="T1" fmla="*/ 335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69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1 h 351"/>
              <a:gd name="T22" fmla="*/ 108 w 189"/>
              <a:gd name="T23" fmla="*/ 3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5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2" y="220"/>
                  <a:pt x="56" y="269"/>
                </a:cubicBezTo>
                <a:cubicBezTo>
                  <a:pt x="66" y="283"/>
                  <a:pt x="90" y="266"/>
                  <a:pt x="80" y="250"/>
                </a:cubicBezTo>
                <a:cubicBezTo>
                  <a:pt x="56" y="210"/>
                  <a:pt x="38" y="165"/>
                  <a:pt x="35" y="119"/>
                </a:cubicBezTo>
                <a:cubicBezTo>
                  <a:pt x="33" y="97"/>
                  <a:pt x="35" y="69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1"/>
                </a:cubicBezTo>
                <a:cubicBezTo>
                  <a:pt x="79" y="336"/>
                  <a:pt x="96" y="351"/>
                  <a:pt x="108" y="335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" name="Freeform 13"/>
          <p:cNvSpPr/>
          <p:nvPr/>
        </p:nvSpPr>
        <p:spPr bwMode="auto">
          <a:xfrm>
            <a:off x="6951134" y="2363895"/>
            <a:ext cx="448733" cy="833967"/>
          </a:xfrm>
          <a:custGeom>
            <a:avLst/>
            <a:gdLst>
              <a:gd name="T0" fmla="*/ 108 w 189"/>
              <a:gd name="T1" fmla="*/ 336 h 351"/>
              <a:gd name="T2" fmla="*/ 180 w 189"/>
              <a:gd name="T3" fmla="*/ 161 h 351"/>
              <a:gd name="T4" fmla="*/ 129 w 189"/>
              <a:gd name="T5" fmla="*/ 19 h 351"/>
              <a:gd name="T6" fmla="*/ 11 w 189"/>
              <a:gd name="T7" fmla="*/ 90 h 351"/>
              <a:gd name="T8" fmla="*/ 56 w 189"/>
              <a:gd name="T9" fmla="*/ 270 h 351"/>
              <a:gd name="T10" fmla="*/ 80 w 189"/>
              <a:gd name="T11" fmla="*/ 250 h 351"/>
              <a:gd name="T12" fmla="*/ 35 w 189"/>
              <a:gd name="T13" fmla="*/ 119 h 351"/>
              <a:gd name="T14" fmla="*/ 52 w 189"/>
              <a:gd name="T15" fmla="*/ 54 h 351"/>
              <a:gd name="T16" fmla="*/ 124 w 189"/>
              <a:gd name="T17" fmla="*/ 50 h 351"/>
              <a:gd name="T18" fmla="*/ 151 w 189"/>
              <a:gd name="T19" fmla="*/ 184 h 351"/>
              <a:gd name="T20" fmla="*/ 91 w 189"/>
              <a:gd name="T21" fmla="*/ 322 h 351"/>
              <a:gd name="T22" fmla="*/ 108 w 189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351">
                <a:moveTo>
                  <a:pt x="108" y="336"/>
                </a:moveTo>
                <a:cubicBezTo>
                  <a:pt x="147" y="286"/>
                  <a:pt x="169" y="222"/>
                  <a:pt x="180" y="161"/>
                </a:cubicBezTo>
                <a:cubicBezTo>
                  <a:pt x="189" y="110"/>
                  <a:pt x="187" y="40"/>
                  <a:pt x="129" y="19"/>
                </a:cubicBezTo>
                <a:cubicBezTo>
                  <a:pt x="75" y="0"/>
                  <a:pt x="21" y="35"/>
                  <a:pt x="11" y="90"/>
                </a:cubicBezTo>
                <a:cubicBezTo>
                  <a:pt x="0" y="150"/>
                  <a:pt x="20" y="222"/>
                  <a:pt x="56" y="270"/>
                </a:cubicBezTo>
                <a:cubicBezTo>
                  <a:pt x="69" y="286"/>
                  <a:pt x="88" y="262"/>
                  <a:pt x="80" y="250"/>
                </a:cubicBezTo>
                <a:cubicBezTo>
                  <a:pt x="53" y="212"/>
                  <a:pt x="38" y="166"/>
                  <a:pt x="35" y="119"/>
                </a:cubicBezTo>
                <a:cubicBezTo>
                  <a:pt x="33" y="98"/>
                  <a:pt x="35" y="70"/>
                  <a:pt x="52" y="54"/>
                </a:cubicBezTo>
                <a:cubicBezTo>
                  <a:pt x="70" y="37"/>
                  <a:pt x="103" y="41"/>
                  <a:pt x="124" y="50"/>
                </a:cubicBezTo>
                <a:cubicBezTo>
                  <a:pt x="170" y="71"/>
                  <a:pt x="159" y="146"/>
                  <a:pt x="151" y="184"/>
                </a:cubicBezTo>
                <a:cubicBezTo>
                  <a:pt x="140" y="232"/>
                  <a:pt x="122" y="283"/>
                  <a:pt x="91" y="322"/>
                </a:cubicBezTo>
                <a:cubicBezTo>
                  <a:pt x="79" y="337"/>
                  <a:pt x="96" y="351"/>
                  <a:pt x="108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57776" y="3142190"/>
            <a:ext cx="1346603" cy="1154415"/>
            <a:chOff x="1918331" y="2394742"/>
            <a:chExt cx="1009952" cy="865811"/>
          </a:xfrm>
        </p:grpSpPr>
        <p:sp>
          <p:nvSpPr>
            <p:cNvPr id="20" name="矩形 19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18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549136" y="3213310"/>
            <a:ext cx="1346603" cy="1154415"/>
            <a:chOff x="1918331" y="2394742"/>
            <a:chExt cx="1009952" cy="865811"/>
          </a:xfrm>
        </p:grpSpPr>
        <p:sp>
          <p:nvSpPr>
            <p:cNvPr id="26" name="矩形 25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32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530336" y="3314910"/>
            <a:ext cx="1346603" cy="1154415"/>
            <a:chOff x="1918331" y="2394742"/>
            <a:chExt cx="1009952" cy="865811"/>
          </a:xfrm>
        </p:grpSpPr>
        <p:sp>
          <p:nvSpPr>
            <p:cNvPr id="32" name="矩形 31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68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34" name="任意多边形 33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501376" y="3162510"/>
            <a:ext cx="1346603" cy="1154415"/>
            <a:chOff x="1918331" y="2394742"/>
            <a:chExt cx="1009952" cy="865811"/>
          </a:xfrm>
        </p:grpSpPr>
        <p:sp>
          <p:nvSpPr>
            <p:cNvPr id="38" name="矩形 37"/>
            <p:cNvSpPr/>
            <p:nvPr/>
          </p:nvSpPr>
          <p:spPr>
            <a:xfrm>
              <a:off x="2058984" y="2394742"/>
              <a:ext cx="697547" cy="500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29</a:t>
              </a:r>
              <a:r>
                <a:rPr lang="en-US" altLang="zh-CN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918331" y="2871311"/>
              <a:ext cx="1009952" cy="389242"/>
              <a:chOff x="2787011" y="2193131"/>
              <a:chExt cx="1009952" cy="389242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2849423" y="219313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787011" y="2214881"/>
                <a:ext cx="996523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 HERE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814482" y="2405449"/>
                <a:ext cx="982481" cy="176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35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</a:t>
                </a:r>
                <a:endParaRPr lang="zh-CN" altLang="en-US" sz="2135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3" name="文本框 66"/>
          <p:cNvSpPr txBox="1">
            <a:spLocks noChangeArrowheads="1"/>
          </p:cNvSpPr>
          <p:nvPr/>
        </p:nvSpPr>
        <p:spPr bwMode="auto">
          <a:xfrm>
            <a:off x="2670090" y="5581657"/>
            <a:ext cx="6914289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defTabSz="1218565" fontAlgn="base">
              <a:lnSpc>
                <a:spcPts val="186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83755" y="5218855"/>
            <a:ext cx="31316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ADD TEXT HERE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27494" y="1989728"/>
            <a:ext cx="14817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04777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75710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42410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06994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484277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753094" y="1989729"/>
            <a:ext cx="14817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017677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288610" y="198972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568010" y="198972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38944" y="1989728"/>
            <a:ext cx="14817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103527" y="198972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374461" y="1989728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3" name="Freeform 18"/>
          <p:cNvSpPr/>
          <p:nvPr/>
        </p:nvSpPr>
        <p:spPr bwMode="auto">
          <a:xfrm>
            <a:off x="1805760" y="5217646"/>
            <a:ext cx="4125384" cy="16933"/>
          </a:xfrm>
          <a:custGeom>
            <a:avLst/>
            <a:gdLst>
              <a:gd name="T0" fmla="*/ 1949 w 1949"/>
              <a:gd name="T1" fmla="*/ 2 h 8"/>
              <a:gd name="T2" fmla="*/ 1949 w 1949"/>
              <a:gd name="T3" fmla="*/ 8 h 8"/>
              <a:gd name="T4" fmla="*/ 0 w 1949"/>
              <a:gd name="T5" fmla="*/ 8 h 8"/>
              <a:gd name="T6" fmla="*/ 0 w 1949"/>
              <a:gd name="T7" fmla="*/ 0 h 8"/>
              <a:gd name="T8" fmla="*/ 1949 w 1949"/>
              <a:gd name="T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9" h="8">
                <a:moveTo>
                  <a:pt x="1949" y="2"/>
                </a:moveTo>
                <a:lnTo>
                  <a:pt x="1949" y="8"/>
                </a:lnTo>
                <a:lnTo>
                  <a:pt x="0" y="8"/>
                </a:lnTo>
                <a:lnTo>
                  <a:pt x="0" y="0"/>
                </a:lnTo>
                <a:lnTo>
                  <a:pt x="1949" y="2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805761" y="4948829"/>
            <a:ext cx="4121151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805761" y="4671546"/>
            <a:ext cx="41190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805760" y="4400613"/>
            <a:ext cx="4125384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805760" y="4140262"/>
            <a:ext cx="4125384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1820577" y="3869328"/>
            <a:ext cx="4110567" cy="169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820576" y="3594162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1820577" y="3323229"/>
            <a:ext cx="4110567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820577" y="3058646"/>
            <a:ext cx="4104217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1820576" y="2785595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1820576" y="2510429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1820577" y="2239495"/>
            <a:ext cx="4104217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820576" y="1981262"/>
            <a:ext cx="4106333" cy="127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5647510" y="1983379"/>
            <a:ext cx="12700" cy="35433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5918443" y="1983379"/>
            <a:ext cx="12700" cy="3547533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8" name="Freeform 33"/>
          <p:cNvSpPr/>
          <p:nvPr/>
        </p:nvSpPr>
        <p:spPr bwMode="auto">
          <a:xfrm>
            <a:off x="1786710" y="1775946"/>
            <a:ext cx="82551" cy="3795183"/>
          </a:xfrm>
          <a:custGeom>
            <a:avLst/>
            <a:gdLst>
              <a:gd name="T0" fmla="*/ 26 w 26"/>
              <a:gd name="T1" fmla="*/ 1189 h 1202"/>
              <a:gd name="T2" fmla="*/ 13 w 26"/>
              <a:gd name="T3" fmla="*/ 1202 h 1202"/>
              <a:gd name="T4" fmla="*/ 13 w 26"/>
              <a:gd name="T5" fmla="*/ 1202 h 1202"/>
              <a:gd name="T6" fmla="*/ 0 w 26"/>
              <a:gd name="T7" fmla="*/ 1189 h 1202"/>
              <a:gd name="T8" fmla="*/ 0 w 26"/>
              <a:gd name="T9" fmla="*/ 13 h 1202"/>
              <a:gd name="T10" fmla="*/ 13 w 26"/>
              <a:gd name="T11" fmla="*/ 0 h 1202"/>
              <a:gd name="T12" fmla="*/ 13 w 26"/>
              <a:gd name="T13" fmla="*/ 0 h 1202"/>
              <a:gd name="T14" fmla="*/ 26 w 26"/>
              <a:gd name="T15" fmla="*/ 13 h 1202"/>
              <a:gd name="T16" fmla="*/ 26 w 26"/>
              <a:gd name="T17" fmla="*/ 1189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202">
                <a:moveTo>
                  <a:pt x="26" y="1189"/>
                </a:moveTo>
                <a:cubicBezTo>
                  <a:pt x="26" y="1196"/>
                  <a:pt x="20" y="1202"/>
                  <a:pt x="13" y="1202"/>
                </a:cubicBezTo>
                <a:cubicBezTo>
                  <a:pt x="13" y="1202"/>
                  <a:pt x="13" y="1202"/>
                  <a:pt x="13" y="1202"/>
                </a:cubicBezTo>
                <a:cubicBezTo>
                  <a:pt x="6" y="1202"/>
                  <a:pt x="0" y="1196"/>
                  <a:pt x="0" y="118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5"/>
                  <a:pt x="6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20" y="0"/>
                  <a:pt x="26" y="5"/>
                  <a:pt x="26" y="13"/>
                </a:cubicBezTo>
                <a:lnTo>
                  <a:pt x="26" y="1189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9" name="Freeform 34"/>
          <p:cNvSpPr/>
          <p:nvPr/>
        </p:nvSpPr>
        <p:spPr bwMode="auto">
          <a:xfrm>
            <a:off x="1786709" y="5497046"/>
            <a:ext cx="4286251" cy="78316"/>
          </a:xfrm>
          <a:custGeom>
            <a:avLst/>
            <a:gdLst>
              <a:gd name="T0" fmla="*/ 1344 w 1358"/>
              <a:gd name="T1" fmla="*/ 0 h 25"/>
              <a:gd name="T2" fmla="*/ 1358 w 1358"/>
              <a:gd name="T3" fmla="*/ 12 h 25"/>
              <a:gd name="T4" fmla="*/ 1358 w 1358"/>
              <a:gd name="T5" fmla="*/ 12 h 25"/>
              <a:gd name="T6" fmla="*/ 1344 w 1358"/>
              <a:gd name="T7" fmla="*/ 25 h 25"/>
              <a:gd name="T8" fmla="*/ 15 w 1358"/>
              <a:gd name="T9" fmla="*/ 25 h 25"/>
              <a:gd name="T10" fmla="*/ 0 w 1358"/>
              <a:gd name="T11" fmla="*/ 12 h 25"/>
              <a:gd name="T12" fmla="*/ 0 w 1358"/>
              <a:gd name="T13" fmla="*/ 12 h 25"/>
              <a:gd name="T14" fmla="*/ 15 w 1358"/>
              <a:gd name="T15" fmla="*/ 0 h 25"/>
              <a:gd name="T16" fmla="*/ 1344 w 1358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8" h="25">
                <a:moveTo>
                  <a:pt x="1344" y="0"/>
                </a:moveTo>
                <a:cubicBezTo>
                  <a:pt x="1352" y="0"/>
                  <a:pt x="1358" y="5"/>
                  <a:pt x="1358" y="12"/>
                </a:cubicBezTo>
                <a:cubicBezTo>
                  <a:pt x="1358" y="12"/>
                  <a:pt x="1358" y="12"/>
                  <a:pt x="1358" y="12"/>
                </a:cubicBezTo>
                <a:cubicBezTo>
                  <a:pt x="1358" y="19"/>
                  <a:pt x="1352" y="25"/>
                  <a:pt x="134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7" y="25"/>
                  <a:pt x="0" y="19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7" y="0"/>
                  <a:pt x="15" y="0"/>
                </a:cubicBezTo>
                <a:lnTo>
                  <a:pt x="1344" y="0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0" name="Freeform 35"/>
          <p:cNvSpPr/>
          <p:nvPr/>
        </p:nvSpPr>
        <p:spPr bwMode="auto">
          <a:xfrm>
            <a:off x="1869261" y="3335928"/>
            <a:ext cx="4061884" cy="2156883"/>
          </a:xfrm>
          <a:custGeom>
            <a:avLst/>
            <a:gdLst>
              <a:gd name="T0" fmla="*/ 1919 w 1919"/>
              <a:gd name="T1" fmla="*/ 1019 h 1019"/>
              <a:gd name="T2" fmla="*/ 1716 w 1919"/>
              <a:gd name="T3" fmla="*/ 258 h 1019"/>
              <a:gd name="T4" fmla="*/ 1533 w 1919"/>
              <a:gd name="T5" fmla="*/ 892 h 1019"/>
              <a:gd name="T6" fmla="*/ 1299 w 1919"/>
              <a:gd name="T7" fmla="*/ 0 h 1019"/>
              <a:gd name="T8" fmla="*/ 1023 w 1919"/>
              <a:gd name="T9" fmla="*/ 897 h 1019"/>
              <a:gd name="T10" fmla="*/ 642 w 1919"/>
              <a:gd name="T11" fmla="*/ 255 h 1019"/>
              <a:gd name="T12" fmla="*/ 384 w 1919"/>
              <a:gd name="T13" fmla="*/ 767 h 1019"/>
              <a:gd name="T14" fmla="*/ 256 w 1919"/>
              <a:gd name="T15" fmla="*/ 504 h 1019"/>
              <a:gd name="T16" fmla="*/ 128 w 1919"/>
              <a:gd name="T17" fmla="*/ 767 h 1019"/>
              <a:gd name="T18" fmla="*/ 0 w 1919"/>
              <a:gd name="T19" fmla="*/ 506 h 1019"/>
              <a:gd name="T20" fmla="*/ 0 w 1919"/>
              <a:gd name="T21" fmla="*/ 1019 h 1019"/>
              <a:gd name="T22" fmla="*/ 1919 w 1919"/>
              <a:gd name="T23" fmla="*/ 1019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19" h="1019">
                <a:moveTo>
                  <a:pt x="1919" y="1019"/>
                </a:moveTo>
                <a:lnTo>
                  <a:pt x="1716" y="258"/>
                </a:lnTo>
                <a:lnTo>
                  <a:pt x="1533" y="892"/>
                </a:lnTo>
                <a:lnTo>
                  <a:pt x="1299" y="0"/>
                </a:lnTo>
                <a:lnTo>
                  <a:pt x="1023" y="897"/>
                </a:lnTo>
                <a:lnTo>
                  <a:pt x="642" y="255"/>
                </a:lnTo>
                <a:lnTo>
                  <a:pt x="384" y="767"/>
                </a:lnTo>
                <a:lnTo>
                  <a:pt x="256" y="504"/>
                </a:lnTo>
                <a:lnTo>
                  <a:pt x="128" y="767"/>
                </a:lnTo>
                <a:lnTo>
                  <a:pt x="0" y="506"/>
                </a:lnTo>
                <a:lnTo>
                  <a:pt x="0" y="1019"/>
                </a:lnTo>
                <a:lnTo>
                  <a:pt x="1919" y="10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1" name="Freeform 36"/>
          <p:cNvSpPr/>
          <p:nvPr/>
        </p:nvSpPr>
        <p:spPr bwMode="auto">
          <a:xfrm>
            <a:off x="1869261" y="3875679"/>
            <a:ext cx="4061884" cy="1617133"/>
          </a:xfrm>
          <a:custGeom>
            <a:avLst/>
            <a:gdLst>
              <a:gd name="T0" fmla="*/ 0 w 1919"/>
              <a:gd name="T1" fmla="*/ 764 h 764"/>
              <a:gd name="T2" fmla="*/ 253 w 1919"/>
              <a:gd name="T3" fmla="*/ 379 h 764"/>
              <a:gd name="T4" fmla="*/ 384 w 1919"/>
              <a:gd name="T5" fmla="*/ 637 h 764"/>
              <a:gd name="T6" fmla="*/ 632 w 1919"/>
              <a:gd name="T7" fmla="*/ 251 h 764"/>
              <a:gd name="T8" fmla="*/ 894 w 1919"/>
              <a:gd name="T9" fmla="*/ 642 h 764"/>
              <a:gd name="T10" fmla="*/ 1275 w 1919"/>
              <a:gd name="T11" fmla="*/ 0 h 764"/>
              <a:gd name="T12" fmla="*/ 1533 w 1919"/>
              <a:gd name="T13" fmla="*/ 512 h 764"/>
              <a:gd name="T14" fmla="*/ 1658 w 1919"/>
              <a:gd name="T15" fmla="*/ 379 h 764"/>
              <a:gd name="T16" fmla="*/ 1789 w 1919"/>
              <a:gd name="T17" fmla="*/ 512 h 764"/>
              <a:gd name="T18" fmla="*/ 1919 w 1919"/>
              <a:gd name="T19" fmla="*/ 251 h 764"/>
              <a:gd name="T20" fmla="*/ 1919 w 1919"/>
              <a:gd name="T21" fmla="*/ 764 h 764"/>
              <a:gd name="T22" fmla="*/ 0 w 1919"/>
              <a:gd name="T23" fmla="*/ 764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19" h="764">
                <a:moveTo>
                  <a:pt x="0" y="764"/>
                </a:moveTo>
                <a:lnTo>
                  <a:pt x="253" y="379"/>
                </a:lnTo>
                <a:lnTo>
                  <a:pt x="384" y="637"/>
                </a:lnTo>
                <a:lnTo>
                  <a:pt x="632" y="251"/>
                </a:lnTo>
                <a:lnTo>
                  <a:pt x="894" y="642"/>
                </a:lnTo>
                <a:lnTo>
                  <a:pt x="1275" y="0"/>
                </a:lnTo>
                <a:lnTo>
                  <a:pt x="1533" y="512"/>
                </a:lnTo>
                <a:lnTo>
                  <a:pt x="1658" y="379"/>
                </a:lnTo>
                <a:lnTo>
                  <a:pt x="1789" y="512"/>
                </a:lnTo>
                <a:lnTo>
                  <a:pt x="1919" y="251"/>
                </a:lnTo>
                <a:lnTo>
                  <a:pt x="1919" y="764"/>
                </a:lnTo>
                <a:lnTo>
                  <a:pt x="0" y="764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2" name="Rectangle 104"/>
          <p:cNvSpPr>
            <a:spLocks noChangeArrowheads="1"/>
          </p:cNvSpPr>
          <p:nvPr/>
        </p:nvSpPr>
        <p:spPr bwMode="auto">
          <a:xfrm>
            <a:off x="1777170" y="6135003"/>
            <a:ext cx="212501" cy="113397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54274" y="5389435"/>
            <a:ext cx="2600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289125" y="5122855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289125" y="480620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89125" y="453962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289125" y="4262710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89125" y="4009333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89125" y="372336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89125" y="3463233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289125" y="3178977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89125" y="292559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230904" y="2639635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230904" y="2360235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230904" y="2089302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230904" y="1826835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915659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11992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465992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762325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033259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312659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558192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854525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135135" y="5596989"/>
            <a:ext cx="3353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367363" y="5596989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650560" y="5596989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366597" y="5596989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998901" y="5596989"/>
            <a:ext cx="4106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023385" y="6053847"/>
            <a:ext cx="95410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 HERE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1" name="Rectangle 104"/>
          <p:cNvSpPr>
            <a:spLocks noChangeArrowheads="1"/>
          </p:cNvSpPr>
          <p:nvPr/>
        </p:nvSpPr>
        <p:spPr bwMode="auto">
          <a:xfrm>
            <a:off x="3646610" y="6135003"/>
            <a:ext cx="212501" cy="113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892825" y="6053847"/>
            <a:ext cx="95410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 HERE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056120" y="2054860"/>
            <a:ext cx="897467" cy="899584"/>
            <a:chOff x="7562850" y="1152525"/>
            <a:chExt cx="673100" cy="674688"/>
          </a:xfrm>
        </p:grpSpPr>
        <p:sp>
          <p:nvSpPr>
            <p:cNvPr id="74" name="Freeform 12"/>
            <p:cNvSpPr/>
            <p:nvPr/>
          </p:nvSpPr>
          <p:spPr bwMode="auto">
            <a:xfrm>
              <a:off x="756285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790733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6" name="Freeform 15"/>
            <p:cNvSpPr>
              <a:spLocks noEditPoints="1"/>
            </p:cNvSpPr>
            <p:nvPr/>
          </p:nvSpPr>
          <p:spPr bwMode="auto">
            <a:xfrm>
              <a:off x="7745413" y="1343025"/>
              <a:ext cx="307975" cy="290513"/>
            </a:xfrm>
            <a:custGeom>
              <a:avLst/>
              <a:gdLst>
                <a:gd name="T0" fmla="*/ 176 w 194"/>
                <a:gd name="T1" fmla="*/ 175 h 183"/>
                <a:gd name="T2" fmla="*/ 100 w 194"/>
                <a:gd name="T3" fmla="*/ 23 h 183"/>
                <a:gd name="T4" fmla="*/ 111 w 194"/>
                <a:gd name="T5" fmla="*/ 0 h 183"/>
                <a:gd name="T6" fmla="*/ 107 w 194"/>
                <a:gd name="T7" fmla="*/ 0 h 183"/>
                <a:gd name="T8" fmla="*/ 99 w 194"/>
                <a:gd name="T9" fmla="*/ 18 h 183"/>
                <a:gd name="T10" fmla="*/ 97 w 194"/>
                <a:gd name="T11" fmla="*/ 20 h 183"/>
                <a:gd name="T12" fmla="*/ 95 w 194"/>
                <a:gd name="T13" fmla="*/ 18 h 183"/>
                <a:gd name="T14" fmla="*/ 94 w 194"/>
                <a:gd name="T15" fmla="*/ 15 h 183"/>
                <a:gd name="T16" fmla="*/ 87 w 194"/>
                <a:gd name="T17" fmla="*/ 0 h 183"/>
                <a:gd name="T18" fmla="*/ 82 w 194"/>
                <a:gd name="T19" fmla="*/ 0 h 183"/>
                <a:gd name="T20" fmla="*/ 94 w 194"/>
                <a:gd name="T21" fmla="*/ 23 h 183"/>
                <a:gd name="T22" fmla="*/ 18 w 194"/>
                <a:gd name="T23" fmla="*/ 175 h 183"/>
                <a:gd name="T24" fmla="*/ 0 w 194"/>
                <a:gd name="T25" fmla="*/ 175 h 183"/>
                <a:gd name="T26" fmla="*/ 0 w 194"/>
                <a:gd name="T27" fmla="*/ 183 h 183"/>
                <a:gd name="T28" fmla="*/ 194 w 194"/>
                <a:gd name="T29" fmla="*/ 183 h 183"/>
                <a:gd name="T30" fmla="*/ 194 w 194"/>
                <a:gd name="T31" fmla="*/ 175 h 183"/>
                <a:gd name="T32" fmla="*/ 176 w 194"/>
                <a:gd name="T33" fmla="*/ 175 h 183"/>
                <a:gd name="T34" fmla="*/ 73 w 194"/>
                <a:gd name="T35" fmla="*/ 175 h 183"/>
                <a:gd name="T36" fmla="*/ 94 w 194"/>
                <a:gd name="T37" fmla="*/ 130 h 183"/>
                <a:gd name="T38" fmla="*/ 97 w 194"/>
                <a:gd name="T39" fmla="*/ 125 h 183"/>
                <a:gd name="T40" fmla="*/ 123 w 194"/>
                <a:gd name="T41" fmla="*/ 175 h 183"/>
                <a:gd name="T42" fmla="*/ 73 w 194"/>
                <a:gd name="T43" fmla="*/ 17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183">
                  <a:moveTo>
                    <a:pt x="176" y="175"/>
                  </a:moveTo>
                  <a:lnTo>
                    <a:pt x="100" y="23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99" y="18"/>
                  </a:lnTo>
                  <a:lnTo>
                    <a:pt x="97" y="20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94" y="23"/>
                  </a:lnTo>
                  <a:lnTo>
                    <a:pt x="18" y="17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194" y="183"/>
                  </a:lnTo>
                  <a:lnTo>
                    <a:pt x="194" y="175"/>
                  </a:lnTo>
                  <a:lnTo>
                    <a:pt x="176" y="175"/>
                  </a:lnTo>
                  <a:close/>
                  <a:moveTo>
                    <a:pt x="73" y="175"/>
                  </a:moveTo>
                  <a:lnTo>
                    <a:pt x="94" y="130"/>
                  </a:lnTo>
                  <a:lnTo>
                    <a:pt x="97" y="125"/>
                  </a:lnTo>
                  <a:lnTo>
                    <a:pt x="123" y="175"/>
                  </a:lnTo>
                  <a:lnTo>
                    <a:pt x="73" y="175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7" name="Freeform 16"/>
            <p:cNvSpPr>
              <a:spLocks noEditPoints="1"/>
            </p:cNvSpPr>
            <p:nvPr/>
          </p:nvSpPr>
          <p:spPr bwMode="auto">
            <a:xfrm>
              <a:off x="757872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077287" y="4968665"/>
            <a:ext cx="855133" cy="861484"/>
            <a:chOff x="7578725" y="3941763"/>
            <a:chExt cx="641350" cy="646113"/>
          </a:xfrm>
        </p:grpSpPr>
        <p:sp>
          <p:nvSpPr>
            <p:cNvPr id="79" name="Oval 22"/>
            <p:cNvSpPr>
              <a:spLocks noChangeArrowheads="1"/>
            </p:cNvSpPr>
            <p:nvPr/>
          </p:nvSpPr>
          <p:spPr bwMode="auto">
            <a:xfrm>
              <a:off x="7607300" y="3970338"/>
              <a:ext cx="590550" cy="59055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0" name="Freeform 23"/>
            <p:cNvSpPr/>
            <p:nvPr/>
          </p:nvSpPr>
          <p:spPr bwMode="auto">
            <a:xfrm>
              <a:off x="7908925" y="3970338"/>
              <a:ext cx="128588" cy="33338"/>
            </a:xfrm>
            <a:custGeom>
              <a:avLst/>
              <a:gdLst>
                <a:gd name="T0" fmla="*/ 0 w 50"/>
                <a:gd name="T1" fmla="*/ 0 h 13"/>
                <a:gd name="T2" fmla="*/ 0 w 50"/>
                <a:gd name="T3" fmla="*/ 0 h 13"/>
                <a:gd name="T4" fmla="*/ 50 w 50"/>
                <a:gd name="T5" fmla="*/ 13 h 13"/>
                <a:gd name="T6" fmla="*/ 0 w 5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5"/>
                    <a:pt x="50" y="13"/>
                  </a:cubicBezTo>
                  <a:cubicBezTo>
                    <a:pt x="34" y="5"/>
                    <a:pt x="17" y="0"/>
                    <a:pt x="0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1" name="Freeform 25"/>
            <p:cNvSpPr/>
            <p:nvPr/>
          </p:nvSpPr>
          <p:spPr bwMode="auto">
            <a:xfrm>
              <a:off x="7742238" y="4111625"/>
              <a:ext cx="203200" cy="282575"/>
            </a:xfrm>
            <a:custGeom>
              <a:avLst/>
              <a:gdLst>
                <a:gd name="T0" fmla="*/ 21 w 79"/>
                <a:gd name="T1" fmla="*/ 45 h 110"/>
                <a:gd name="T2" fmla="*/ 17 w 79"/>
                <a:gd name="T3" fmla="*/ 15 h 110"/>
                <a:gd name="T4" fmla="*/ 51 w 79"/>
                <a:gd name="T5" fmla="*/ 22 h 110"/>
                <a:gd name="T6" fmla="*/ 46 w 79"/>
                <a:gd name="T7" fmla="*/ 64 h 110"/>
                <a:gd name="T8" fmla="*/ 60 w 79"/>
                <a:gd name="T9" fmla="*/ 101 h 110"/>
                <a:gd name="T10" fmla="*/ 35 w 79"/>
                <a:gd name="T11" fmla="*/ 69 h 110"/>
                <a:gd name="T12" fmla="*/ 21 w 79"/>
                <a:gd name="T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0">
                  <a:moveTo>
                    <a:pt x="21" y="45"/>
                  </a:moveTo>
                  <a:cubicBezTo>
                    <a:pt x="21" y="45"/>
                    <a:pt x="0" y="29"/>
                    <a:pt x="17" y="15"/>
                  </a:cubicBezTo>
                  <a:cubicBezTo>
                    <a:pt x="35" y="0"/>
                    <a:pt x="64" y="4"/>
                    <a:pt x="51" y="22"/>
                  </a:cubicBezTo>
                  <a:cubicBezTo>
                    <a:pt x="39" y="40"/>
                    <a:pt x="35" y="55"/>
                    <a:pt x="46" y="64"/>
                  </a:cubicBezTo>
                  <a:cubicBezTo>
                    <a:pt x="57" y="74"/>
                    <a:pt x="79" y="92"/>
                    <a:pt x="60" y="101"/>
                  </a:cubicBezTo>
                  <a:cubicBezTo>
                    <a:pt x="41" y="110"/>
                    <a:pt x="39" y="80"/>
                    <a:pt x="35" y="69"/>
                  </a:cubicBezTo>
                  <a:cubicBezTo>
                    <a:pt x="31" y="58"/>
                    <a:pt x="27" y="52"/>
                    <a:pt x="21" y="4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2" name="Freeform 26"/>
            <p:cNvSpPr/>
            <p:nvPr/>
          </p:nvSpPr>
          <p:spPr bwMode="auto">
            <a:xfrm>
              <a:off x="7837488" y="4054475"/>
              <a:ext cx="69850" cy="68263"/>
            </a:xfrm>
            <a:custGeom>
              <a:avLst/>
              <a:gdLst>
                <a:gd name="T0" fmla="*/ 25 w 27"/>
                <a:gd name="T1" fmla="*/ 16 h 26"/>
                <a:gd name="T2" fmla="*/ 10 w 27"/>
                <a:gd name="T3" fmla="*/ 24 h 26"/>
                <a:gd name="T4" fmla="*/ 4 w 27"/>
                <a:gd name="T5" fmla="*/ 9 h 26"/>
                <a:gd name="T6" fmla="*/ 18 w 27"/>
                <a:gd name="T7" fmla="*/ 1 h 26"/>
                <a:gd name="T8" fmla="*/ 25 w 27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6"/>
                  </a:moveTo>
                  <a:cubicBezTo>
                    <a:pt x="22" y="22"/>
                    <a:pt x="16" y="26"/>
                    <a:pt x="10" y="24"/>
                  </a:cubicBezTo>
                  <a:cubicBezTo>
                    <a:pt x="4" y="22"/>
                    <a:pt x="0" y="16"/>
                    <a:pt x="4" y="9"/>
                  </a:cubicBezTo>
                  <a:cubicBezTo>
                    <a:pt x="5" y="3"/>
                    <a:pt x="12" y="0"/>
                    <a:pt x="18" y="1"/>
                  </a:cubicBezTo>
                  <a:cubicBezTo>
                    <a:pt x="24" y="3"/>
                    <a:pt x="27" y="9"/>
                    <a:pt x="25" y="1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" name="Freeform 27"/>
            <p:cNvSpPr/>
            <p:nvPr/>
          </p:nvSpPr>
          <p:spPr bwMode="auto">
            <a:xfrm>
              <a:off x="7808913" y="4081463"/>
              <a:ext cx="28575" cy="34925"/>
            </a:xfrm>
            <a:custGeom>
              <a:avLst/>
              <a:gdLst>
                <a:gd name="T0" fmla="*/ 11 w 11"/>
                <a:gd name="T1" fmla="*/ 7 h 14"/>
                <a:gd name="T2" fmla="*/ 7 w 11"/>
                <a:gd name="T3" fmla="*/ 13 h 14"/>
                <a:gd name="T4" fmla="*/ 1 w 11"/>
                <a:gd name="T5" fmla="*/ 7 h 14"/>
                <a:gd name="T6" fmla="*/ 5 w 11"/>
                <a:gd name="T7" fmla="*/ 1 h 14"/>
                <a:gd name="T8" fmla="*/ 11 w 11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7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0" y="2"/>
                    <a:pt x="11" y="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Freeform 28"/>
            <p:cNvSpPr/>
            <p:nvPr/>
          </p:nvSpPr>
          <p:spPr bwMode="auto">
            <a:xfrm>
              <a:off x="7778750" y="4098925"/>
              <a:ext cx="30163" cy="30163"/>
            </a:xfrm>
            <a:custGeom>
              <a:avLst/>
              <a:gdLst>
                <a:gd name="T0" fmla="*/ 10 w 12"/>
                <a:gd name="T1" fmla="*/ 4 h 12"/>
                <a:gd name="T2" fmla="*/ 8 w 12"/>
                <a:gd name="T3" fmla="*/ 11 h 12"/>
                <a:gd name="T4" fmla="*/ 2 w 12"/>
                <a:gd name="T5" fmla="*/ 8 h 12"/>
                <a:gd name="T6" fmla="*/ 4 w 12"/>
                <a:gd name="T7" fmla="*/ 1 h 12"/>
                <a:gd name="T8" fmla="*/ 10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12" y="7"/>
                    <a:pt x="11" y="10"/>
                    <a:pt x="8" y="11"/>
                  </a:cubicBezTo>
                  <a:cubicBezTo>
                    <a:pt x="6" y="12"/>
                    <a:pt x="3" y="10"/>
                    <a:pt x="2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5" name="Freeform 29"/>
            <p:cNvSpPr/>
            <p:nvPr/>
          </p:nvSpPr>
          <p:spPr bwMode="auto">
            <a:xfrm>
              <a:off x="7754938" y="4119563"/>
              <a:ext cx="28575" cy="28575"/>
            </a:xfrm>
            <a:custGeom>
              <a:avLst/>
              <a:gdLst>
                <a:gd name="T0" fmla="*/ 10 w 11"/>
                <a:gd name="T1" fmla="*/ 3 h 11"/>
                <a:gd name="T2" fmla="*/ 8 w 11"/>
                <a:gd name="T3" fmla="*/ 10 h 11"/>
                <a:gd name="T4" fmla="*/ 1 w 11"/>
                <a:gd name="T5" fmla="*/ 7 h 11"/>
                <a:gd name="T6" fmla="*/ 3 w 11"/>
                <a:gd name="T7" fmla="*/ 1 h 11"/>
                <a:gd name="T8" fmla="*/ 10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1" y="6"/>
                    <a:pt x="10" y="9"/>
                    <a:pt x="8" y="10"/>
                  </a:cubicBezTo>
                  <a:cubicBezTo>
                    <a:pt x="6" y="11"/>
                    <a:pt x="3" y="10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6" name="Freeform 30"/>
            <p:cNvSpPr/>
            <p:nvPr/>
          </p:nvSpPr>
          <p:spPr bwMode="auto">
            <a:xfrm>
              <a:off x="7740650" y="4143375"/>
              <a:ext cx="26988" cy="22225"/>
            </a:xfrm>
            <a:custGeom>
              <a:avLst/>
              <a:gdLst>
                <a:gd name="T0" fmla="*/ 8 w 11"/>
                <a:gd name="T1" fmla="*/ 2 h 9"/>
                <a:gd name="T2" fmla="*/ 9 w 11"/>
                <a:gd name="T3" fmla="*/ 8 h 9"/>
                <a:gd name="T4" fmla="*/ 3 w 11"/>
                <a:gd name="T5" fmla="*/ 7 h 9"/>
                <a:gd name="T6" fmla="*/ 2 w 11"/>
                <a:gd name="T7" fmla="*/ 2 h 9"/>
                <a:gd name="T8" fmla="*/ 8 w 11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8" y="2"/>
                  </a:moveTo>
                  <a:cubicBezTo>
                    <a:pt x="10" y="4"/>
                    <a:pt x="11" y="6"/>
                    <a:pt x="9" y="8"/>
                  </a:cubicBezTo>
                  <a:cubicBezTo>
                    <a:pt x="8" y="9"/>
                    <a:pt x="5" y="9"/>
                    <a:pt x="3" y="7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Freeform 31"/>
            <p:cNvSpPr/>
            <p:nvPr/>
          </p:nvSpPr>
          <p:spPr bwMode="auto">
            <a:xfrm>
              <a:off x="7862888" y="4206875"/>
              <a:ext cx="195263" cy="282575"/>
            </a:xfrm>
            <a:custGeom>
              <a:avLst/>
              <a:gdLst>
                <a:gd name="T0" fmla="*/ 56 w 76"/>
                <a:gd name="T1" fmla="*/ 44 h 110"/>
                <a:gd name="T2" fmla="*/ 58 w 76"/>
                <a:gd name="T3" fmla="*/ 14 h 110"/>
                <a:gd name="T4" fmla="*/ 25 w 76"/>
                <a:gd name="T5" fmla="*/ 23 h 110"/>
                <a:gd name="T6" fmla="*/ 32 w 76"/>
                <a:gd name="T7" fmla="*/ 64 h 110"/>
                <a:gd name="T8" fmla="*/ 19 w 76"/>
                <a:gd name="T9" fmla="*/ 102 h 110"/>
                <a:gd name="T10" fmla="*/ 44 w 76"/>
                <a:gd name="T11" fmla="*/ 69 h 110"/>
                <a:gd name="T12" fmla="*/ 56 w 76"/>
                <a:gd name="T13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0">
                  <a:moveTo>
                    <a:pt x="56" y="44"/>
                  </a:moveTo>
                  <a:cubicBezTo>
                    <a:pt x="56" y="44"/>
                    <a:pt x="76" y="28"/>
                    <a:pt x="58" y="14"/>
                  </a:cubicBezTo>
                  <a:cubicBezTo>
                    <a:pt x="41" y="0"/>
                    <a:pt x="11" y="5"/>
                    <a:pt x="25" y="23"/>
                  </a:cubicBezTo>
                  <a:cubicBezTo>
                    <a:pt x="39" y="40"/>
                    <a:pt x="43" y="54"/>
                    <a:pt x="32" y="64"/>
                  </a:cubicBezTo>
                  <a:cubicBezTo>
                    <a:pt x="21" y="74"/>
                    <a:pt x="0" y="94"/>
                    <a:pt x="19" y="102"/>
                  </a:cubicBezTo>
                  <a:cubicBezTo>
                    <a:pt x="38" y="110"/>
                    <a:pt x="41" y="80"/>
                    <a:pt x="44" y="69"/>
                  </a:cubicBezTo>
                  <a:cubicBezTo>
                    <a:pt x="46" y="58"/>
                    <a:pt x="51" y="51"/>
                    <a:pt x="56" y="4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8" name="Freeform 32"/>
            <p:cNvSpPr/>
            <p:nvPr/>
          </p:nvSpPr>
          <p:spPr bwMode="auto">
            <a:xfrm>
              <a:off x="7888288" y="4149725"/>
              <a:ext cx="69850" cy="66675"/>
            </a:xfrm>
            <a:custGeom>
              <a:avLst/>
              <a:gdLst>
                <a:gd name="T0" fmla="*/ 3 w 27"/>
                <a:gd name="T1" fmla="*/ 17 h 26"/>
                <a:gd name="T2" fmla="*/ 18 w 27"/>
                <a:gd name="T3" fmla="*/ 24 h 26"/>
                <a:gd name="T4" fmla="*/ 24 w 27"/>
                <a:gd name="T5" fmla="*/ 9 h 26"/>
                <a:gd name="T6" fmla="*/ 9 w 27"/>
                <a:gd name="T7" fmla="*/ 2 h 26"/>
                <a:gd name="T8" fmla="*/ 3 w 27"/>
                <a:gd name="T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3" y="17"/>
                  </a:moveTo>
                  <a:cubicBezTo>
                    <a:pt x="5" y="23"/>
                    <a:pt x="12" y="26"/>
                    <a:pt x="18" y="24"/>
                  </a:cubicBezTo>
                  <a:cubicBezTo>
                    <a:pt x="24" y="22"/>
                    <a:pt x="27" y="15"/>
                    <a:pt x="24" y="9"/>
                  </a:cubicBez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1"/>
                    <a:pt x="3" y="1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9" name="Freeform 33"/>
            <p:cNvSpPr/>
            <p:nvPr/>
          </p:nvSpPr>
          <p:spPr bwMode="auto">
            <a:xfrm>
              <a:off x="7958138" y="4176713"/>
              <a:ext cx="31750" cy="33338"/>
            </a:xfrm>
            <a:custGeom>
              <a:avLst/>
              <a:gdLst>
                <a:gd name="T0" fmla="*/ 1 w 12"/>
                <a:gd name="T1" fmla="*/ 6 h 13"/>
                <a:gd name="T2" fmla="*/ 6 w 12"/>
                <a:gd name="T3" fmla="*/ 13 h 13"/>
                <a:gd name="T4" fmla="*/ 12 w 12"/>
                <a:gd name="T5" fmla="*/ 7 h 13"/>
                <a:gd name="T6" fmla="*/ 7 w 12"/>
                <a:gd name="T7" fmla="*/ 0 h 13"/>
                <a:gd name="T8" fmla="*/ 1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6"/>
                  </a:move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1" y="10"/>
                    <a:pt x="12" y="7"/>
                  </a:cubicBezTo>
                  <a:cubicBezTo>
                    <a:pt x="12" y="4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0" name="Freeform 34"/>
            <p:cNvSpPr/>
            <p:nvPr/>
          </p:nvSpPr>
          <p:spPr bwMode="auto">
            <a:xfrm>
              <a:off x="7991475" y="4191000"/>
              <a:ext cx="28575" cy="31750"/>
            </a:xfrm>
            <a:custGeom>
              <a:avLst/>
              <a:gdLst>
                <a:gd name="T0" fmla="*/ 1 w 11"/>
                <a:gd name="T1" fmla="*/ 4 h 12"/>
                <a:gd name="T2" fmla="*/ 4 w 11"/>
                <a:gd name="T3" fmla="*/ 11 h 12"/>
                <a:gd name="T4" fmla="*/ 10 w 11"/>
                <a:gd name="T5" fmla="*/ 7 h 12"/>
                <a:gd name="T6" fmla="*/ 7 w 11"/>
                <a:gd name="T7" fmla="*/ 1 h 12"/>
                <a:gd name="T8" fmla="*/ 1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8" y="10"/>
                    <a:pt x="10" y="7"/>
                  </a:cubicBezTo>
                  <a:cubicBezTo>
                    <a:pt x="11" y="5"/>
                    <a:pt x="10" y="2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1" name="Freeform 35"/>
            <p:cNvSpPr/>
            <p:nvPr/>
          </p:nvSpPr>
          <p:spPr bwMode="auto">
            <a:xfrm>
              <a:off x="8016875" y="4210050"/>
              <a:ext cx="26988" cy="30163"/>
            </a:xfrm>
            <a:custGeom>
              <a:avLst/>
              <a:gdLst>
                <a:gd name="T0" fmla="*/ 1 w 10"/>
                <a:gd name="T1" fmla="*/ 4 h 12"/>
                <a:gd name="T2" fmla="*/ 2 w 10"/>
                <a:gd name="T3" fmla="*/ 11 h 12"/>
                <a:gd name="T4" fmla="*/ 9 w 10"/>
                <a:gd name="T5" fmla="*/ 8 h 12"/>
                <a:gd name="T6" fmla="*/ 7 w 10"/>
                <a:gd name="T7" fmla="*/ 1 h 12"/>
                <a:gd name="T8" fmla="*/ 1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" y="4"/>
                  </a:moveTo>
                  <a:cubicBezTo>
                    <a:pt x="0" y="7"/>
                    <a:pt x="1" y="10"/>
                    <a:pt x="2" y="11"/>
                  </a:cubicBezTo>
                  <a:cubicBezTo>
                    <a:pt x="5" y="12"/>
                    <a:pt x="8" y="11"/>
                    <a:pt x="9" y="8"/>
                  </a:cubicBezTo>
                  <a:cubicBezTo>
                    <a:pt x="10" y="5"/>
                    <a:pt x="9" y="2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2" name="Freeform 36"/>
            <p:cNvSpPr/>
            <p:nvPr/>
          </p:nvSpPr>
          <p:spPr bwMode="auto">
            <a:xfrm>
              <a:off x="8032750" y="4235450"/>
              <a:ext cx="25400" cy="22225"/>
            </a:xfrm>
            <a:custGeom>
              <a:avLst/>
              <a:gdLst>
                <a:gd name="T0" fmla="*/ 2 w 10"/>
                <a:gd name="T1" fmla="*/ 2 h 9"/>
                <a:gd name="T2" fmla="*/ 1 w 10"/>
                <a:gd name="T3" fmla="*/ 7 h 9"/>
                <a:gd name="T4" fmla="*/ 8 w 10"/>
                <a:gd name="T5" fmla="*/ 7 h 9"/>
                <a:gd name="T6" fmla="*/ 8 w 10"/>
                <a:gd name="T7" fmla="*/ 1 h 9"/>
                <a:gd name="T8" fmla="*/ 2 w 1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2"/>
                  </a:moveTo>
                  <a:cubicBezTo>
                    <a:pt x="0" y="4"/>
                    <a:pt x="0" y="6"/>
                    <a:pt x="1" y="7"/>
                  </a:cubicBezTo>
                  <a:cubicBezTo>
                    <a:pt x="3" y="9"/>
                    <a:pt x="6" y="9"/>
                    <a:pt x="8" y="7"/>
                  </a:cubicBezTo>
                  <a:cubicBezTo>
                    <a:pt x="9" y="5"/>
                    <a:pt x="10" y="3"/>
                    <a:pt x="8" y="1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7578725" y="3941763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3 w 250"/>
                <a:gd name="T7" fmla="*/ 247 h 251"/>
                <a:gd name="T8" fmla="*/ 93 w 250"/>
                <a:gd name="T9" fmla="*/ 247 h 251"/>
                <a:gd name="T10" fmla="*/ 191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1 w 250"/>
                <a:gd name="T33" fmla="*/ 165 h 251"/>
                <a:gd name="T34" fmla="*/ 236 w 250"/>
                <a:gd name="T35" fmla="*/ 186 h 251"/>
                <a:gd name="T36" fmla="*/ 6 w 250"/>
                <a:gd name="T37" fmla="*/ 164 h 251"/>
                <a:gd name="T38" fmla="*/ 18 w 250"/>
                <a:gd name="T39" fmla="*/ 181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1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8 w 250"/>
                <a:gd name="T65" fmla="*/ 53 h 251"/>
                <a:gd name="T66" fmla="*/ 235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6 w 250"/>
                <a:gd name="T75" fmla="*/ 27 h 251"/>
                <a:gd name="T76" fmla="*/ 214 w 250"/>
                <a:gd name="T77" fmla="*/ 37 h 251"/>
                <a:gd name="T78" fmla="*/ 196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60 w 250"/>
                <a:gd name="T85" fmla="*/ 9 h 251"/>
                <a:gd name="T86" fmla="*/ 180 w 250"/>
                <a:gd name="T87" fmla="*/ 13 h 251"/>
                <a:gd name="T88" fmla="*/ 160 w 250"/>
                <a:gd name="T89" fmla="*/ 9 h 251"/>
                <a:gd name="T90" fmla="*/ 99 w 250"/>
                <a:gd name="T91" fmla="*/ 3 h 251"/>
                <a:gd name="T92" fmla="*/ 80 w 250"/>
                <a:gd name="T93" fmla="*/ 13 h 251"/>
                <a:gd name="T94" fmla="*/ 125 w 250"/>
                <a:gd name="T95" fmla="*/ 4 h 251"/>
                <a:gd name="T96" fmla="*/ 119 w 250"/>
                <a:gd name="T97" fmla="*/ 0 h 251"/>
                <a:gd name="T98" fmla="*/ 140 w 250"/>
                <a:gd name="T99" fmla="*/ 1 h 251"/>
                <a:gd name="T100" fmla="*/ 125 w 250"/>
                <a:gd name="T101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8" y="245"/>
                    <a:pt x="154" y="244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3" y="247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06" y="250"/>
                    <a:pt x="99" y="249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4"/>
                    <a:pt x="185" y="231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1" y="233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7" y="206"/>
                    <a:pt x="221" y="201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0" y="209"/>
                    <a:pt x="215" y="214"/>
                    <a:pt x="210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33" y="204"/>
                    <a:pt x="37" y="209"/>
                    <a:pt x="41" y="214"/>
                  </a:cubicBezTo>
                  <a:cubicBezTo>
                    <a:pt x="38" y="217"/>
                    <a:pt x="38" y="217"/>
                    <a:pt x="38" y="217"/>
                  </a:cubicBezTo>
                  <a:cubicBezTo>
                    <a:pt x="33" y="212"/>
                    <a:pt x="30" y="206"/>
                    <a:pt x="25" y="201"/>
                  </a:cubicBezTo>
                  <a:close/>
                  <a:moveTo>
                    <a:pt x="232" y="184"/>
                  </a:moveTo>
                  <a:cubicBezTo>
                    <a:pt x="236" y="178"/>
                    <a:pt x="238" y="172"/>
                    <a:pt x="241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2" y="173"/>
                    <a:pt x="239" y="180"/>
                    <a:pt x="236" y="186"/>
                  </a:cubicBezTo>
                  <a:lnTo>
                    <a:pt x="232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5" y="175"/>
                    <a:pt x="18" y="181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6" y="146"/>
                  </a:moveTo>
                  <a:cubicBezTo>
                    <a:pt x="246" y="139"/>
                    <a:pt x="246" y="132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6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5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05"/>
                    <a:pt x="244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4" y="95"/>
                    <a:pt x="6" y="89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" y="90"/>
                    <a:pt x="8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8" y="53"/>
                    <a:pt x="228" y="53"/>
                    <a:pt x="228" y="53"/>
                  </a:cubicBezTo>
                  <a:cubicBezTo>
                    <a:pt x="232" y="59"/>
                    <a:pt x="236" y="65"/>
                    <a:pt x="239" y="71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32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1" y="57"/>
                    <a:pt x="25" y="51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3"/>
                    <a:pt x="24" y="59"/>
                    <a:pt x="21" y="65"/>
                  </a:cubicBezTo>
                  <a:lnTo>
                    <a:pt x="17" y="63"/>
                  </a:lnTo>
                  <a:close/>
                  <a:moveTo>
                    <a:pt x="196" y="27"/>
                  </a:moveTo>
                  <a:cubicBezTo>
                    <a:pt x="196" y="27"/>
                    <a:pt x="196" y="27"/>
                    <a:pt x="196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7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6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2"/>
                    <a:pt x="60" y="1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60" y="9"/>
                  </a:moveTo>
                  <a:cubicBezTo>
                    <a:pt x="161" y="5"/>
                    <a:pt x="161" y="5"/>
                    <a:pt x="161" y="5"/>
                  </a:cubicBezTo>
                  <a:cubicBezTo>
                    <a:pt x="168" y="7"/>
                    <a:pt x="173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7" y="11"/>
                    <a:pt x="160" y="9"/>
                  </a:cubicBezTo>
                  <a:close/>
                  <a:moveTo>
                    <a:pt x="79" y="9"/>
                  </a:moveTo>
                  <a:cubicBezTo>
                    <a:pt x="85" y="7"/>
                    <a:pt x="92" y="5"/>
                    <a:pt x="99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9"/>
                  </a:lnTo>
                  <a:close/>
                  <a:moveTo>
                    <a:pt x="125" y="4"/>
                  </a:moveTo>
                  <a:cubicBezTo>
                    <a:pt x="123" y="4"/>
                    <a:pt x="121" y="5"/>
                    <a:pt x="119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5" y="5"/>
                    <a:pt x="130" y="4"/>
                    <a:pt x="125" y="4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077287" y="3543302"/>
            <a:ext cx="855133" cy="859367"/>
            <a:chOff x="7578725" y="2559050"/>
            <a:chExt cx="641350" cy="644525"/>
          </a:xfrm>
        </p:grpSpPr>
        <p:sp>
          <p:nvSpPr>
            <p:cNvPr id="95" name="Oval 48"/>
            <p:cNvSpPr>
              <a:spLocks noChangeArrowheads="1"/>
            </p:cNvSpPr>
            <p:nvPr/>
          </p:nvSpPr>
          <p:spPr bwMode="auto">
            <a:xfrm>
              <a:off x="7604125" y="2587625"/>
              <a:ext cx="590550" cy="5905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6" name="Freeform 49"/>
            <p:cNvSpPr/>
            <p:nvPr/>
          </p:nvSpPr>
          <p:spPr bwMode="auto">
            <a:xfrm>
              <a:off x="7907338" y="3157538"/>
              <a:ext cx="96838" cy="20638"/>
            </a:xfrm>
            <a:custGeom>
              <a:avLst/>
              <a:gdLst>
                <a:gd name="T0" fmla="*/ 38 w 38"/>
                <a:gd name="T1" fmla="*/ 0 h 8"/>
                <a:gd name="T2" fmla="*/ 0 w 38"/>
                <a:gd name="T3" fmla="*/ 8 h 8"/>
                <a:gd name="T4" fmla="*/ 0 w 38"/>
                <a:gd name="T5" fmla="*/ 8 h 8"/>
                <a:gd name="T6" fmla="*/ 38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27" y="4"/>
                    <a:pt x="14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7"/>
                    <a:pt x="26" y="5"/>
                    <a:pt x="38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7" name="Freeform 51"/>
            <p:cNvSpPr/>
            <p:nvPr/>
          </p:nvSpPr>
          <p:spPr bwMode="auto">
            <a:xfrm>
              <a:off x="7694613" y="2674938"/>
              <a:ext cx="409575" cy="414338"/>
            </a:xfrm>
            <a:custGeom>
              <a:avLst/>
              <a:gdLst>
                <a:gd name="T0" fmla="*/ 141 w 160"/>
                <a:gd name="T1" fmla="*/ 77 h 161"/>
                <a:gd name="T2" fmla="*/ 141 w 160"/>
                <a:gd name="T3" fmla="*/ 67 h 161"/>
                <a:gd name="T4" fmla="*/ 131 w 160"/>
                <a:gd name="T5" fmla="*/ 67 h 161"/>
                <a:gd name="T6" fmla="*/ 131 w 160"/>
                <a:gd name="T7" fmla="*/ 71 h 161"/>
                <a:gd name="T8" fmla="*/ 117 w 160"/>
                <a:gd name="T9" fmla="*/ 64 h 161"/>
                <a:gd name="T10" fmla="*/ 117 w 160"/>
                <a:gd name="T11" fmla="*/ 55 h 161"/>
                <a:gd name="T12" fmla="*/ 107 w 160"/>
                <a:gd name="T13" fmla="*/ 55 h 161"/>
                <a:gd name="T14" fmla="*/ 107 w 160"/>
                <a:gd name="T15" fmla="*/ 59 h 161"/>
                <a:gd name="T16" fmla="*/ 89 w 160"/>
                <a:gd name="T17" fmla="*/ 49 h 161"/>
                <a:gd name="T18" fmla="*/ 89 w 160"/>
                <a:gd name="T19" fmla="*/ 18 h 161"/>
                <a:gd name="T20" fmla="*/ 81 w 160"/>
                <a:gd name="T21" fmla="*/ 0 h 161"/>
                <a:gd name="T22" fmla="*/ 80 w 160"/>
                <a:gd name="T23" fmla="*/ 0 h 161"/>
                <a:gd name="T24" fmla="*/ 79 w 160"/>
                <a:gd name="T25" fmla="*/ 0 h 161"/>
                <a:gd name="T26" fmla="*/ 71 w 160"/>
                <a:gd name="T27" fmla="*/ 18 h 161"/>
                <a:gd name="T28" fmla="*/ 71 w 160"/>
                <a:gd name="T29" fmla="*/ 49 h 161"/>
                <a:gd name="T30" fmla="*/ 53 w 160"/>
                <a:gd name="T31" fmla="*/ 59 h 161"/>
                <a:gd name="T32" fmla="*/ 53 w 160"/>
                <a:gd name="T33" fmla="*/ 55 h 161"/>
                <a:gd name="T34" fmla="*/ 44 w 160"/>
                <a:gd name="T35" fmla="*/ 55 h 161"/>
                <a:gd name="T36" fmla="*/ 44 w 160"/>
                <a:gd name="T37" fmla="*/ 64 h 161"/>
                <a:gd name="T38" fmla="*/ 30 w 160"/>
                <a:gd name="T39" fmla="*/ 72 h 161"/>
                <a:gd name="T40" fmla="*/ 30 w 160"/>
                <a:gd name="T41" fmla="*/ 67 h 161"/>
                <a:gd name="T42" fmla="*/ 20 w 160"/>
                <a:gd name="T43" fmla="*/ 67 h 161"/>
                <a:gd name="T44" fmla="*/ 20 w 160"/>
                <a:gd name="T45" fmla="*/ 77 h 161"/>
                <a:gd name="T46" fmla="*/ 0 w 160"/>
                <a:gd name="T47" fmla="*/ 88 h 161"/>
                <a:gd name="T48" fmla="*/ 0 w 160"/>
                <a:gd name="T49" fmla="*/ 97 h 161"/>
                <a:gd name="T50" fmla="*/ 48 w 160"/>
                <a:gd name="T51" fmla="*/ 81 h 161"/>
                <a:gd name="T52" fmla="*/ 71 w 160"/>
                <a:gd name="T53" fmla="*/ 81 h 161"/>
                <a:gd name="T54" fmla="*/ 71 w 160"/>
                <a:gd name="T55" fmla="*/ 87 h 161"/>
                <a:gd name="T56" fmla="*/ 76 w 160"/>
                <a:gd name="T57" fmla="*/ 131 h 161"/>
                <a:gd name="T58" fmla="*/ 51 w 160"/>
                <a:gd name="T59" fmla="*/ 149 h 161"/>
                <a:gd name="T60" fmla="*/ 51 w 160"/>
                <a:gd name="T61" fmla="*/ 157 h 161"/>
                <a:gd name="T62" fmla="*/ 79 w 160"/>
                <a:gd name="T63" fmla="*/ 147 h 161"/>
                <a:gd name="T64" fmla="*/ 79 w 160"/>
                <a:gd name="T65" fmla="*/ 161 h 161"/>
                <a:gd name="T66" fmla="*/ 82 w 160"/>
                <a:gd name="T67" fmla="*/ 161 h 161"/>
                <a:gd name="T68" fmla="*/ 82 w 160"/>
                <a:gd name="T69" fmla="*/ 147 h 161"/>
                <a:gd name="T70" fmla="*/ 110 w 160"/>
                <a:gd name="T71" fmla="*/ 156 h 161"/>
                <a:gd name="T72" fmla="*/ 110 w 160"/>
                <a:gd name="T73" fmla="*/ 149 h 161"/>
                <a:gd name="T74" fmla="*/ 85 w 160"/>
                <a:gd name="T75" fmla="*/ 131 h 161"/>
                <a:gd name="T76" fmla="*/ 89 w 160"/>
                <a:gd name="T77" fmla="*/ 87 h 161"/>
                <a:gd name="T78" fmla="*/ 89 w 160"/>
                <a:gd name="T79" fmla="*/ 81 h 161"/>
                <a:gd name="T80" fmla="*/ 113 w 160"/>
                <a:gd name="T81" fmla="*/ 81 h 161"/>
                <a:gd name="T82" fmla="*/ 160 w 160"/>
                <a:gd name="T83" fmla="*/ 97 h 161"/>
                <a:gd name="T84" fmla="*/ 160 w 160"/>
                <a:gd name="T85" fmla="*/ 88 h 161"/>
                <a:gd name="T86" fmla="*/ 141 w 160"/>
                <a:gd name="T87" fmla="*/ 7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161">
                  <a:moveTo>
                    <a:pt x="141" y="77"/>
                  </a:moveTo>
                  <a:cubicBezTo>
                    <a:pt x="141" y="67"/>
                    <a:pt x="141" y="67"/>
                    <a:pt x="14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4"/>
                    <a:pt x="82" y="1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1"/>
                    <a:pt x="71" y="4"/>
                    <a:pt x="71" y="1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5"/>
                    <a:pt x="71" y="87"/>
                    <a:pt x="71" y="87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5"/>
                    <a:pt x="89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0" y="88"/>
                    <a:pt x="160" y="88"/>
                    <a:pt x="160" y="88"/>
                  </a:cubicBezTo>
                  <a:lnTo>
                    <a:pt x="141" y="77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8" name="Freeform 52"/>
            <p:cNvSpPr>
              <a:spLocks noEditPoints="1"/>
            </p:cNvSpPr>
            <p:nvPr/>
          </p:nvSpPr>
          <p:spPr bwMode="auto">
            <a:xfrm>
              <a:off x="7578725" y="2559050"/>
              <a:ext cx="641350" cy="644525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4 w 250"/>
                <a:gd name="T7" fmla="*/ 246 h 251"/>
                <a:gd name="T8" fmla="*/ 93 w 250"/>
                <a:gd name="T9" fmla="*/ 247 h 251"/>
                <a:gd name="T10" fmla="*/ 191 w 250"/>
                <a:gd name="T11" fmla="*/ 228 h 251"/>
                <a:gd name="T12" fmla="*/ 175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8 h 251"/>
                <a:gd name="T26" fmla="*/ 25 w 250"/>
                <a:gd name="T27" fmla="*/ 201 h 251"/>
                <a:gd name="T28" fmla="*/ 42 w 250"/>
                <a:gd name="T29" fmla="*/ 213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8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80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6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6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4"/>
                    <a:pt x="107" y="246"/>
                    <a:pt x="114" y="246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8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5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10" y="218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2" y="213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2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5" y="178"/>
                    <a:pt x="238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9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8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5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4"/>
                    <a:pt x="24" y="59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7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1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4" y="5"/>
                    <a:pt x="122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128344" y="2010824"/>
            <a:ext cx="2261104" cy="808304"/>
            <a:chOff x="1964947" y="597930"/>
            <a:chExt cx="1695828" cy="606228"/>
          </a:xfrm>
        </p:grpSpPr>
        <p:sp>
          <p:nvSpPr>
            <p:cNvPr id="100" name="文本框 99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0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128344" y="3504344"/>
            <a:ext cx="2261104" cy="808304"/>
            <a:chOff x="1964947" y="597930"/>
            <a:chExt cx="1695828" cy="606228"/>
          </a:xfrm>
        </p:grpSpPr>
        <p:sp>
          <p:nvSpPr>
            <p:cNvPr id="103" name="文本框 102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04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8128344" y="4914044"/>
            <a:ext cx="2261104" cy="808304"/>
            <a:chOff x="1964947" y="597930"/>
            <a:chExt cx="1695828" cy="606228"/>
          </a:xfrm>
        </p:grpSpPr>
        <p:sp>
          <p:nvSpPr>
            <p:cNvPr id="106" name="文本框 105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07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2" grpId="0"/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19869" y="1893351"/>
            <a:ext cx="551542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18153" y="1960768"/>
            <a:ext cx="2569029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19869" y="2545543"/>
            <a:ext cx="551542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18153" y="2612960"/>
            <a:ext cx="2569029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19869" y="3197735"/>
            <a:ext cx="551542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18153" y="3265152"/>
            <a:ext cx="2569029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19869" y="3849927"/>
            <a:ext cx="551542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18153" y="3917344"/>
            <a:ext cx="2569029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64658" y="283067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46798" y="2756982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506752" y="3379113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23644" y="3262266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28272" y="2078082"/>
            <a:ext cx="897467" cy="899584"/>
            <a:chOff x="7562850" y="1152525"/>
            <a:chExt cx="673100" cy="674688"/>
          </a:xfrm>
        </p:grpSpPr>
        <p:sp>
          <p:nvSpPr>
            <p:cNvPr id="11" name="Freeform 12"/>
            <p:cNvSpPr/>
            <p:nvPr/>
          </p:nvSpPr>
          <p:spPr bwMode="auto">
            <a:xfrm>
              <a:off x="756285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790733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7745413" y="1343025"/>
              <a:ext cx="307975" cy="290513"/>
            </a:xfrm>
            <a:custGeom>
              <a:avLst/>
              <a:gdLst>
                <a:gd name="T0" fmla="*/ 176 w 194"/>
                <a:gd name="T1" fmla="*/ 175 h 183"/>
                <a:gd name="T2" fmla="*/ 100 w 194"/>
                <a:gd name="T3" fmla="*/ 23 h 183"/>
                <a:gd name="T4" fmla="*/ 111 w 194"/>
                <a:gd name="T5" fmla="*/ 0 h 183"/>
                <a:gd name="T6" fmla="*/ 107 w 194"/>
                <a:gd name="T7" fmla="*/ 0 h 183"/>
                <a:gd name="T8" fmla="*/ 99 w 194"/>
                <a:gd name="T9" fmla="*/ 18 h 183"/>
                <a:gd name="T10" fmla="*/ 97 w 194"/>
                <a:gd name="T11" fmla="*/ 20 h 183"/>
                <a:gd name="T12" fmla="*/ 95 w 194"/>
                <a:gd name="T13" fmla="*/ 18 h 183"/>
                <a:gd name="T14" fmla="*/ 94 w 194"/>
                <a:gd name="T15" fmla="*/ 15 h 183"/>
                <a:gd name="T16" fmla="*/ 87 w 194"/>
                <a:gd name="T17" fmla="*/ 0 h 183"/>
                <a:gd name="T18" fmla="*/ 82 w 194"/>
                <a:gd name="T19" fmla="*/ 0 h 183"/>
                <a:gd name="T20" fmla="*/ 94 w 194"/>
                <a:gd name="T21" fmla="*/ 23 h 183"/>
                <a:gd name="T22" fmla="*/ 18 w 194"/>
                <a:gd name="T23" fmla="*/ 175 h 183"/>
                <a:gd name="T24" fmla="*/ 0 w 194"/>
                <a:gd name="T25" fmla="*/ 175 h 183"/>
                <a:gd name="T26" fmla="*/ 0 w 194"/>
                <a:gd name="T27" fmla="*/ 183 h 183"/>
                <a:gd name="T28" fmla="*/ 194 w 194"/>
                <a:gd name="T29" fmla="*/ 183 h 183"/>
                <a:gd name="T30" fmla="*/ 194 w 194"/>
                <a:gd name="T31" fmla="*/ 175 h 183"/>
                <a:gd name="T32" fmla="*/ 176 w 194"/>
                <a:gd name="T33" fmla="*/ 175 h 183"/>
                <a:gd name="T34" fmla="*/ 73 w 194"/>
                <a:gd name="T35" fmla="*/ 175 h 183"/>
                <a:gd name="T36" fmla="*/ 94 w 194"/>
                <a:gd name="T37" fmla="*/ 130 h 183"/>
                <a:gd name="T38" fmla="*/ 97 w 194"/>
                <a:gd name="T39" fmla="*/ 125 h 183"/>
                <a:gd name="T40" fmla="*/ 123 w 194"/>
                <a:gd name="T41" fmla="*/ 175 h 183"/>
                <a:gd name="T42" fmla="*/ 73 w 194"/>
                <a:gd name="T43" fmla="*/ 17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183">
                  <a:moveTo>
                    <a:pt x="176" y="175"/>
                  </a:moveTo>
                  <a:lnTo>
                    <a:pt x="100" y="23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99" y="18"/>
                  </a:lnTo>
                  <a:lnTo>
                    <a:pt x="97" y="20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94" y="23"/>
                  </a:lnTo>
                  <a:lnTo>
                    <a:pt x="18" y="17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194" y="183"/>
                  </a:lnTo>
                  <a:lnTo>
                    <a:pt x="194" y="175"/>
                  </a:lnTo>
                  <a:lnTo>
                    <a:pt x="176" y="175"/>
                  </a:lnTo>
                  <a:close/>
                  <a:moveTo>
                    <a:pt x="73" y="175"/>
                  </a:moveTo>
                  <a:lnTo>
                    <a:pt x="94" y="130"/>
                  </a:lnTo>
                  <a:lnTo>
                    <a:pt x="97" y="125"/>
                  </a:lnTo>
                  <a:lnTo>
                    <a:pt x="123" y="175"/>
                  </a:lnTo>
                  <a:lnTo>
                    <a:pt x="73" y="175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757872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49439" y="4991887"/>
            <a:ext cx="855133" cy="861484"/>
            <a:chOff x="7578725" y="3941763"/>
            <a:chExt cx="641350" cy="646113"/>
          </a:xfrm>
        </p:grpSpPr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7607300" y="3970338"/>
              <a:ext cx="590550" cy="5905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7908925" y="3970338"/>
              <a:ext cx="128588" cy="33338"/>
            </a:xfrm>
            <a:custGeom>
              <a:avLst/>
              <a:gdLst>
                <a:gd name="T0" fmla="*/ 0 w 50"/>
                <a:gd name="T1" fmla="*/ 0 h 13"/>
                <a:gd name="T2" fmla="*/ 0 w 50"/>
                <a:gd name="T3" fmla="*/ 0 h 13"/>
                <a:gd name="T4" fmla="*/ 50 w 50"/>
                <a:gd name="T5" fmla="*/ 13 h 13"/>
                <a:gd name="T6" fmla="*/ 0 w 5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5"/>
                    <a:pt x="50" y="13"/>
                  </a:cubicBezTo>
                  <a:cubicBezTo>
                    <a:pt x="34" y="5"/>
                    <a:pt x="17" y="0"/>
                    <a:pt x="0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25"/>
            <p:cNvSpPr/>
            <p:nvPr/>
          </p:nvSpPr>
          <p:spPr bwMode="auto">
            <a:xfrm>
              <a:off x="7742238" y="4111625"/>
              <a:ext cx="203200" cy="282575"/>
            </a:xfrm>
            <a:custGeom>
              <a:avLst/>
              <a:gdLst>
                <a:gd name="T0" fmla="*/ 21 w 79"/>
                <a:gd name="T1" fmla="*/ 45 h 110"/>
                <a:gd name="T2" fmla="*/ 17 w 79"/>
                <a:gd name="T3" fmla="*/ 15 h 110"/>
                <a:gd name="T4" fmla="*/ 51 w 79"/>
                <a:gd name="T5" fmla="*/ 22 h 110"/>
                <a:gd name="T6" fmla="*/ 46 w 79"/>
                <a:gd name="T7" fmla="*/ 64 h 110"/>
                <a:gd name="T8" fmla="*/ 60 w 79"/>
                <a:gd name="T9" fmla="*/ 101 h 110"/>
                <a:gd name="T10" fmla="*/ 35 w 79"/>
                <a:gd name="T11" fmla="*/ 69 h 110"/>
                <a:gd name="T12" fmla="*/ 21 w 79"/>
                <a:gd name="T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10">
                  <a:moveTo>
                    <a:pt x="21" y="45"/>
                  </a:moveTo>
                  <a:cubicBezTo>
                    <a:pt x="21" y="45"/>
                    <a:pt x="0" y="29"/>
                    <a:pt x="17" y="15"/>
                  </a:cubicBezTo>
                  <a:cubicBezTo>
                    <a:pt x="35" y="0"/>
                    <a:pt x="64" y="4"/>
                    <a:pt x="51" y="22"/>
                  </a:cubicBezTo>
                  <a:cubicBezTo>
                    <a:pt x="39" y="40"/>
                    <a:pt x="35" y="55"/>
                    <a:pt x="46" y="64"/>
                  </a:cubicBezTo>
                  <a:cubicBezTo>
                    <a:pt x="57" y="74"/>
                    <a:pt x="79" y="92"/>
                    <a:pt x="60" y="101"/>
                  </a:cubicBezTo>
                  <a:cubicBezTo>
                    <a:pt x="41" y="110"/>
                    <a:pt x="39" y="80"/>
                    <a:pt x="35" y="69"/>
                  </a:cubicBezTo>
                  <a:cubicBezTo>
                    <a:pt x="31" y="58"/>
                    <a:pt x="27" y="52"/>
                    <a:pt x="21" y="4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auto">
            <a:xfrm>
              <a:off x="7837488" y="4054475"/>
              <a:ext cx="69850" cy="68263"/>
            </a:xfrm>
            <a:custGeom>
              <a:avLst/>
              <a:gdLst>
                <a:gd name="T0" fmla="*/ 25 w 27"/>
                <a:gd name="T1" fmla="*/ 16 h 26"/>
                <a:gd name="T2" fmla="*/ 10 w 27"/>
                <a:gd name="T3" fmla="*/ 24 h 26"/>
                <a:gd name="T4" fmla="*/ 4 w 27"/>
                <a:gd name="T5" fmla="*/ 9 h 26"/>
                <a:gd name="T6" fmla="*/ 18 w 27"/>
                <a:gd name="T7" fmla="*/ 1 h 26"/>
                <a:gd name="T8" fmla="*/ 25 w 27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6"/>
                  </a:moveTo>
                  <a:cubicBezTo>
                    <a:pt x="22" y="22"/>
                    <a:pt x="16" y="26"/>
                    <a:pt x="10" y="24"/>
                  </a:cubicBezTo>
                  <a:cubicBezTo>
                    <a:pt x="4" y="22"/>
                    <a:pt x="0" y="16"/>
                    <a:pt x="4" y="9"/>
                  </a:cubicBezTo>
                  <a:cubicBezTo>
                    <a:pt x="5" y="3"/>
                    <a:pt x="12" y="0"/>
                    <a:pt x="18" y="1"/>
                  </a:cubicBezTo>
                  <a:cubicBezTo>
                    <a:pt x="24" y="3"/>
                    <a:pt x="27" y="9"/>
                    <a:pt x="25" y="1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7808913" y="4081463"/>
              <a:ext cx="28575" cy="34925"/>
            </a:xfrm>
            <a:custGeom>
              <a:avLst/>
              <a:gdLst>
                <a:gd name="T0" fmla="*/ 11 w 11"/>
                <a:gd name="T1" fmla="*/ 7 h 14"/>
                <a:gd name="T2" fmla="*/ 7 w 11"/>
                <a:gd name="T3" fmla="*/ 13 h 14"/>
                <a:gd name="T4" fmla="*/ 1 w 11"/>
                <a:gd name="T5" fmla="*/ 7 h 14"/>
                <a:gd name="T6" fmla="*/ 5 w 11"/>
                <a:gd name="T7" fmla="*/ 1 h 14"/>
                <a:gd name="T8" fmla="*/ 11 w 11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7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0" y="2"/>
                    <a:pt x="11" y="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7778750" y="4098925"/>
              <a:ext cx="30163" cy="30163"/>
            </a:xfrm>
            <a:custGeom>
              <a:avLst/>
              <a:gdLst>
                <a:gd name="T0" fmla="*/ 10 w 12"/>
                <a:gd name="T1" fmla="*/ 4 h 12"/>
                <a:gd name="T2" fmla="*/ 8 w 12"/>
                <a:gd name="T3" fmla="*/ 11 h 12"/>
                <a:gd name="T4" fmla="*/ 2 w 12"/>
                <a:gd name="T5" fmla="*/ 8 h 12"/>
                <a:gd name="T6" fmla="*/ 4 w 12"/>
                <a:gd name="T7" fmla="*/ 1 h 12"/>
                <a:gd name="T8" fmla="*/ 10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12" y="7"/>
                    <a:pt x="11" y="10"/>
                    <a:pt x="8" y="11"/>
                  </a:cubicBezTo>
                  <a:cubicBezTo>
                    <a:pt x="6" y="12"/>
                    <a:pt x="3" y="10"/>
                    <a:pt x="2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7754938" y="4119563"/>
              <a:ext cx="28575" cy="28575"/>
            </a:xfrm>
            <a:custGeom>
              <a:avLst/>
              <a:gdLst>
                <a:gd name="T0" fmla="*/ 10 w 11"/>
                <a:gd name="T1" fmla="*/ 3 h 11"/>
                <a:gd name="T2" fmla="*/ 8 w 11"/>
                <a:gd name="T3" fmla="*/ 10 h 11"/>
                <a:gd name="T4" fmla="*/ 1 w 11"/>
                <a:gd name="T5" fmla="*/ 7 h 11"/>
                <a:gd name="T6" fmla="*/ 3 w 11"/>
                <a:gd name="T7" fmla="*/ 1 h 11"/>
                <a:gd name="T8" fmla="*/ 10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1" y="6"/>
                    <a:pt x="10" y="9"/>
                    <a:pt x="8" y="10"/>
                  </a:cubicBezTo>
                  <a:cubicBezTo>
                    <a:pt x="6" y="11"/>
                    <a:pt x="3" y="10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7740650" y="4143375"/>
              <a:ext cx="26988" cy="22225"/>
            </a:xfrm>
            <a:custGeom>
              <a:avLst/>
              <a:gdLst>
                <a:gd name="T0" fmla="*/ 8 w 11"/>
                <a:gd name="T1" fmla="*/ 2 h 9"/>
                <a:gd name="T2" fmla="*/ 9 w 11"/>
                <a:gd name="T3" fmla="*/ 8 h 9"/>
                <a:gd name="T4" fmla="*/ 3 w 11"/>
                <a:gd name="T5" fmla="*/ 7 h 9"/>
                <a:gd name="T6" fmla="*/ 2 w 11"/>
                <a:gd name="T7" fmla="*/ 2 h 9"/>
                <a:gd name="T8" fmla="*/ 8 w 11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8" y="2"/>
                  </a:moveTo>
                  <a:cubicBezTo>
                    <a:pt x="10" y="4"/>
                    <a:pt x="11" y="6"/>
                    <a:pt x="9" y="8"/>
                  </a:cubicBezTo>
                  <a:cubicBezTo>
                    <a:pt x="8" y="9"/>
                    <a:pt x="5" y="9"/>
                    <a:pt x="3" y="7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7862888" y="4206875"/>
              <a:ext cx="195263" cy="282575"/>
            </a:xfrm>
            <a:custGeom>
              <a:avLst/>
              <a:gdLst>
                <a:gd name="T0" fmla="*/ 56 w 76"/>
                <a:gd name="T1" fmla="*/ 44 h 110"/>
                <a:gd name="T2" fmla="*/ 58 w 76"/>
                <a:gd name="T3" fmla="*/ 14 h 110"/>
                <a:gd name="T4" fmla="*/ 25 w 76"/>
                <a:gd name="T5" fmla="*/ 23 h 110"/>
                <a:gd name="T6" fmla="*/ 32 w 76"/>
                <a:gd name="T7" fmla="*/ 64 h 110"/>
                <a:gd name="T8" fmla="*/ 19 w 76"/>
                <a:gd name="T9" fmla="*/ 102 h 110"/>
                <a:gd name="T10" fmla="*/ 44 w 76"/>
                <a:gd name="T11" fmla="*/ 69 h 110"/>
                <a:gd name="T12" fmla="*/ 56 w 76"/>
                <a:gd name="T13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0">
                  <a:moveTo>
                    <a:pt x="56" y="44"/>
                  </a:moveTo>
                  <a:cubicBezTo>
                    <a:pt x="56" y="44"/>
                    <a:pt x="76" y="28"/>
                    <a:pt x="58" y="14"/>
                  </a:cubicBezTo>
                  <a:cubicBezTo>
                    <a:pt x="41" y="0"/>
                    <a:pt x="11" y="5"/>
                    <a:pt x="25" y="23"/>
                  </a:cubicBezTo>
                  <a:cubicBezTo>
                    <a:pt x="39" y="40"/>
                    <a:pt x="43" y="54"/>
                    <a:pt x="32" y="64"/>
                  </a:cubicBezTo>
                  <a:cubicBezTo>
                    <a:pt x="21" y="74"/>
                    <a:pt x="0" y="94"/>
                    <a:pt x="19" y="102"/>
                  </a:cubicBezTo>
                  <a:cubicBezTo>
                    <a:pt x="38" y="110"/>
                    <a:pt x="41" y="80"/>
                    <a:pt x="44" y="69"/>
                  </a:cubicBezTo>
                  <a:cubicBezTo>
                    <a:pt x="46" y="58"/>
                    <a:pt x="51" y="51"/>
                    <a:pt x="56" y="4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7888288" y="4149725"/>
              <a:ext cx="69850" cy="66675"/>
            </a:xfrm>
            <a:custGeom>
              <a:avLst/>
              <a:gdLst>
                <a:gd name="T0" fmla="*/ 3 w 27"/>
                <a:gd name="T1" fmla="*/ 17 h 26"/>
                <a:gd name="T2" fmla="*/ 18 w 27"/>
                <a:gd name="T3" fmla="*/ 24 h 26"/>
                <a:gd name="T4" fmla="*/ 24 w 27"/>
                <a:gd name="T5" fmla="*/ 9 h 26"/>
                <a:gd name="T6" fmla="*/ 9 w 27"/>
                <a:gd name="T7" fmla="*/ 2 h 26"/>
                <a:gd name="T8" fmla="*/ 3 w 27"/>
                <a:gd name="T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3" y="17"/>
                  </a:moveTo>
                  <a:cubicBezTo>
                    <a:pt x="5" y="23"/>
                    <a:pt x="12" y="26"/>
                    <a:pt x="18" y="24"/>
                  </a:cubicBezTo>
                  <a:cubicBezTo>
                    <a:pt x="24" y="22"/>
                    <a:pt x="27" y="15"/>
                    <a:pt x="24" y="9"/>
                  </a:cubicBez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1"/>
                    <a:pt x="3" y="1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7958138" y="4176713"/>
              <a:ext cx="31750" cy="33338"/>
            </a:xfrm>
            <a:custGeom>
              <a:avLst/>
              <a:gdLst>
                <a:gd name="T0" fmla="*/ 1 w 12"/>
                <a:gd name="T1" fmla="*/ 6 h 13"/>
                <a:gd name="T2" fmla="*/ 6 w 12"/>
                <a:gd name="T3" fmla="*/ 13 h 13"/>
                <a:gd name="T4" fmla="*/ 12 w 12"/>
                <a:gd name="T5" fmla="*/ 7 h 13"/>
                <a:gd name="T6" fmla="*/ 7 w 12"/>
                <a:gd name="T7" fmla="*/ 0 h 13"/>
                <a:gd name="T8" fmla="*/ 1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6"/>
                  </a:move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1" y="10"/>
                    <a:pt x="12" y="7"/>
                  </a:cubicBezTo>
                  <a:cubicBezTo>
                    <a:pt x="12" y="4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7991475" y="4191000"/>
              <a:ext cx="28575" cy="31750"/>
            </a:xfrm>
            <a:custGeom>
              <a:avLst/>
              <a:gdLst>
                <a:gd name="T0" fmla="*/ 1 w 11"/>
                <a:gd name="T1" fmla="*/ 4 h 12"/>
                <a:gd name="T2" fmla="*/ 4 w 11"/>
                <a:gd name="T3" fmla="*/ 11 h 12"/>
                <a:gd name="T4" fmla="*/ 10 w 11"/>
                <a:gd name="T5" fmla="*/ 7 h 12"/>
                <a:gd name="T6" fmla="*/ 7 w 11"/>
                <a:gd name="T7" fmla="*/ 1 h 12"/>
                <a:gd name="T8" fmla="*/ 1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6" y="12"/>
                    <a:pt x="8" y="10"/>
                    <a:pt x="10" y="7"/>
                  </a:cubicBezTo>
                  <a:cubicBezTo>
                    <a:pt x="11" y="5"/>
                    <a:pt x="10" y="2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8016875" y="4210050"/>
              <a:ext cx="26988" cy="30163"/>
            </a:xfrm>
            <a:custGeom>
              <a:avLst/>
              <a:gdLst>
                <a:gd name="T0" fmla="*/ 1 w 10"/>
                <a:gd name="T1" fmla="*/ 4 h 12"/>
                <a:gd name="T2" fmla="*/ 2 w 10"/>
                <a:gd name="T3" fmla="*/ 11 h 12"/>
                <a:gd name="T4" fmla="*/ 9 w 10"/>
                <a:gd name="T5" fmla="*/ 8 h 12"/>
                <a:gd name="T6" fmla="*/ 7 w 10"/>
                <a:gd name="T7" fmla="*/ 1 h 12"/>
                <a:gd name="T8" fmla="*/ 1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" y="4"/>
                  </a:moveTo>
                  <a:cubicBezTo>
                    <a:pt x="0" y="7"/>
                    <a:pt x="1" y="10"/>
                    <a:pt x="2" y="11"/>
                  </a:cubicBezTo>
                  <a:cubicBezTo>
                    <a:pt x="5" y="12"/>
                    <a:pt x="8" y="11"/>
                    <a:pt x="9" y="8"/>
                  </a:cubicBezTo>
                  <a:cubicBezTo>
                    <a:pt x="10" y="5"/>
                    <a:pt x="9" y="2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8032750" y="4235450"/>
              <a:ext cx="25400" cy="22225"/>
            </a:xfrm>
            <a:custGeom>
              <a:avLst/>
              <a:gdLst>
                <a:gd name="T0" fmla="*/ 2 w 10"/>
                <a:gd name="T1" fmla="*/ 2 h 9"/>
                <a:gd name="T2" fmla="*/ 1 w 10"/>
                <a:gd name="T3" fmla="*/ 7 h 9"/>
                <a:gd name="T4" fmla="*/ 8 w 10"/>
                <a:gd name="T5" fmla="*/ 7 h 9"/>
                <a:gd name="T6" fmla="*/ 8 w 10"/>
                <a:gd name="T7" fmla="*/ 1 h 9"/>
                <a:gd name="T8" fmla="*/ 2 w 1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2"/>
                  </a:moveTo>
                  <a:cubicBezTo>
                    <a:pt x="0" y="4"/>
                    <a:pt x="0" y="6"/>
                    <a:pt x="1" y="7"/>
                  </a:cubicBezTo>
                  <a:cubicBezTo>
                    <a:pt x="3" y="9"/>
                    <a:pt x="6" y="9"/>
                    <a:pt x="8" y="7"/>
                  </a:cubicBezTo>
                  <a:cubicBezTo>
                    <a:pt x="9" y="5"/>
                    <a:pt x="10" y="3"/>
                    <a:pt x="8" y="1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7578725" y="3941763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3 w 250"/>
                <a:gd name="T7" fmla="*/ 247 h 251"/>
                <a:gd name="T8" fmla="*/ 93 w 250"/>
                <a:gd name="T9" fmla="*/ 247 h 251"/>
                <a:gd name="T10" fmla="*/ 191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1 w 250"/>
                <a:gd name="T33" fmla="*/ 165 h 251"/>
                <a:gd name="T34" fmla="*/ 236 w 250"/>
                <a:gd name="T35" fmla="*/ 186 h 251"/>
                <a:gd name="T36" fmla="*/ 6 w 250"/>
                <a:gd name="T37" fmla="*/ 164 h 251"/>
                <a:gd name="T38" fmla="*/ 18 w 250"/>
                <a:gd name="T39" fmla="*/ 181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1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8 w 250"/>
                <a:gd name="T65" fmla="*/ 53 h 251"/>
                <a:gd name="T66" fmla="*/ 235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6 w 250"/>
                <a:gd name="T75" fmla="*/ 27 h 251"/>
                <a:gd name="T76" fmla="*/ 214 w 250"/>
                <a:gd name="T77" fmla="*/ 37 h 251"/>
                <a:gd name="T78" fmla="*/ 196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60 w 250"/>
                <a:gd name="T85" fmla="*/ 9 h 251"/>
                <a:gd name="T86" fmla="*/ 180 w 250"/>
                <a:gd name="T87" fmla="*/ 13 h 251"/>
                <a:gd name="T88" fmla="*/ 160 w 250"/>
                <a:gd name="T89" fmla="*/ 9 h 251"/>
                <a:gd name="T90" fmla="*/ 99 w 250"/>
                <a:gd name="T91" fmla="*/ 3 h 251"/>
                <a:gd name="T92" fmla="*/ 80 w 250"/>
                <a:gd name="T93" fmla="*/ 13 h 251"/>
                <a:gd name="T94" fmla="*/ 125 w 250"/>
                <a:gd name="T95" fmla="*/ 4 h 251"/>
                <a:gd name="T96" fmla="*/ 119 w 250"/>
                <a:gd name="T97" fmla="*/ 0 h 251"/>
                <a:gd name="T98" fmla="*/ 140 w 250"/>
                <a:gd name="T99" fmla="*/ 1 h 251"/>
                <a:gd name="T100" fmla="*/ 125 w 250"/>
                <a:gd name="T101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8" y="245"/>
                    <a:pt x="154" y="244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3" y="247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06" y="250"/>
                    <a:pt x="99" y="249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4"/>
                    <a:pt x="185" y="231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1" y="233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7" y="206"/>
                    <a:pt x="221" y="201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0" y="209"/>
                    <a:pt x="215" y="214"/>
                    <a:pt x="210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33" y="204"/>
                    <a:pt x="37" y="209"/>
                    <a:pt x="41" y="214"/>
                  </a:cubicBezTo>
                  <a:cubicBezTo>
                    <a:pt x="38" y="217"/>
                    <a:pt x="38" y="217"/>
                    <a:pt x="38" y="217"/>
                  </a:cubicBezTo>
                  <a:cubicBezTo>
                    <a:pt x="33" y="212"/>
                    <a:pt x="30" y="206"/>
                    <a:pt x="25" y="201"/>
                  </a:cubicBezTo>
                  <a:close/>
                  <a:moveTo>
                    <a:pt x="232" y="184"/>
                  </a:moveTo>
                  <a:cubicBezTo>
                    <a:pt x="236" y="178"/>
                    <a:pt x="238" y="172"/>
                    <a:pt x="241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2" y="173"/>
                    <a:pt x="239" y="180"/>
                    <a:pt x="236" y="186"/>
                  </a:cubicBezTo>
                  <a:lnTo>
                    <a:pt x="232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5" y="175"/>
                    <a:pt x="18" y="181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6" y="146"/>
                  </a:moveTo>
                  <a:cubicBezTo>
                    <a:pt x="246" y="139"/>
                    <a:pt x="246" y="132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6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5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05"/>
                    <a:pt x="244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4" y="95"/>
                    <a:pt x="6" y="89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" y="90"/>
                    <a:pt x="8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8" y="53"/>
                    <a:pt x="228" y="53"/>
                    <a:pt x="228" y="53"/>
                  </a:cubicBezTo>
                  <a:cubicBezTo>
                    <a:pt x="232" y="59"/>
                    <a:pt x="236" y="65"/>
                    <a:pt x="239" y="71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32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1" y="57"/>
                    <a:pt x="25" y="51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3"/>
                    <a:pt x="24" y="59"/>
                    <a:pt x="21" y="65"/>
                  </a:cubicBezTo>
                  <a:lnTo>
                    <a:pt x="17" y="63"/>
                  </a:lnTo>
                  <a:close/>
                  <a:moveTo>
                    <a:pt x="196" y="27"/>
                  </a:moveTo>
                  <a:cubicBezTo>
                    <a:pt x="196" y="27"/>
                    <a:pt x="196" y="27"/>
                    <a:pt x="196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7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6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2"/>
                    <a:pt x="60" y="1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60" y="9"/>
                  </a:moveTo>
                  <a:cubicBezTo>
                    <a:pt x="161" y="5"/>
                    <a:pt x="161" y="5"/>
                    <a:pt x="161" y="5"/>
                  </a:cubicBezTo>
                  <a:cubicBezTo>
                    <a:pt x="168" y="7"/>
                    <a:pt x="173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7" y="11"/>
                    <a:pt x="160" y="9"/>
                  </a:cubicBezTo>
                  <a:close/>
                  <a:moveTo>
                    <a:pt x="79" y="9"/>
                  </a:moveTo>
                  <a:cubicBezTo>
                    <a:pt x="85" y="7"/>
                    <a:pt x="92" y="5"/>
                    <a:pt x="99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9"/>
                  </a:lnTo>
                  <a:close/>
                  <a:moveTo>
                    <a:pt x="125" y="4"/>
                  </a:moveTo>
                  <a:cubicBezTo>
                    <a:pt x="123" y="4"/>
                    <a:pt x="121" y="5"/>
                    <a:pt x="119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5" y="5"/>
                    <a:pt x="130" y="4"/>
                    <a:pt x="125" y="4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49439" y="3566524"/>
            <a:ext cx="855133" cy="859367"/>
            <a:chOff x="7578725" y="2559050"/>
            <a:chExt cx="641350" cy="644525"/>
          </a:xfrm>
        </p:grpSpPr>
        <p:sp>
          <p:nvSpPr>
            <p:cNvPr id="32" name="Oval 48"/>
            <p:cNvSpPr>
              <a:spLocks noChangeArrowheads="1"/>
            </p:cNvSpPr>
            <p:nvPr/>
          </p:nvSpPr>
          <p:spPr bwMode="auto">
            <a:xfrm>
              <a:off x="7604125" y="2587625"/>
              <a:ext cx="590550" cy="5905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49"/>
            <p:cNvSpPr/>
            <p:nvPr/>
          </p:nvSpPr>
          <p:spPr bwMode="auto">
            <a:xfrm>
              <a:off x="7907338" y="3157538"/>
              <a:ext cx="96838" cy="20638"/>
            </a:xfrm>
            <a:custGeom>
              <a:avLst/>
              <a:gdLst>
                <a:gd name="T0" fmla="*/ 38 w 38"/>
                <a:gd name="T1" fmla="*/ 0 h 8"/>
                <a:gd name="T2" fmla="*/ 0 w 38"/>
                <a:gd name="T3" fmla="*/ 8 h 8"/>
                <a:gd name="T4" fmla="*/ 0 w 38"/>
                <a:gd name="T5" fmla="*/ 8 h 8"/>
                <a:gd name="T6" fmla="*/ 38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27" y="4"/>
                    <a:pt x="14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7"/>
                    <a:pt x="26" y="5"/>
                    <a:pt x="38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51"/>
            <p:cNvSpPr/>
            <p:nvPr/>
          </p:nvSpPr>
          <p:spPr bwMode="auto">
            <a:xfrm>
              <a:off x="7694613" y="2674938"/>
              <a:ext cx="409575" cy="414338"/>
            </a:xfrm>
            <a:custGeom>
              <a:avLst/>
              <a:gdLst>
                <a:gd name="T0" fmla="*/ 141 w 160"/>
                <a:gd name="T1" fmla="*/ 77 h 161"/>
                <a:gd name="T2" fmla="*/ 141 w 160"/>
                <a:gd name="T3" fmla="*/ 67 h 161"/>
                <a:gd name="T4" fmla="*/ 131 w 160"/>
                <a:gd name="T5" fmla="*/ 67 h 161"/>
                <a:gd name="T6" fmla="*/ 131 w 160"/>
                <a:gd name="T7" fmla="*/ 71 h 161"/>
                <a:gd name="T8" fmla="*/ 117 w 160"/>
                <a:gd name="T9" fmla="*/ 64 h 161"/>
                <a:gd name="T10" fmla="*/ 117 w 160"/>
                <a:gd name="T11" fmla="*/ 55 h 161"/>
                <a:gd name="T12" fmla="*/ 107 w 160"/>
                <a:gd name="T13" fmla="*/ 55 h 161"/>
                <a:gd name="T14" fmla="*/ 107 w 160"/>
                <a:gd name="T15" fmla="*/ 59 h 161"/>
                <a:gd name="T16" fmla="*/ 89 w 160"/>
                <a:gd name="T17" fmla="*/ 49 h 161"/>
                <a:gd name="T18" fmla="*/ 89 w 160"/>
                <a:gd name="T19" fmla="*/ 18 h 161"/>
                <a:gd name="T20" fmla="*/ 81 w 160"/>
                <a:gd name="T21" fmla="*/ 0 h 161"/>
                <a:gd name="T22" fmla="*/ 80 w 160"/>
                <a:gd name="T23" fmla="*/ 0 h 161"/>
                <a:gd name="T24" fmla="*/ 79 w 160"/>
                <a:gd name="T25" fmla="*/ 0 h 161"/>
                <a:gd name="T26" fmla="*/ 71 w 160"/>
                <a:gd name="T27" fmla="*/ 18 h 161"/>
                <a:gd name="T28" fmla="*/ 71 w 160"/>
                <a:gd name="T29" fmla="*/ 49 h 161"/>
                <a:gd name="T30" fmla="*/ 53 w 160"/>
                <a:gd name="T31" fmla="*/ 59 h 161"/>
                <a:gd name="T32" fmla="*/ 53 w 160"/>
                <a:gd name="T33" fmla="*/ 55 h 161"/>
                <a:gd name="T34" fmla="*/ 44 w 160"/>
                <a:gd name="T35" fmla="*/ 55 h 161"/>
                <a:gd name="T36" fmla="*/ 44 w 160"/>
                <a:gd name="T37" fmla="*/ 64 h 161"/>
                <a:gd name="T38" fmla="*/ 30 w 160"/>
                <a:gd name="T39" fmla="*/ 72 h 161"/>
                <a:gd name="T40" fmla="*/ 30 w 160"/>
                <a:gd name="T41" fmla="*/ 67 h 161"/>
                <a:gd name="T42" fmla="*/ 20 w 160"/>
                <a:gd name="T43" fmla="*/ 67 h 161"/>
                <a:gd name="T44" fmla="*/ 20 w 160"/>
                <a:gd name="T45" fmla="*/ 77 h 161"/>
                <a:gd name="T46" fmla="*/ 0 w 160"/>
                <a:gd name="T47" fmla="*/ 88 h 161"/>
                <a:gd name="T48" fmla="*/ 0 w 160"/>
                <a:gd name="T49" fmla="*/ 97 h 161"/>
                <a:gd name="T50" fmla="*/ 48 w 160"/>
                <a:gd name="T51" fmla="*/ 81 h 161"/>
                <a:gd name="T52" fmla="*/ 71 w 160"/>
                <a:gd name="T53" fmla="*/ 81 h 161"/>
                <a:gd name="T54" fmla="*/ 71 w 160"/>
                <a:gd name="T55" fmla="*/ 87 h 161"/>
                <a:gd name="T56" fmla="*/ 76 w 160"/>
                <a:gd name="T57" fmla="*/ 131 h 161"/>
                <a:gd name="T58" fmla="*/ 51 w 160"/>
                <a:gd name="T59" fmla="*/ 149 h 161"/>
                <a:gd name="T60" fmla="*/ 51 w 160"/>
                <a:gd name="T61" fmla="*/ 157 h 161"/>
                <a:gd name="T62" fmla="*/ 79 w 160"/>
                <a:gd name="T63" fmla="*/ 147 h 161"/>
                <a:gd name="T64" fmla="*/ 79 w 160"/>
                <a:gd name="T65" fmla="*/ 161 h 161"/>
                <a:gd name="T66" fmla="*/ 82 w 160"/>
                <a:gd name="T67" fmla="*/ 161 h 161"/>
                <a:gd name="T68" fmla="*/ 82 w 160"/>
                <a:gd name="T69" fmla="*/ 147 h 161"/>
                <a:gd name="T70" fmla="*/ 110 w 160"/>
                <a:gd name="T71" fmla="*/ 156 h 161"/>
                <a:gd name="T72" fmla="*/ 110 w 160"/>
                <a:gd name="T73" fmla="*/ 149 h 161"/>
                <a:gd name="T74" fmla="*/ 85 w 160"/>
                <a:gd name="T75" fmla="*/ 131 h 161"/>
                <a:gd name="T76" fmla="*/ 89 w 160"/>
                <a:gd name="T77" fmla="*/ 87 h 161"/>
                <a:gd name="T78" fmla="*/ 89 w 160"/>
                <a:gd name="T79" fmla="*/ 81 h 161"/>
                <a:gd name="T80" fmla="*/ 113 w 160"/>
                <a:gd name="T81" fmla="*/ 81 h 161"/>
                <a:gd name="T82" fmla="*/ 160 w 160"/>
                <a:gd name="T83" fmla="*/ 97 h 161"/>
                <a:gd name="T84" fmla="*/ 160 w 160"/>
                <a:gd name="T85" fmla="*/ 88 h 161"/>
                <a:gd name="T86" fmla="*/ 141 w 160"/>
                <a:gd name="T87" fmla="*/ 7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161">
                  <a:moveTo>
                    <a:pt x="141" y="77"/>
                  </a:moveTo>
                  <a:cubicBezTo>
                    <a:pt x="141" y="67"/>
                    <a:pt x="141" y="67"/>
                    <a:pt x="14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4"/>
                    <a:pt x="82" y="1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1"/>
                    <a:pt x="71" y="4"/>
                    <a:pt x="71" y="1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5"/>
                    <a:pt x="71" y="87"/>
                    <a:pt x="71" y="87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5"/>
                    <a:pt x="89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0" y="88"/>
                    <a:pt x="160" y="88"/>
                    <a:pt x="160" y="88"/>
                  </a:cubicBezTo>
                  <a:lnTo>
                    <a:pt x="141" y="77"/>
                  </a:ln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52"/>
            <p:cNvSpPr>
              <a:spLocks noEditPoints="1"/>
            </p:cNvSpPr>
            <p:nvPr/>
          </p:nvSpPr>
          <p:spPr bwMode="auto">
            <a:xfrm>
              <a:off x="7578725" y="2559050"/>
              <a:ext cx="641350" cy="644525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4 w 250"/>
                <a:gd name="T7" fmla="*/ 246 h 251"/>
                <a:gd name="T8" fmla="*/ 93 w 250"/>
                <a:gd name="T9" fmla="*/ 247 h 251"/>
                <a:gd name="T10" fmla="*/ 191 w 250"/>
                <a:gd name="T11" fmla="*/ 228 h 251"/>
                <a:gd name="T12" fmla="*/ 175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8 h 251"/>
                <a:gd name="T26" fmla="*/ 25 w 250"/>
                <a:gd name="T27" fmla="*/ 201 h 251"/>
                <a:gd name="T28" fmla="*/ 42 w 250"/>
                <a:gd name="T29" fmla="*/ 213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8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80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6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6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4"/>
                    <a:pt x="107" y="246"/>
                    <a:pt x="114" y="246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8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5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10" y="218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2" y="213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2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5" y="178"/>
                    <a:pt x="238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9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8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5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4"/>
                    <a:pt x="24" y="59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7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1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4" y="5"/>
                    <a:pt x="122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706879" y="4991887"/>
            <a:ext cx="855133" cy="861484"/>
            <a:chOff x="2526665" y="3941763"/>
            <a:chExt cx="641350" cy="646113"/>
          </a:xfrm>
        </p:grpSpPr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2555240" y="3970338"/>
              <a:ext cx="590550" cy="59055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526665" y="3941763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3 w 250"/>
                <a:gd name="T7" fmla="*/ 247 h 251"/>
                <a:gd name="T8" fmla="*/ 93 w 250"/>
                <a:gd name="T9" fmla="*/ 247 h 251"/>
                <a:gd name="T10" fmla="*/ 191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1 w 250"/>
                <a:gd name="T33" fmla="*/ 165 h 251"/>
                <a:gd name="T34" fmla="*/ 236 w 250"/>
                <a:gd name="T35" fmla="*/ 186 h 251"/>
                <a:gd name="T36" fmla="*/ 6 w 250"/>
                <a:gd name="T37" fmla="*/ 164 h 251"/>
                <a:gd name="T38" fmla="*/ 18 w 250"/>
                <a:gd name="T39" fmla="*/ 181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1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8 w 250"/>
                <a:gd name="T65" fmla="*/ 53 h 251"/>
                <a:gd name="T66" fmla="*/ 235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6 w 250"/>
                <a:gd name="T75" fmla="*/ 27 h 251"/>
                <a:gd name="T76" fmla="*/ 214 w 250"/>
                <a:gd name="T77" fmla="*/ 37 h 251"/>
                <a:gd name="T78" fmla="*/ 196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60 w 250"/>
                <a:gd name="T85" fmla="*/ 9 h 251"/>
                <a:gd name="T86" fmla="*/ 180 w 250"/>
                <a:gd name="T87" fmla="*/ 13 h 251"/>
                <a:gd name="T88" fmla="*/ 160 w 250"/>
                <a:gd name="T89" fmla="*/ 9 h 251"/>
                <a:gd name="T90" fmla="*/ 99 w 250"/>
                <a:gd name="T91" fmla="*/ 3 h 251"/>
                <a:gd name="T92" fmla="*/ 80 w 250"/>
                <a:gd name="T93" fmla="*/ 13 h 251"/>
                <a:gd name="T94" fmla="*/ 125 w 250"/>
                <a:gd name="T95" fmla="*/ 4 h 251"/>
                <a:gd name="T96" fmla="*/ 119 w 250"/>
                <a:gd name="T97" fmla="*/ 0 h 251"/>
                <a:gd name="T98" fmla="*/ 140 w 250"/>
                <a:gd name="T99" fmla="*/ 1 h 251"/>
                <a:gd name="T100" fmla="*/ 125 w 250"/>
                <a:gd name="T101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8" y="245"/>
                    <a:pt x="154" y="244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3" y="247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06" y="250"/>
                    <a:pt x="99" y="249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4"/>
                    <a:pt x="185" y="231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1" y="233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7" y="206"/>
                    <a:pt x="221" y="201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0" y="209"/>
                    <a:pt x="215" y="214"/>
                    <a:pt x="210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33" y="204"/>
                    <a:pt x="37" y="209"/>
                    <a:pt x="41" y="214"/>
                  </a:cubicBezTo>
                  <a:cubicBezTo>
                    <a:pt x="38" y="217"/>
                    <a:pt x="38" y="217"/>
                    <a:pt x="38" y="217"/>
                  </a:cubicBezTo>
                  <a:cubicBezTo>
                    <a:pt x="33" y="212"/>
                    <a:pt x="30" y="206"/>
                    <a:pt x="25" y="201"/>
                  </a:cubicBezTo>
                  <a:close/>
                  <a:moveTo>
                    <a:pt x="232" y="184"/>
                  </a:moveTo>
                  <a:cubicBezTo>
                    <a:pt x="236" y="178"/>
                    <a:pt x="238" y="172"/>
                    <a:pt x="241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2" y="173"/>
                    <a:pt x="239" y="180"/>
                    <a:pt x="236" y="186"/>
                  </a:cubicBezTo>
                  <a:lnTo>
                    <a:pt x="232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5" y="175"/>
                    <a:pt x="18" y="181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6" y="146"/>
                  </a:moveTo>
                  <a:cubicBezTo>
                    <a:pt x="246" y="139"/>
                    <a:pt x="246" y="132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6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5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05"/>
                    <a:pt x="244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4" y="95"/>
                    <a:pt x="6" y="89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" y="90"/>
                    <a:pt x="8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8" y="53"/>
                    <a:pt x="228" y="53"/>
                    <a:pt x="228" y="53"/>
                  </a:cubicBezTo>
                  <a:cubicBezTo>
                    <a:pt x="232" y="59"/>
                    <a:pt x="236" y="65"/>
                    <a:pt x="239" y="71"/>
                  </a:cubicBezTo>
                  <a:cubicBezTo>
                    <a:pt x="235" y="73"/>
                    <a:pt x="235" y="73"/>
                    <a:pt x="235" y="73"/>
                  </a:cubicBezTo>
                  <a:cubicBezTo>
                    <a:pt x="232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1" y="57"/>
                    <a:pt x="25" y="51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3"/>
                    <a:pt x="24" y="59"/>
                    <a:pt x="21" y="65"/>
                  </a:cubicBezTo>
                  <a:lnTo>
                    <a:pt x="17" y="63"/>
                  </a:lnTo>
                  <a:close/>
                  <a:moveTo>
                    <a:pt x="196" y="27"/>
                  </a:moveTo>
                  <a:cubicBezTo>
                    <a:pt x="196" y="27"/>
                    <a:pt x="196" y="27"/>
                    <a:pt x="196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7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6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2"/>
                    <a:pt x="60" y="1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60" y="9"/>
                  </a:moveTo>
                  <a:cubicBezTo>
                    <a:pt x="161" y="5"/>
                    <a:pt x="161" y="5"/>
                    <a:pt x="161" y="5"/>
                  </a:cubicBezTo>
                  <a:cubicBezTo>
                    <a:pt x="168" y="7"/>
                    <a:pt x="173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7" y="11"/>
                    <a:pt x="160" y="9"/>
                  </a:cubicBezTo>
                  <a:close/>
                  <a:moveTo>
                    <a:pt x="79" y="9"/>
                  </a:moveTo>
                  <a:cubicBezTo>
                    <a:pt x="85" y="7"/>
                    <a:pt x="92" y="5"/>
                    <a:pt x="99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9"/>
                  </a:lnTo>
                  <a:close/>
                  <a:moveTo>
                    <a:pt x="125" y="4"/>
                  </a:moveTo>
                  <a:cubicBezTo>
                    <a:pt x="123" y="4"/>
                    <a:pt x="121" y="5"/>
                    <a:pt x="119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5" y="5"/>
                    <a:pt x="130" y="4"/>
                    <a:pt x="125" y="4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2711608" y="4124325"/>
              <a:ext cx="311150" cy="280988"/>
            </a:xfrm>
            <a:custGeom>
              <a:avLst/>
              <a:gdLst>
                <a:gd name="T0" fmla="*/ 25 w 121"/>
                <a:gd name="T1" fmla="*/ 55 h 109"/>
                <a:gd name="T2" fmla="*/ 39 w 121"/>
                <a:gd name="T3" fmla="*/ 41 h 109"/>
                <a:gd name="T4" fmla="*/ 25 w 121"/>
                <a:gd name="T5" fmla="*/ 28 h 109"/>
                <a:gd name="T6" fmla="*/ 12 w 121"/>
                <a:gd name="T7" fmla="*/ 41 h 109"/>
                <a:gd name="T8" fmla="*/ 25 w 121"/>
                <a:gd name="T9" fmla="*/ 55 h 109"/>
                <a:gd name="T10" fmla="*/ 47 w 121"/>
                <a:gd name="T11" fmla="*/ 41 h 109"/>
                <a:gd name="T12" fmla="*/ 60 w 121"/>
                <a:gd name="T13" fmla="*/ 55 h 109"/>
                <a:gd name="T14" fmla="*/ 74 w 121"/>
                <a:gd name="T15" fmla="*/ 41 h 109"/>
                <a:gd name="T16" fmla="*/ 60 w 121"/>
                <a:gd name="T17" fmla="*/ 28 h 109"/>
                <a:gd name="T18" fmla="*/ 47 w 121"/>
                <a:gd name="T19" fmla="*/ 41 h 109"/>
                <a:gd name="T20" fmla="*/ 44 w 121"/>
                <a:gd name="T21" fmla="*/ 27 h 109"/>
                <a:gd name="T22" fmla="*/ 58 w 121"/>
                <a:gd name="T23" fmla="*/ 13 h 109"/>
                <a:gd name="T24" fmla="*/ 44 w 121"/>
                <a:gd name="T25" fmla="*/ 0 h 109"/>
                <a:gd name="T26" fmla="*/ 31 w 121"/>
                <a:gd name="T27" fmla="*/ 13 h 109"/>
                <a:gd name="T28" fmla="*/ 44 w 121"/>
                <a:gd name="T29" fmla="*/ 27 h 109"/>
                <a:gd name="T30" fmla="*/ 120 w 121"/>
                <a:gd name="T31" fmla="*/ 63 h 109"/>
                <a:gd name="T32" fmla="*/ 114 w 121"/>
                <a:gd name="T33" fmla="*/ 59 h 109"/>
                <a:gd name="T34" fmla="*/ 9 w 121"/>
                <a:gd name="T35" fmla="*/ 59 h 109"/>
                <a:gd name="T36" fmla="*/ 2 w 121"/>
                <a:gd name="T37" fmla="*/ 63 h 109"/>
                <a:gd name="T38" fmla="*/ 2 w 121"/>
                <a:gd name="T39" fmla="*/ 71 h 109"/>
                <a:gd name="T40" fmla="*/ 21 w 121"/>
                <a:gd name="T41" fmla="*/ 105 h 109"/>
                <a:gd name="T42" fmla="*/ 28 w 121"/>
                <a:gd name="T43" fmla="*/ 109 h 109"/>
                <a:gd name="T44" fmla="*/ 94 w 121"/>
                <a:gd name="T45" fmla="*/ 109 h 109"/>
                <a:gd name="T46" fmla="*/ 101 w 121"/>
                <a:gd name="T47" fmla="*/ 105 h 109"/>
                <a:gd name="T48" fmla="*/ 120 w 121"/>
                <a:gd name="T49" fmla="*/ 71 h 109"/>
                <a:gd name="T50" fmla="*/ 120 w 121"/>
                <a:gd name="T51" fmla="*/ 63 h 109"/>
                <a:gd name="T52" fmla="*/ 83 w 121"/>
                <a:gd name="T53" fmla="*/ 41 h 109"/>
                <a:gd name="T54" fmla="*/ 96 w 121"/>
                <a:gd name="T55" fmla="*/ 55 h 109"/>
                <a:gd name="T56" fmla="*/ 110 w 121"/>
                <a:gd name="T57" fmla="*/ 41 h 109"/>
                <a:gd name="T58" fmla="*/ 96 w 121"/>
                <a:gd name="T59" fmla="*/ 28 h 109"/>
                <a:gd name="T60" fmla="*/ 83 w 121"/>
                <a:gd name="T61" fmla="*/ 41 h 109"/>
                <a:gd name="T62" fmla="*/ 79 w 121"/>
                <a:gd name="T63" fmla="*/ 27 h 109"/>
                <a:gd name="T64" fmla="*/ 93 w 121"/>
                <a:gd name="T65" fmla="*/ 13 h 109"/>
                <a:gd name="T66" fmla="*/ 79 w 121"/>
                <a:gd name="T67" fmla="*/ 0 h 109"/>
                <a:gd name="T68" fmla="*/ 65 w 121"/>
                <a:gd name="T69" fmla="*/ 13 h 109"/>
                <a:gd name="T70" fmla="*/ 79 w 121"/>
                <a:gd name="T71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09">
                  <a:moveTo>
                    <a:pt x="25" y="55"/>
                  </a:moveTo>
                  <a:cubicBezTo>
                    <a:pt x="33" y="55"/>
                    <a:pt x="39" y="49"/>
                    <a:pt x="39" y="41"/>
                  </a:cubicBezTo>
                  <a:cubicBezTo>
                    <a:pt x="39" y="34"/>
                    <a:pt x="33" y="28"/>
                    <a:pt x="25" y="28"/>
                  </a:cubicBezTo>
                  <a:cubicBezTo>
                    <a:pt x="18" y="28"/>
                    <a:pt x="12" y="34"/>
                    <a:pt x="12" y="41"/>
                  </a:cubicBezTo>
                  <a:cubicBezTo>
                    <a:pt x="12" y="49"/>
                    <a:pt x="18" y="55"/>
                    <a:pt x="25" y="55"/>
                  </a:cubicBezTo>
                  <a:close/>
                  <a:moveTo>
                    <a:pt x="47" y="41"/>
                  </a:moveTo>
                  <a:cubicBezTo>
                    <a:pt x="47" y="49"/>
                    <a:pt x="53" y="54"/>
                    <a:pt x="60" y="55"/>
                  </a:cubicBezTo>
                  <a:cubicBezTo>
                    <a:pt x="68" y="55"/>
                    <a:pt x="74" y="49"/>
                    <a:pt x="74" y="41"/>
                  </a:cubicBezTo>
                  <a:cubicBezTo>
                    <a:pt x="74" y="34"/>
                    <a:pt x="68" y="28"/>
                    <a:pt x="60" y="28"/>
                  </a:cubicBezTo>
                  <a:cubicBezTo>
                    <a:pt x="53" y="28"/>
                    <a:pt x="47" y="34"/>
                    <a:pt x="47" y="41"/>
                  </a:cubicBezTo>
                  <a:close/>
                  <a:moveTo>
                    <a:pt x="44" y="27"/>
                  </a:moveTo>
                  <a:cubicBezTo>
                    <a:pt x="52" y="27"/>
                    <a:pt x="58" y="21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21"/>
                    <a:pt x="37" y="27"/>
                    <a:pt x="44" y="27"/>
                  </a:cubicBezTo>
                  <a:close/>
                  <a:moveTo>
                    <a:pt x="120" y="63"/>
                  </a:moveTo>
                  <a:cubicBezTo>
                    <a:pt x="118" y="61"/>
                    <a:pt x="117" y="59"/>
                    <a:pt x="114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5" y="59"/>
                    <a:pt x="3" y="61"/>
                    <a:pt x="2" y="63"/>
                  </a:cubicBezTo>
                  <a:cubicBezTo>
                    <a:pt x="0" y="66"/>
                    <a:pt x="0" y="69"/>
                    <a:pt x="2" y="71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3" y="107"/>
                    <a:pt x="25" y="109"/>
                    <a:pt x="28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7" y="109"/>
                    <a:pt x="99" y="107"/>
                    <a:pt x="101" y="105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1" y="69"/>
                    <a:pt x="121" y="66"/>
                    <a:pt x="120" y="63"/>
                  </a:cubicBezTo>
                  <a:close/>
                  <a:moveTo>
                    <a:pt x="83" y="41"/>
                  </a:moveTo>
                  <a:cubicBezTo>
                    <a:pt x="83" y="49"/>
                    <a:pt x="89" y="55"/>
                    <a:pt x="96" y="55"/>
                  </a:cubicBezTo>
                  <a:cubicBezTo>
                    <a:pt x="104" y="55"/>
                    <a:pt x="110" y="49"/>
                    <a:pt x="110" y="41"/>
                  </a:cubicBezTo>
                  <a:cubicBezTo>
                    <a:pt x="110" y="34"/>
                    <a:pt x="104" y="28"/>
                    <a:pt x="96" y="28"/>
                  </a:cubicBezTo>
                  <a:cubicBezTo>
                    <a:pt x="89" y="28"/>
                    <a:pt x="83" y="34"/>
                    <a:pt x="83" y="41"/>
                  </a:cubicBezTo>
                  <a:close/>
                  <a:moveTo>
                    <a:pt x="79" y="27"/>
                  </a:moveTo>
                  <a:cubicBezTo>
                    <a:pt x="87" y="27"/>
                    <a:pt x="93" y="21"/>
                    <a:pt x="93" y="13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72" y="0"/>
                    <a:pt x="65" y="6"/>
                    <a:pt x="65" y="13"/>
                  </a:cubicBezTo>
                  <a:cubicBezTo>
                    <a:pt x="65" y="21"/>
                    <a:pt x="72" y="27"/>
                    <a:pt x="79" y="27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706879" y="3566524"/>
            <a:ext cx="855133" cy="859367"/>
            <a:chOff x="2526665" y="2559050"/>
            <a:chExt cx="641350" cy="644525"/>
          </a:xfrm>
        </p:grpSpPr>
        <p:sp>
          <p:nvSpPr>
            <p:cNvPr id="41" name="Oval 48"/>
            <p:cNvSpPr>
              <a:spLocks noChangeArrowheads="1"/>
            </p:cNvSpPr>
            <p:nvPr/>
          </p:nvSpPr>
          <p:spPr bwMode="auto">
            <a:xfrm>
              <a:off x="2552065" y="2587625"/>
              <a:ext cx="590550" cy="59055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Freeform 49"/>
            <p:cNvSpPr/>
            <p:nvPr/>
          </p:nvSpPr>
          <p:spPr bwMode="auto">
            <a:xfrm>
              <a:off x="2855278" y="3157538"/>
              <a:ext cx="96838" cy="20638"/>
            </a:xfrm>
            <a:custGeom>
              <a:avLst/>
              <a:gdLst>
                <a:gd name="T0" fmla="*/ 38 w 38"/>
                <a:gd name="T1" fmla="*/ 0 h 8"/>
                <a:gd name="T2" fmla="*/ 0 w 38"/>
                <a:gd name="T3" fmla="*/ 8 h 8"/>
                <a:gd name="T4" fmla="*/ 0 w 38"/>
                <a:gd name="T5" fmla="*/ 8 h 8"/>
                <a:gd name="T6" fmla="*/ 38 w 3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27" y="4"/>
                    <a:pt x="14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7"/>
                    <a:pt x="26" y="5"/>
                    <a:pt x="38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Freeform 52"/>
            <p:cNvSpPr>
              <a:spLocks noEditPoints="1"/>
            </p:cNvSpPr>
            <p:nvPr/>
          </p:nvSpPr>
          <p:spPr bwMode="auto">
            <a:xfrm>
              <a:off x="2526665" y="2559050"/>
              <a:ext cx="641350" cy="644525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3 w 250"/>
                <a:gd name="T5" fmla="*/ 247 h 251"/>
                <a:gd name="T6" fmla="*/ 114 w 250"/>
                <a:gd name="T7" fmla="*/ 246 h 251"/>
                <a:gd name="T8" fmla="*/ 93 w 250"/>
                <a:gd name="T9" fmla="*/ 247 h 251"/>
                <a:gd name="T10" fmla="*/ 191 w 250"/>
                <a:gd name="T11" fmla="*/ 228 h 251"/>
                <a:gd name="T12" fmla="*/ 175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1 w 250"/>
                <a:gd name="T21" fmla="*/ 228 h 251"/>
                <a:gd name="T22" fmla="*/ 221 w 250"/>
                <a:gd name="T23" fmla="*/ 201 h 251"/>
                <a:gd name="T24" fmla="*/ 210 w 250"/>
                <a:gd name="T25" fmla="*/ 218 h 251"/>
                <a:gd name="T26" fmla="*/ 25 w 250"/>
                <a:gd name="T27" fmla="*/ 201 h 251"/>
                <a:gd name="T28" fmla="*/ 42 w 250"/>
                <a:gd name="T29" fmla="*/ 213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8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80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6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49"/>
                    <a:pt x="141" y="250"/>
                    <a:pt x="134" y="251"/>
                  </a:cubicBezTo>
                  <a:lnTo>
                    <a:pt x="134" y="246"/>
                  </a:lnTo>
                  <a:close/>
                  <a:moveTo>
                    <a:pt x="93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4"/>
                    <a:pt x="107" y="246"/>
                    <a:pt x="114" y="246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8"/>
                    <a:pt x="93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1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5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3" y="230"/>
                    <a:pt x="69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1" y="228"/>
                  </a:moveTo>
                  <a:cubicBezTo>
                    <a:pt x="191" y="228"/>
                    <a:pt x="191" y="228"/>
                    <a:pt x="191" y="228"/>
                  </a:cubicBezTo>
                  <a:moveTo>
                    <a:pt x="207" y="216"/>
                  </a:moveTo>
                  <a:cubicBezTo>
                    <a:pt x="212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10" y="218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2" y="213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2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5" y="178"/>
                    <a:pt x="238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9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8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38"/>
                    <a:pt x="0" y="132"/>
                    <a:pt x="0" y="126"/>
                  </a:cubicBezTo>
                  <a:close/>
                  <a:moveTo>
                    <a:pt x="242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2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6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5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6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8" y="54"/>
                    <a:pt x="24" y="59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4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7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80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1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3" y="9"/>
                    <a:pt x="87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4" y="5"/>
                    <a:pt x="122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682560" y="2749551"/>
              <a:ext cx="312738" cy="285750"/>
              <a:chOff x="1631950" y="2814638"/>
              <a:chExt cx="312738" cy="285750"/>
            </a:xfrm>
          </p:grpSpPr>
          <p:sp>
            <p:nvSpPr>
              <p:cNvPr id="45" name="Freeform 41"/>
              <p:cNvSpPr/>
              <p:nvPr/>
            </p:nvSpPr>
            <p:spPr bwMode="auto">
              <a:xfrm>
                <a:off x="1844675" y="2889250"/>
                <a:ext cx="73025" cy="69850"/>
              </a:xfrm>
              <a:custGeom>
                <a:avLst/>
                <a:gdLst>
                  <a:gd name="T0" fmla="*/ 17 w 28"/>
                  <a:gd name="T1" fmla="*/ 26 h 27"/>
                  <a:gd name="T2" fmla="*/ 9 w 28"/>
                  <a:gd name="T3" fmla="*/ 26 h 27"/>
                  <a:gd name="T4" fmla="*/ 8 w 28"/>
                  <a:gd name="T5" fmla="*/ 25 h 27"/>
                  <a:gd name="T6" fmla="*/ 5 w 28"/>
                  <a:gd name="T7" fmla="*/ 23 h 27"/>
                  <a:gd name="T8" fmla="*/ 4 w 28"/>
                  <a:gd name="T9" fmla="*/ 22 h 27"/>
                  <a:gd name="T10" fmla="*/ 3 w 28"/>
                  <a:gd name="T11" fmla="*/ 21 h 27"/>
                  <a:gd name="T12" fmla="*/ 2 w 28"/>
                  <a:gd name="T13" fmla="*/ 20 h 27"/>
                  <a:gd name="T14" fmla="*/ 2 w 28"/>
                  <a:gd name="T15" fmla="*/ 18 h 27"/>
                  <a:gd name="T16" fmla="*/ 1 w 28"/>
                  <a:gd name="T17" fmla="*/ 17 h 27"/>
                  <a:gd name="T18" fmla="*/ 1 w 28"/>
                  <a:gd name="T19" fmla="*/ 15 h 27"/>
                  <a:gd name="T20" fmla="*/ 0 w 28"/>
                  <a:gd name="T21" fmla="*/ 14 h 27"/>
                  <a:gd name="T22" fmla="*/ 12 w 28"/>
                  <a:gd name="T23" fmla="*/ 4 h 27"/>
                  <a:gd name="T24" fmla="*/ 1 w 28"/>
                  <a:gd name="T25" fmla="*/ 10 h 27"/>
                  <a:gd name="T26" fmla="*/ 7 w 28"/>
                  <a:gd name="T27" fmla="*/ 3 h 27"/>
                  <a:gd name="T28" fmla="*/ 4 w 28"/>
                  <a:gd name="T29" fmla="*/ 4 h 27"/>
                  <a:gd name="T30" fmla="*/ 4 w 28"/>
                  <a:gd name="T31" fmla="*/ 3 h 27"/>
                  <a:gd name="T32" fmla="*/ 12 w 28"/>
                  <a:gd name="T33" fmla="*/ 0 h 27"/>
                  <a:gd name="T34" fmla="*/ 6 w 28"/>
                  <a:gd name="T35" fmla="*/ 6 h 27"/>
                  <a:gd name="T36" fmla="*/ 17 w 28"/>
                  <a:gd name="T37" fmla="*/ 0 h 27"/>
                  <a:gd name="T38" fmla="*/ 17 w 28"/>
                  <a:gd name="T39" fmla="*/ 1 h 27"/>
                  <a:gd name="T40" fmla="*/ 21 w 28"/>
                  <a:gd name="T41" fmla="*/ 2 h 27"/>
                  <a:gd name="T42" fmla="*/ 22 w 28"/>
                  <a:gd name="T43" fmla="*/ 2 h 27"/>
                  <a:gd name="T44" fmla="*/ 9 w 28"/>
                  <a:gd name="T45" fmla="*/ 13 h 27"/>
                  <a:gd name="T46" fmla="*/ 24 w 28"/>
                  <a:gd name="T47" fmla="*/ 4 h 27"/>
                  <a:gd name="T48" fmla="*/ 25 w 28"/>
                  <a:gd name="T49" fmla="*/ 4 h 27"/>
                  <a:gd name="T50" fmla="*/ 13 w 28"/>
                  <a:gd name="T51" fmla="*/ 13 h 27"/>
                  <a:gd name="T52" fmla="*/ 26 w 28"/>
                  <a:gd name="T53" fmla="*/ 6 h 27"/>
                  <a:gd name="T54" fmla="*/ 12 w 28"/>
                  <a:gd name="T55" fmla="*/ 18 h 27"/>
                  <a:gd name="T56" fmla="*/ 28 w 28"/>
                  <a:gd name="T57" fmla="*/ 10 h 27"/>
                  <a:gd name="T58" fmla="*/ 14 w 28"/>
                  <a:gd name="T59" fmla="*/ 22 h 27"/>
                  <a:gd name="T60" fmla="*/ 28 w 28"/>
                  <a:gd name="T61" fmla="*/ 15 h 27"/>
                  <a:gd name="T62" fmla="*/ 20 w 28"/>
                  <a:gd name="T63" fmla="*/ 24 h 27"/>
                  <a:gd name="T64" fmla="*/ 24 w 28"/>
                  <a:gd name="T65" fmla="*/ 22 h 27"/>
                  <a:gd name="T66" fmla="*/ 17 w 28"/>
                  <a:gd name="T6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" h="27">
                    <a:moveTo>
                      <a:pt x="17" y="27"/>
                    </a:moveTo>
                    <a:cubicBezTo>
                      <a:pt x="16" y="27"/>
                      <a:pt x="16" y="26"/>
                      <a:pt x="17" y="2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8" y="26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2" y="21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7"/>
                      <a:pt x="27" y="7"/>
                      <a:pt x="26" y="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8" y="14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3"/>
                      <a:pt x="24" y="23"/>
                    </a:cubicBezTo>
                    <a:cubicBezTo>
                      <a:pt x="17" y="27"/>
                      <a:pt x="17" y="27"/>
                      <a:pt x="17" y="27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2"/>
              <p:cNvSpPr/>
              <p:nvPr/>
            </p:nvSpPr>
            <p:spPr bwMode="auto">
              <a:xfrm>
                <a:off x="1631950" y="2970213"/>
                <a:ext cx="312738" cy="130175"/>
              </a:xfrm>
              <a:custGeom>
                <a:avLst/>
                <a:gdLst>
                  <a:gd name="T0" fmla="*/ 66 w 122"/>
                  <a:gd name="T1" fmla="*/ 51 h 51"/>
                  <a:gd name="T2" fmla="*/ 60 w 122"/>
                  <a:gd name="T3" fmla="*/ 51 h 51"/>
                  <a:gd name="T4" fmla="*/ 55 w 122"/>
                  <a:gd name="T5" fmla="*/ 51 h 51"/>
                  <a:gd name="T6" fmla="*/ 103 w 122"/>
                  <a:gd name="T7" fmla="*/ 18 h 51"/>
                  <a:gd name="T8" fmla="*/ 45 w 122"/>
                  <a:gd name="T9" fmla="*/ 50 h 51"/>
                  <a:gd name="T10" fmla="*/ 36 w 122"/>
                  <a:gd name="T11" fmla="*/ 50 h 51"/>
                  <a:gd name="T12" fmla="*/ 26 w 122"/>
                  <a:gd name="T13" fmla="*/ 50 h 51"/>
                  <a:gd name="T14" fmla="*/ 22 w 122"/>
                  <a:gd name="T15" fmla="*/ 49 h 51"/>
                  <a:gd name="T16" fmla="*/ 20 w 122"/>
                  <a:gd name="T17" fmla="*/ 45 h 51"/>
                  <a:gd name="T18" fmla="*/ 68 w 122"/>
                  <a:gd name="T19" fmla="*/ 13 h 51"/>
                  <a:gd name="T20" fmla="*/ 17 w 122"/>
                  <a:gd name="T21" fmla="*/ 41 h 51"/>
                  <a:gd name="T22" fmla="*/ 15 w 122"/>
                  <a:gd name="T23" fmla="*/ 38 h 51"/>
                  <a:gd name="T24" fmla="*/ 14 w 122"/>
                  <a:gd name="T25" fmla="*/ 35 h 51"/>
                  <a:gd name="T26" fmla="*/ 13 w 122"/>
                  <a:gd name="T27" fmla="*/ 33 h 51"/>
                  <a:gd name="T28" fmla="*/ 11 w 122"/>
                  <a:gd name="T29" fmla="*/ 29 h 51"/>
                  <a:gd name="T30" fmla="*/ 38 w 122"/>
                  <a:gd name="T31" fmla="*/ 8 h 51"/>
                  <a:gd name="T32" fmla="*/ 31 w 122"/>
                  <a:gd name="T33" fmla="*/ 8 h 51"/>
                  <a:gd name="T34" fmla="*/ 6 w 122"/>
                  <a:gd name="T35" fmla="*/ 21 h 51"/>
                  <a:gd name="T36" fmla="*/ 5 w 122"/>
                  <a:gd name="T37" fmla="*/ 19 h 51"/>
                  <a:gd name="T38" fmla="*/ 3 w 122"/>
                  <a:gd name="T39" fmla="*/ 16 h 51"/>
                  <a:gd name="T40" fmla="*/ 2 w 122"/>
                  <a:gd name="T41" fmla="*/ 14 h 51"/>
                  <a:gd name="T42" fmla="*/ 1 w 122"/>
                  <a:gd name="T43" fmla="*/ 11 h 51"/>
                  <a:gd name="T44" fmla="*/ 2 w 122"/>
                  <a:gd name="T45" fmla="*/ 5 h 51"/>
                  <a:gd name="T46" fmla="*/ 7 w 122"/>
                  <a:gd name="T47" fmla="*/ 0 h 51"/>
                  <a:gd name="T48" fmla="*/ 17 w 122"/>
                  <a:gd name="T49" fmla="*/ 0 h 51"/>
                  <a:gd name="T50" fmla="*/ 25 w 122"/>
                  <a:gd name="T51" fmla="*/ 0 h 51"/>
                  <a:gd name="T52" fmla="*/ 30 w 122"/>
                  <a:gd name="T53" fmla="*/ 0 h 51"/>
                  <a:gd name="T54" fmla="*/ 15 w 122"/>
                  <a:gd name="T55" fmla="*/ 13 h 51"/>
                  <a:gd name="T56" fmla="*/ 22 w 122"/>
                  <a:gd name="T57" fmla="*/ 12 h 51"/>
                  <a:gd name="T58" fmla="*/ 19 w 122"/>
                  <a:gd name="T59" fmla="*/ 18 h 51"/>
                  <a:gd name="T60" fmla="*/ 23 w 122"/>
                  <a:gd name="T61" fmla="*/ 21 h 51"/>
                  <a:gd name="T62" fmla="*/ 27 w 122"/>
                  <a:gd name="T63" fmla="*/ 23 h 51"/>
                  <a:gd name="T64" fmla="*/ 40 w 122"/>
                  <a:gd name="T65" fmla="*/ 19 h 51"/>
                  <a:gd name="T66" fmla="*/ 35 w 122"/>
                  <a:gd name="T67" fmla="*/ 25 h 51"/>
                  <a:gd name="T68" fmla="*/ 79 w 122"/>
                  <a:gd name="T69" fmla="*/ 1 h 51"/>
                  <a:gd name="T70" fmla="*/ 89 w 122"/>
                  <a:gd name="T71" fmla="*/ 1 h 51"/>
                  <a:gd name="T72" fmla="*/ 97 w 122"/>
                  <a:gd name="T73" fmla="*/ 1 h 51"/>
                  <a:gd name="T74" fmla="*/ 105 w 122"/>
                  <a:gd name="T75" fmla="*/ 1 h 51"/>
                  <a:gd name="T76" fmla="*/ 113 w 122"/>
                  <a:gd name="T77" fmla="*/ 1 h 51"/>
                  <a:gd name="T78" fmla="*/ 120 w 122"/>
                  <a:gd name="T79" fmla="*/ 3 h 51"/>
                  <a:gd name="T80" fmla="*/ 122 w 122"/>
                  <a:gd name="T81" fmla="*/ 6 h 51"/>
                  <a:gd name="T82" fmla="*/ 122 w 122"/>
                  <a:gd name="T83" fmla="*/ 12 h 51"/>
                  <a:gd name="T84" fmla="*/ 119 w 122"/>
                  <a:gd name="T85" fmla="*/ 16 h 51"/>
                  <a:gd name="T86" fmla="*/ 115 w 122"/>
                  <a:gd name="T87" fmla="*/ 21 h 51"/>
                  <a:gd name="T88" fmla="*/ 112 w 122"/>
                  <a:gd name="T89" fmla="*/ 28 h 51"/>
                  <a:gd name="T90" fmla="*/ 108 w 122"/>
                  <a:gd name="T91" fmla="*/ 34 h 51"/>
                  <a:gd name="T92" fmla="*/ 105 w 122"/>
                  <a:gd name="T93" fmla="*/ 39 h 51"/>
                  <a:gd name="T94" fmla="*/ 103 w 122"/>
                  <a:gd name="T95" fmla="*/ 43 h 51"/>
                  <a:gd name="T96" fmla="*/ 104 w 122"/>
                  <a:gd name="T97" fmla="*/ 44 h 51"/>
                  <a:gd name="T98" fmla="*/ 98 w 122"/>
                  <a:gd name="T99" fmla="*/ 44 h 51"/>
                  <a:gd name="T100" fmla="*/ 97 w 122"/>
                  <a:gd name="T101" fmla="*/ 42 h 51"/>
                  <a:gd name="T102" fmla="*/ 81 w 122"/>
                  <a:gd name="T10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" h="51">
                    <a:moveTo>
                      <a:pt x="73" y="51"/>
                    </a:moveTo>
                    <a:cubicBezTo>
                      <a:pt x="73" y="50"/>
                      <a:pt x="73" y="50"/>
                      <a:pt x="73" y="50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6" y="51"/>
                      <a:pt x="66" y="51"/>
                      <a:pt x="65" y="51"/>
                    </a:cubicBezTo>
                    <a:cubicBezTo>
                      <a:pt x="65" y="51"/>
                      <a:pt x="65" y="50"/>
                      <a:pt x="66" y="50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5" y="51"/>
                    </a:cubicBezTo>
                    <a:cubicBezTo>
                      <a:pt x="35" y="51"/>
                      <a:pt x="35" y="50"/>
                      <a:pt x="36" y="50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51"/>
                      <a:pt x="26" y="51"/>
                      <a:pt x="26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15" y="38"/>
                      <a:pt x="15" y="38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8" y="26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7" y="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1" y="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1"/>
                      <a:pt x="37" y="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3" y="1"/>
                      <a:pt x="42" y="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1"/>
                      <a:pt x="50" y="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9" y="0"/>
                      <a:pt x="59" y="0"/>
                    </a:cubicBezTo>
                    <a:cubicBezTo>
                      <a:pt x="59" y="0"/>
                      <a:pt x="59" y="1"/>
                      <a:pt x="59" y="1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1"/>
                      <a:pt x="67" y="1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1"/>
                      <a:pt x="79" y="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1"/>
                      <a:pt x="89" y="1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97" y="1"/>
                      <a:pt x="97" y="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5" y="0"/>
                      <a:pt x="105" y="0"/>
                    </a:cubicBezTo>
                    <a:cubicBezTo>
                      <a:pt x="105" y="0"/>
                      <a:pt x="105" y="1"/>
                      <a:pt x="105" y="1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1"/>
                      <a:pt x="113" y="1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9" y="2"/>
                      <a:pt x="120" y="2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2"/>
                      <a:pt x="122" y="12"/>
                      <a:pt x="121" y="12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0" y="16"/>
                      <a:pt x="119" y="16"/>
                      <a:pt x="119" y="16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6" y="21"/>
                      <a:pt x="117" y="21"/>
                    </a:cubicBezTo>
                    <a:cubicBezTo>
                      <a:pt x="117" y="22"/>
                      <a:pt x="117" y="22"/>
                      <a:pt x="116" y="2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12" y="27"/>
                      <a:pt x="112" y="27"/>
                      <a:pt x="113" y="28"/>
                    </a:cubicBezTo>
                    <a:cubicBezTo>
                      <a:pt x="113" y="28"/>
                      <a:pt x="113" y="28"/>
                      <a:pt x="112" y="28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6" y="39"/>
                      <a:pt x="106" y="39"/>
                    </a:cubicBezTo>
                    <a:cubicBezTo>
                      <a:pt x="106" y="39"/>
                      <a:pt x="106" y="40"/>
                      <a:pt x="106" y="40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4" y="43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ubicBezTo>
                      <a:pt x="90" y="51"/>
                      <a:pt x="90" y="50"/>
                      <a:pt x="91" y="50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73" y="51"/>
                      <a:pt x="73" y="51"/>
                      <a:pt x="73" y="51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3"/>
              <p:cNvSpPr/>
              <p:nvPr/>
            </p:nvSpPr>
            <p:spPr bwMode="auto">
              <a:xfrm>
                <a:off x="1752600" y="2889250"/>
                <a:ext cx="71438" cy="73025"/>
              </a:xfrm>
              <a:custGeom>
                <a:avLst/>
                <a:gdLst>
                  <a:gd name="T0" fmla="*/ 13 w 28"/>
                  <a:gd name="T1" fmla="*/ 27 h 28"/>
                  <a:gd name="T2" fmla="*/ 13 w 28"/>
                  <a:gd name="T3" fmla="*/ 27 h 28"/>
                  <a:gd name="T4" fmla="*/ 22 w 28"/>
                  <a:gd name="T5" fmla="*/ 18 h 28"/>
                  <a:gd name="T6" fmla="*/ 9 w 28"/>
                  <a:gd name="T7" fmla="*/ 26 h 28"/>
                  <a:gd name="T8" fmla="*/ 8 w 28"/>
                  <a:gd name="T9" fmla="*/ 26 h 28"/>
                  <a:gd name="T10" fmla="*/ 8 w 28"/>
                  <a:gd name="T11" fmla="*/ 25 h 28"/>
                  <a:gd name="T12" fmla="*/ 21 w 28"/>
                  <a:gd name="T13" fmla="*/ 15 h 28"/>
                  <a:gd name="T14" fmla="*/ 6 w 28"/>
                  <a:gd name="T15" fmla="*/ 24 h 28"/>
                  <a:gd name="T16" fmla="*/ 5 w 28"/>
                  <a:gd name="T17" fmla="*/ 24 h 28"/>
                  <a:gd name="T18" fmla="*/ 5 w 28"/>
                  <a:gd name="T19" fmla="*/ 23 h 28"/>
                  <a:gd name="T20" fmla="*/ 5 w 28"/>
                  <a:gd name="T21" fmla="*/ 23 h 28"/>
                  <a:gd name="T22" fmla="*/ 20 w 28"/>
                  <a:gd name="T23" fmla="*/ 11 h 28"/>
                  <a:gd name="T24" fmla="*/ 3 w 28"/>
                  <a:gd name="T25" fmla="*/ 21 h 28"/>
                  <a:gd name="T26" fmla="*/ 2 w 28"/>
                  <a:gd name="T27" fmla="*/ 20 h 28"/>
                  <a:gd name="T28" fmla="*/ 2 w 28"/>
                  <a:gd name="T29" fmla="*/ 20 h 28"/>
                  <a:gd name="T30" fmla="*/ 17 w 28"/>
                  <a:gd name="T31" fmla="*/ 7 h 28"/>
                  <a:gd name="T32" fmla="*/ 1 w 28"/>
                  <a:gd name="T33" fmla="*/ 16 h 28"/>
                  <a:gd name="T34" fmla="*/ 1 w 28"/>
                  <a:gd name="T35" fmla="*/ 16 h 28"/>
                  <a:gd name="T36" fmla="*/ 0 w 28"/>
                  <a:gd name="T37" fmla="*/ 16 h 28"/>
                  <a:gd name="T38" fmla="*/ 0 w 28"/>
                  <a:gd name="T39" fmla="*/ 15 h 28"/>
                  <a:gd name="T40" fmla="*/ 1 w 28"/>
                  <a:gd name="T41" fmla="*/ 15 h 28"/>
                  <a:gd name="T42" fmla="*/ 13 w 28"/>
                  <a:gd name="T43" fmla="*/ 5 h 28"/>
                  <a:gd name="T44" fmla="*/ 1 w 28"/>
                  <a:gd name="T45" fmla="*/ 11 h 28"/>
                  <a:gd name="T46" fmla="*/ 1 w 28"/>
                  <a:gd name="T47" fmla="*/ 11 h 28"/>
                  <a:gd name="T48" fmla="*/ 0 w 28"/>
                  <a:gd name="T49" fmla="*/ 11 h 28"/>
                  <a:gd name="T50" fmla="*/ 1 w 28"/>
                  <a:gd name="T51" fmla="*/ 10 h 28"/>
                  <a:gd name="T52" fmla="*/ 8 w 28"/>
                  <a:gd name="T53" fmla="*/ 3 h 28"/>
                  <a:gd name="T54" fmla="*/ 5 w 28"/>
                  <a:gd name="T55" fmla="*/ 4 h 28"/>
                  <a:gd name="T56" fmla="*/ 4 w 28"/>
                  <a:gd name="T57" fmla="*/ 4 h 28"/>
                  <a:gd name="T58" fmla="*/ 4 w 28"/>
                  <a:gd name="T59" fmla="*/ 4 h 28"/>
                  <a:gd name="T60" fmla="*/ 4 w 28"/>
                  <a:gd name="T61" fmla="*/ 3 h 28"/>
                  <a:gd name="T62" fmla="*/ 11 w 28"/>
                  <a:gd name="T63" fmla="*/ 0 h 28"/>
                  <a:gd name="T64" fmla="*/ 12 w 28"/>
                  <a:gd name="T65" fmla="*/ 0 h 28"/>
                  <a:gd name="T66" fmla="*/ 12 w 28"/>
                  <a:gd name="T67" fmla="*/ 1 h 28"/>
                  <a:gd name="T68" fmla="*/ 5 w 28"/>
                  <a:gd name="T69" fmla="*/ 8 h 28"/>
                  <a:gd name="T70" fmla="*/ 19 w 28"/>
                  <a:gd name="T71" fmla="*/ 0 h 28"/>
                  <a:gd name="T72" fmla="*/ 20 w 28"/>
                  <a:gd name="T73" fmla="*/ 0 h 28"/>
                  <a:gd name="T74" fmla="*/ 20 w 28"/>
                  <a:gd name="T75" fmla="*/ 1 h 28"/>
                  <a:gd name="T76" fmla="*/ 7 w 28"/>
                  <a:gd name="T77" fmla="*/ 11 h 28"/>
                  <a:gd name="T78" fmla="*/ 22 w 28"/>
                  <a:gd name="T79" fmla="*/ 2 h 28"/>
                  <a:gd name="T80" fmla="*/ 23 w 28"/>
                  <a:gd name="T81" fmla="*/ 2 h 28"/>
                  <a:gd name="T82" fmla="*/ 23 w 28"/>
                  <a:gd name="T83" fmla="*/ 3 h 28"/>
                  <a:gd name="T84" fmla="*/ 8 w 28"/>
                  <a:gd name="T85" fmla="*/ 16 h 28"/>
                  <a:gd name="T86" fmla="*/ 26 w 28"/>
                  <a:gd name="T87" fmla="*/ 6 h 28"/>
                  <a:gd name="T88" fmla="*/ 26 w 28"/>
                  <a:gd name="T89" fmla="*/ 6 h 28"/>
                  <a:gd name="T90" fmla="*/ 26 w 28"/>
                  <a:gd name="T91" fmla="*/ 7 h 28"/>
                  <a:gd name="T92" fmla="*/ 12 w 28"/>
                  <a:gd name="T93" fmla="*/ 18 h 28"/>
                  <a:gd name="T94" fmla="*/ 27 w 28"/>
                  <a:gd name="T95" fmla="*/ 10 h 28"/>
                  <a:gd name="T96" fmla="*/ 28 w 28"/>
                  <a:gd name="T97" fmla="*/ 10 h 28"/>
                  <a:gd name="T98" fmla="*/ 28 w 28"/>
                  <a:gd name="T99" fmla="*/ 11 h 28"/>
                  <a:gd name="T100" fmla="*/ 15 w 28"/>
                  <a:gd name="T101" fmla="*/ 21 h 28"/>
                  <a:gd name="T102" fmla="*/ 27 w 28"/>
                  <a:gd name="T103" fmla="*/ 14 h 28"/>
                  <a:gd name="T104" fmla="*/ 28 w 28"/>
                  <a:gd name="T105" fmla="*/ 14 h 28"/>
                  <a:gd name="T106" fmla="*/ 28 w 28"/>
                  <a:gd name="T107" fmla="*/ 14 h 28"/>
                  <a:gd name="T108" fmla="*/ 28 w 28"/>
                  <a:gd name="T109" fmla="*/ 15 h 28"/>
                  <a:gd name="T110" fmla="*/ 28 w 28"/>
                  <a:gd name="T111" fmla="*/ 15 h 28"/>
                  <a:gd name="T112" fmla="*/ 19 w 28"/>
                  <a:gd name="T113" fmla="*/ 23 h 28"/>
                  <a:gd name="T114" fmla="*/ 26 w 28"/>
                  <a:gd name="T115" fmla="*/ 19 h 28"/>
                  <a:gd name="T116" fmla="*/ 27 w 28"/>
                  <a:gd name="T117" fmla="*/ 19 h 28"/>
                  <a:gd name="T118" fmla="*/ 27 w 28"/>
                  <a:gd name="T119" fmla="*/ 20 h 28"/>
                  <a:gd name="T120" fmla="*/ 14 w 28"/>
                  <a:gd name="T121" fmla="*/ 27 h 28"/>
                  <a:gd name="T122" fmla="*/ 14 w 28"/>
                  <a:gd name="T123" fmla="*/ 28 h 28"/>
                  <a:gd name="T124" fmla="*/ 13 w 28"/>
                  <a:gd name="T12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28">
                    <a:moveTo>
                      <a:pt x="13" y="27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2" y="21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7"/>
                      <a:pt x="27" y="7"/>
                      <a:pt x="26" y="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1"/>
                      <a:pt x="28" y="1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14" y="28"/>
                      <a:pt x="14" y="28"/>
                    </a:cubicBez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4"/>
              <p:cNvSpPr/>
              <p:nvPr/>
            </p:nvSpPr>
            <p:spPr bwMode="auto">
              <a:xfrm>
                <a:off x="1801813" y="2814638"/>
                <a:ext cx="71438" cy="73025"/>
              </a:xfrm>
              <a:custGeom>
                <a:avLst/>
                <a:gdLst>
                  <a:gd name="T0" fmla="*/ 15 w 28"/>
                  <a:gd name="T1" fmla="*/ 27 h 28"/>
                  <a:gd name="T2" fmla="*/ 10 w 28"/>
                  <a:gd name="T3" fmla="*/ 27 h 28"/>
                  <a:gd name="T4" fmla="*/ 10 w 28"/>
                  <a:gd name="T5" fmla="*/ 26 h 28"/>
                  <a:gd name="T6" fmla="*/ 7 w 28"/>
                  <a:gd name="T7" fmla="*/ 26 h 28"/>
                  <a:gd name="T8" fmla="*/ 6 w 28"/>
                  <a:gd name="T9" fmla="*/ 25 h 28"/>
                  <a:gd name="T10" fmla="*/ 5 w 28"/>
                  <a:gd name="T11" fmla="*/ 24 h 28"/>
                  <a:gd name="T12" fmla="*/ 4 w 28"/>
                  <a:gd name="T13" fmla="*/ 23 h 28"/>
                  <a:gd name="T14" fmla="*/ 2 w 28"/>
                  <a:gd name="T15" fmla="*/ 20 h 28"/>
                  <a:gd name="T16" fmla="*/ 1 w 28"/>
                  <a:gd name="T17" fmla="*/ 19 h 28"/>
                  <a:gd name="T18" fmla="*/ 1 w 28"/>
                  <a:gd name="T19" fmla="*/ 16 h 28"/>
                  <a:gd name="T20" fmla="*/ 0 w 28"/>
                  <a:gd name="T21" fmla="*/ 15 h 28"/>
                  <a:gd name="T22" fmla="*/ 1 w 28"/>
                  <a:gd name="T23" fmla="*/ 12 h 28"/>
                  <a:gd name="T24" fmla="*/ 1 w 28"/>
                  <a:gd name="T25" fmla="*/ 11 h 28"/>
                  <a:gd name="T26" fmla="*/ 4 w 28"/>
                  <a:gd name="T27" fmla="*/ 6 h 28"/>
                  <a:gd name="T28" fmla="*/ 4 w 28"/>
                  <a:gd name="T29" fmla="*/ 5 h 28"/>
                  <a:gd name="T30" fmla="*/ 11 w 28"/>
                  <a:gd name="T31" fmla="*/ 1 h 28"/>
                  <a:gd name="T32" fmla="*/ 4 w 28"/>
                  <a:gd name="T33" fmla="*/ 8 h 28"/>
                  <a:gd name="T34" fmla="*/ 18 w 28"/>
                  <a:gd name="T35" fmla="*/ 1 h 28"/>
                  <a:gd name="T36" fmla="*/ 7 w 28"/>
                  <a:gd name="T37" fmla="*/ 11 h 28"/>
                  <a:gd name="T38" fmla="*/ 22 w 28"/>
                  <a:gd name="T39" fmla="*/ 3 h 28"/>
                  <a:gd name="T40" fmla="*/ 8 w 28"/>
                  <a:gd name="T41" fmla="*/ 15 h 28"/>
                  <a:gd name="T42" fmla="*/ 25 w 28"/>
                  <a:gd name="T43" fmla="*/ 6 h 28"/>
                  <a:gd name="T44" fmla="*/ 10 w 28"/>
                  <a:gd name="T45" fmla="*/ 20 h 28"/>
                  <a:gd name="T46" fmla="*/ 27 w 28"/>
                  <a:gd name="T47" fmla="*/ 10 h 28"/>
                  <a:gd name="T48" fmla="*/ 17 w 28"/>
                  <a:gd name="T49" fmla="*/ 19 h 28"/>
                  <a:gd name="T50" fmla="*/ 27 w 28"/>
                  <a:gd name="T51" fmla="*/ 13 h 28"/>
                  <a:gd name="T52" fmla="*/ 28 w 28"/>
                  <a:gd name="T53" fmla="*/ 14 h 28"/>
                  <a:gd name="T54" fmla="*/ 17 w 28"/>
                  <a:gd name="T55" fmla="*/ 22 h 28"/>
                  <a:gd name="T56" fmla="*/ 27 w 28"/>
                  <a:gd name="T57" fmla="*/ 17 h 28"/>
                  <a:gd name="T58" fmla="*/ 27 w 28"/>
                  <a:gd name="T59" fmla="*/ 18 h 28"/>
                  <a:gd name="T60" fmla="*/ 25 w 28"/>
                  <a:gd name="T61" fmla="*/ 22 h 28"/>
                  <a:gd name="T62" fmla="*/ 25 w 28"/>
                  <a:gd name="T63" fmla="*/ 23 h 28"/>
                  <a:gd name="T64" fmla="*/ 15 w 28"/>
                  <a:gd name="T6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8">
                    <a:moveTo>
                      <a:pt x="15" y="27"/>
                    </a:moveTo>
                    <a:cubicBezTo>
                      <a:pt x="15" y="27"/>
                      <a:pt x="15" y="27"/>
                      <a:pt x="15" y="27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9" y="27"/>
                    </a:cubicBezTo>
                    <a:cubicBezTo>
                      <a:pt x="9" y="27"/>
                      <a:pt x="9" y="27"/>
                      <a:pt x="10" y="26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4" y="24"/>
                      <a:pt x="4" y="24"/>
                    </a:cubicBezTo>
                    <a:cubicBezTo>
                      <a:pt x="4" y="24"/>
                      <a:pt x="4" y="23"/>
                      <a:pt x="4" y="23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1"/>
                      <a:pt x="1" y="21"/>
                      <a:pt x="1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1"/>
                      <a:pt x="1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2"/>
                      <a:pt x="22" y="3"/>
                      <a:pt x="22" y="3"/>
                    </a:cubicBezTo>
                    <a:cubicBezTo>
                      <a:pt x="23" y="3"/>
                      <a:pt x="23" y="3"/>
                      <a:pt x="22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1"/>
                      <a:pt x="27" y="12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1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5" y="28"/>
                      <a:pt x="15" y="27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1660525" y="2889250"/>
                <a:ext cx="71438" cy="69850"/>
              </a:xfrm>
              <a:custGeom>
                <a:avLst/>
                <a:gdLst>
                  <a:gd name="T0" fmla="*/ 15 w 28"/>
                  <a:gd name="T1" fmla="*/ 26 h 27"/>
                  <a:gd name="T2" fmla="*/ 12 w 28"/>
                  <a:gd name="T3" fmla="*/ 27 h 27"/>
                  <a:gd name="T4" fmla="*/ 11 w 28"/>
                  <a:gd name="T5" fmla="*/ 27 h 27"/>
                  <a:gd name="T6" fmla="*/ 20 w 28"/>
                  <a:gd name="T7" fmla="*/ 20 h 27"/>
                  <a:gd name="T8" fmla="*/ 8 w 28"/>
                  <a:gd name="T9" fmla="*/ 25 h 27"/>
                  <a:gd name="T10" fmla="*/ 18 w 28"/>
                  <a:gd name="T11" fmla="*/ 17 h 27"/>
                  <a:gd name="T12" fmla="*/ 5 w 28"/>
                  <a:gd name="T13" fmla="*/ 24 h 27"/>
                  <a:gd name="T14" fmla="*/ 19 w 28"/>
                  <a:gd name="T15" fmla="*/ 12 h 27"/>
                  <a:gd name="T16" fmla="*/ 2 w 28"/>
                  <a:gd name="T17" fmla="*/ 21 h 27"/>
                  <a:gd name="T18" fmla="*/ 16 w 28"/>
                  <a:gd name="T19" fmla="*/ 10 h 27"/>
                  <a:gd name="T20" fmla="*/ 1 w 28"/>
                  <a:gd name="T21" fmla="*/ 18 h 27"/>
                  <a:gd name="T22" fmla="*/ 1 w 28"/>
                  <a:gd name="T23" fmla="*/ 17 h 27"/>
                  <a:gd name="T24" fmla="*/ 1 w 28"/>
                  <a:gd name="T25" fmla="*/ 15 h 27"/>
                  <a:gd name="T26" fmla="*/ 0 w 28"/>
                  <a:gd name="T27" fmla="*/ 14 h 27"/>
                  <a:gd name="T28" fmla="*/ 2 w 28"/>
                  <a:gd name="T29" fmla="*/ 10 h 27"/>
                  <a:gd name="T30" fmla="*/ 1 w 28"/>
                  <a:gd name="T31" fmla="*/ 9 h 27"/>
                  <a:gd name="T32" fmla="*/ 5 w 28"/>
                  <a:gd name="T33" fmla="*/ 4 h 27"/>
                  <a:gd name="T34" fmla="*/ 4 w 28"/>
                  <a:gd name="T35" fmla="*/ 4 h 27"/>
                  <a:gd name="T36" fmla="*/ 11 w 28"/>
                  <a:gd name="T37" fmla="*/ 0 h 27"/>
                  <a:gd name="T38" fmla="*/ 12 w 28"/>
                  <a:gd name="T39" fmla="*/ 1 h 27"/>
                  <a:gd name="T40" fmla="*/ 18 w 28"/>
                  <a:gd name="T41" fmla="*/ 0 h 27"/>
                  <a:gd name="T42" fmla="*/ 18 w 28"/>
                  <a:gd name="T43" fmla="*/ 1 h 27"/>
                  <a:gd name="T44" fmla="*/ 21 w 28"/>
                  <a:gd name="T45" fmla="*/ 1 h 27"/>
                  <a:gd name="T46" fmla="*/ 22 w 28"/>
                  <a:gd name="T47" fmla="*/ 2 h 27"/>
                  <a:gd name="T48" fmla="*/ 8 w 28"/>
                  <a:gd name="T49" fmla="*/ 13 h 27"/>
                  <a:gd name="T50" fmla="*/ 25 w 28"/>
                  <a:gd name="T51" fmla="*/ 4 h 27"/>
                  <a:gd name="T52" fmla="*/ 12 w 28"/>
                  <a:gd name="T53" fmla="*/ 15 h 27"/>
                  <a:gd name="T54" fmla="*/ 26 w 28"/>
                  <a:gd name="T55" fmla="*/ 7 h 27"/>
                  <a:gd name="T56" fmla="*/ 13 w 28"/>
                  <a:gd name="T57" fmla="*/ 18 h 27"/>
                  <a:gd name="T58" fmla="*/ 28 w 28"/>
                  <a:gd name="T59" fmla="*/ 10 h 27"/>
                  <a:gd name="T60" fmla="*/ 17 w 28"/>
                  <a:gd name="T61" fmla="*/ 20 h 27"/>
                  <a:gd name="T62" fmla="*/ 28 w 28"/>
                  <a:gd name="T63" fmla="*/ 14 h 27"/>
                  <a:gd name="T64" fmla="*/ 20 w 28"/>
                  <a:gd name="T65" fmla="*/ 21 h 27"/>
                  <a:gd name="T66" fmla="*/ 28 w 28"/>
                  <a:gd name="T67" fmla="*/ 17 h 27"/>
                  <a:gd name="T68" fmla="*/ 22 w 28"/>
                  <a:gd name="T69" fmla="*/ 22 h 27"/>
                  <a:gd name="T70" fmla="*/ 26 w 28"/>
                  <a:gd name="T71" fmla="*/ 21 h 27"/>
                  <a:gd name="T72" fmla="*/ 16 w 28"/>
                  <a:gd name="T7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cubicBezTo>
                      <a:pt x="15" y="27"/>
                      <a:pt x="15" y="27"/>
                      <a:pt x="15" y="26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0"/>
                      <a:pt x="3" y="2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8" y="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6" y="8"/>
                      <a:pt x="26" y="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8" y="16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6" y="21"/>
                    </a:cubicBezTo>
                    <a:cubicBezTo>
                      <a:pt x="26" y="21"/>
                      <a:pt x="26" y="21"/>
                      <a:pt x="25" y="22"/>
                    </a:cubicBezTo>
                    <a:cubicBezTo>
                      <a:pt x="16" y="27"/>
                      <a:pt x="16" y="27"/>
                      <a:pt x="16" y="27"/>
                    </a:cubicBez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6"/>
              <p:cNvSpPr/>
              <p:nvPr/>
            </p:nvSpPr>
            <p:spPr bwMode="auto">
              <a:xfrm>
                <a:off x="1709738" y="2814638"/>
                <a:ext cx="71438" cy="73025"/>
              </a:xfrm>
              <a:custGeom>
                <a:avLst/>
                <a:gdLst>
                  <a:gd name="T0" fmla="*/ 11 w 28"/>
                  <a:gd name="T1" fmla="*/ 27 h 28"/>
                  <a:gd name="T2" fmla="*/ 6 w 28"/>
                  <a:gd name="T3" fmla="*/ 25 h 28"/>
                  <a:gd name="T4" fmla="*/ 5 w 28"/>
                  <a:gd name="T5" fmla="*/ 24 h 28"/>
                  <a:gd name="T6" fmla="*/ 3 w 28"/>
                  <a:gd name="T7" fmla="*/ 22 h 28"/>
                  <a:gd name="T8" fmla="*/ 2 w 28"/>
                  <a:gd name="T9" fmla="*/ 21 h 28"/>
                  <a:gd name="T10" fmla="*/ 16 w 28"/>
                  <a:gd name="T11" fmla="*/ 9 h 28"/>
                  <a:gd name="T12" fmla="*/ 1 w 28"/>
                  <a:gd name="T13" fmla="*/ 18 h 28"/>
                  <a:gd name="T14" fmla="*/ 13 w 28"/>
                  <a:gd name="T15" fmla="*/ 8 h 28"/>
                  <a:gd name="T16" fmla="*/ 0 w 28"/>
                  <a:gd name="T17" fmla="*/ 14 h 28"/>
                  <a:gd name="T18" fmla="*/ 10 w 28"/>
                  <a:gd name="T19" fmla="*/ 6 h 28"/>
                  <a:gd name="T20" fmla="*/ 1 w 28"/>
                  <a:gd name="T21" fmla="*/ 10 h 28"/>
                  <a:gd name="T22" fmla="*/ 1 w 28"/>
                  <a:gd name="T23" fmla="*/ 9 h 28"/>
                  <a:gd name="T24" fmla="*/ 4 w 28"/>
                  <a:gd name="T25" fmla="*/ 6 h 28"/>
                  <a:gd name="T26" fmla="*/ 4 w 28"/>
                  <a:gd name="T27" fmla="*/ 5 h 28"/>
                  <a:gd name="T28" fmla="*/ 11 w 28"/>
                  <a:gd name="T29" fmla="*/ 1 h 28"/>
                  <a:gd name="T30" fmla="*/ 6 w 28"/>
                  <a:gd name="T31" fmla="*/ 7 h 28"/>
                  <a:gd name="T32" fmla="*/ 17 w 28"/>
                  <a:gd name="T33" fmla="*/ 1 h 28"/>
                  <a:gd name="T34" fmla="*/ 7 w 28"/>
                  <a:gd name="T35" fmla="*/ 10 h 28"/>
                  <a:gd name="T36" fmla="*/ 21 w 28"/>
                  <a:gd name="T37" fmla="*/ 2 h 28"/>
                  <a:gd name="T38" fmla="*/ 21 w 28"/>
                  <a:gd name="T39" fmla="*/ 3 h 28"/>
                  <a:gd name="T40" fmla="*/ 23 w 28"/>
                  <a:gd name="T41" fmla="*/ 4 h 28"/>
                  <a:gd name="T42" fmla="*/ 24 w 28"/>
                  <a:gd name="T43" fmla="*/ 5 h 28"/>
                  <a:gd name="T44" fmla="*/ 25 w 28"/>
                  <a:gd name="T45" fmla="*/ 7 h 28"/>
                  <a:gd name="T46" fmla="*/ 26 w 28"/>
                  <a:gd name="T47" fmla="*/ 7 h 28"/>
                  <a:gd name="T48" fmla="*/ 11 w 28"/>
                  <a:gd name="T49" fmla="*/ 21 h 28"/>
                  <a:gd name="T50" fmla="*/ 27 w 28"/>
                  <a:gd name="T51" fmla="*/ 12 h 28"/>
                  <a:gd name="T52" fmla="*/ 16 w 28"/>
                  <a:gd name="T53" fmla="*/ 24 h 28"/>
                  <a:gd name="T54" fmla="*/ 27 w 28"/>
                  <a:gd name="T55" fmla="*/ 18 h 28"/>
                  <a:gd name="T56" fmla="*/ 27 w 28"/>
                  <a:gd name="T57" fmla="*/ 18 h 28"/>
                  <a:gd name="T58" fmla="*/ 23 w 28"/>
                  <a:gd name="T59" fmla="*/ 23 h 28"/>
                  <a:gd name="T60" fmla="*/ 24 w 28"/>
                  <a:gd name="T61" fmla="*/ 23 h 28"/>
                  <a:gd name="T62" fmla="*/ 17 w 28"/>
                  <a:gd name="T63" fmla="*/ 27 h 28"/>
                  <a:gd name="T64" fmla="*/ 17 w 28"/>
                  <a:gd name="T65" fmla="*/ 26 h 28"/>
                  <a:gd name="T66" fmla="*/ 11 w 28"/>
                  <a:gd name="T67" fmla="*/ 27 h 28"/>
                  <a:gd name="T68" fmla="*/ 11 w 28"/>
                  <a:gd name="T6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28">
                    <a:moveTo>
                      <a:pt x="11" y="27"/>
                    </a:moveTo>
                    <a:cubicBezTo>
                      <a:pt x="11" y="27"/>
                      <a:pt x="11" y="27"/>
                      <a:pt x="11" y="2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3"/>
                      <a:pt x="28" y="13"/>
                      <a:pt x="27" y="1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7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7" y="27"/>
                      <a:pt x="17" y="27"/>
                    </a:cubicBezTo>
                    <a:cubicBezTo>
                      <a:pt x="17" y="27"/>
                      <a:pt x="16" y="27"/>
                      <a:pt x="17" y="26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7"/>
                      <a:pt x="11" y="27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685712" y="2078082"/>
            <a:ext cx="897467" cy="899584"/>
            <a:chOff x="2510790" y="1152525"/>
            <a:chExt cx="673100" cy="674688"/>
          </a:xfrm>
        </p:grpSpPr>
        <p:sp>
          <p:nvSpPr>
            <p:cNvPr id="52" name="Freeform 12"/>
            <p:cNvSpPr/>
            <p:nvPr/>
          </p:nvSpPr>
          <p:spPr bwMode="auto">
            <a:xfrm>
              <a:off x="251079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285527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252666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solidFill>
              <a:srgbClr val="31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2685416" y="1368110"/>
              <a:ext cx="323850" cy="285750"/>
            </a:xfrm>
            <a:custGeom>
              <a:avLst/>
              <a:gdLst>
                <a:gd name="T0" fmla="*/ 60 w 126"/>
                <a:gd name="T1" fmla="*/ 108 h 111"/>
                <a:gd name="T2" fmla="*/ 58 w 126"/>
                <a:gd name="T3" fmla="*/ 106 h 111"/>
                <a:gd name="T4" fmla="*/ 55 w 126"/>
                <a:gd name="T5" fmla="*/ 104 h 111"/>
                <a:gd name="T6" fmla="*/ 53 w 126"/>
                <a:gd name="T7" fmla="*/ 101 h 111"/>
                <a:gd name="T8" fmla="*/ 51 w 126"/>
                <a:gd name="T9" fmla="*/ 98 h 111"/>
                <a:gd name="T10" fmla="*/ 99 w 126"/>
                <a:gd name="T11" fmla="*/ 63 h 111"/>
                <a:gd name="T12" fmla="*/ 103 w 126"/>
                <a:gd name="T13" fmla="*/ 56 h 111"/>
                <a:gd name="T14" fmla="*/ 104 w 126"/>
                <a:gd name="T15" fmla="*/ 49 h 111"/>
                <a:gd name="T16" fmla="*/ 37 w 126"/>
                <a:gd name="T17" fmla="*/ 84 h 111"/>
                <a:gd name="T18" fmla="*/ 32 w 126"/>
                <a:gd name="T19" fmla="*/ 81 h 111"/>
                <a:gd name="T20" fmla="*/ 30 w 126"/>
                <a:gd name="T21" fmla="*/ 77 h 111"/>
                <a:gd name="T22" fmla="*/ 28 w 126"/>
                <a:gd name="T23" fmla="*/ 75 h 111"/>
                <a:gd name="T24" fmla="*/ 88 w 126"/>
                <a:gd name="T25" fmla="*/ 33 h 111"/>
                <a:gd name="T26" fmla="*/ 21 w 126"/>
                <a:gd name="T27" fmla="*/ 69 h 111"/>
                <a:gd name="T28" fmla="*/ 18 w 126"/>
                <a:gd name="T29" fmla="*/ 67 h 111"/>
                <a:gd name="T30" fmla="*/ 16 w 126"/>
                <a:gd name="T31" fmla="*/ 63 h 111"/>
                <a:gd name="T32" fmla="*/ 14 w 126"/>
                <a:gd name="T33" fmla="*/ 61 h 111"/>
                <a:gd name="T34" fmla="*/ 63 w 126"/>
                <a:gd name="T35" fmla="*/ 26 h 111"/>
                <a:gd name="T36" fmla="*/ 7 w 126"/>
                <a:gd name="T37" fmla="*/ 54 h 111"/>
                <a:gd name="T38" fmla="*/ 4 w 126"/>
                <a:gd name="T39" fmla="*/ 50 h 111"/>
                <a:gd name="T40" fmla="*/ 2 w 126"/>
                <a:gd name="T41" fmla="*/ 46 h 111"/>
                <a:gd name="T42" fmla="*/ 1 w 126"/>
                <a:gd name="T43" fmla="*/ 41 h 111"/>
                <a:gd name="T44" fmla="*/ 35 w 126"/>
                <a:gd name="T45" fmla="*/ 16 h 111"/>
                <a:gd name="T46" fmla="*/ 2 w 126"/>
                <a:gd name="T47" fmla="*/ 29 h 111"/>
                <a:gd name="T48" fmla="*/ 3 w 126"/>
                <a:gd name="T49" fmla="*/ 23 h 111"/>
                <a:gd name="T50" fmla="*/ 5 w 126"/>
                <a:gd name="T51" fmla="*/ 18 h 111"/>
                <a:gd name="T52" fmla="*/ 12 w 126"/>
                <a:gd name="T53" fmla="*/ 8 h 111"/>
                <a:gd name="T54" fmla="*/ 34 w 126"/>
                <a:gd name="T55" fmla="*/ 0 h 111"/>
                <a:gd name="T56" fmla="*/ 40 w 126"/>
                <a:gd name="T57" fmla="*/ 1 h 111"/>
                <a:gd name="T58" fmla="*/ 46 w 126"/>
                <a:gd name="T59" fmla="*/ 4 h 111"/>
                <a:gd name="T60" fmla="*/ 17 w 126"/>
                <a:gd name="T61" fmla="*/ 29 h 111"/>
                <a:gd name="T62" fmla="*/ 56 w 126"/>
                <a:gd name="T63" fmla="*/ 10 h 111"/>
                <a:gd name="T64" fmla="*/ 60 w 126"/>
                <a:gd name="T65" fmla="*/ 13 h 111"/>
                <a:gd name="T66" fmla="*/ 90 w 126"/>
                <a:gd name="T67" fmla="*/ 2 h 111"/>
                <a:gd name="T68" fmla="*/ 97 w 126"/>
                <a:gd name="T69" fmla="*/ 2 h 111"/>
                <a:gd name="T70" fmla="*/ 51 w 126"/>
                <a:gd name="T71" fmla="*/ 35 h 111"/>
                <a:gd name="T72" fmla="*/ 110 w 126"/>
                <a:gd name="T73" fmla="*/ 6 h 111"/>
                <a:gd name="T74" fmla="*/ 112 w 126"/>
                <a:gd name="T75" fmla="*/ 8 h 111"/>
                <a:gd name="T76" fmla="*/ 116 w 126"/>
                <a:gd name="T77" fmla="*/ 10 h 111"/>
                <a:gd name="T78" fmla="*/ 118 w 126"/>
                <a:gd name="T79" fmla="*/ 13 h 111"/>
                <a:gd name="T80" fmla="*/ 56 w 126"/>
                <a:gd name="T81" fmla="*/ 55 h 111"/>
                <a:gd name="T82" fmla="*/ 123 w 126"/>
                <a:gd name="T83" fmla="*/ 21 h 111"/>
                <a:gd name="T84" fmla="*/ 124 w 126"/>
                <a:gd name="T85" fmla="*/ 24 h 111"/>
                <a:gd name="T86" fmla="*/ 125 w 126"/>
                <a:gd name="T87" fmla="*/ 28 h 111"/>
                <a:gd name="T88" fmla="*/ 73 w 126"/>
                <a:gd name="T89" fmla="*/ 66 h 111"/>
                <a:gd name="T90" fmla="*/ 63 w 126"/>
                <a:gd name="T91" fmla="*/ 77 h 111"/>
                <a:gd name="T92" fmla="*/ 121 w 126"/>
                <a:gd name="T93" fmla="*/ 49 h 111"/>
                <a:gd name="T94" fmla="*/ 117 w 126"/>
                <a:gd name="T95" fmla="*/ 57 h 111"/>
                <a:gd name="T96" fmla="*/ 109 w 126"/>
                <a:gd name="T97" fmla="*/ 65 h 111"/>
                <a:gd name="T98" fmla="*/ 100 w 126"/>
                <a:gd name="T99" fmla="*/ 74 h 111"/>
                <a:gd name="T100" fmla="*/ 92 w 126"/>
                <a:gd name="T101" fmla="*/ 82 h 111"/>
                <a:gd name="T102" fmla="*/ 82 w 126"/>
                <a:gd name="T103" fmla="*/ 92 h 111"/>
                <a:gd name="T104" fmla="*/ 75 w 126"/>
                <a:gd name="T105" fmla="*/ 100 h 111"/>
                <a:gd name="T106" fmla="*/ 63 w 126"/>
                <a:gd name="T10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6" h="111">
                  <a:moveTo>
                    <a:pt x="62" y="111"/>
                  </a:moveTo>
                  <a:cubicBezTo>
                    <a:pt x="62" y="111"/>
                    <a:pt x="62" y="110"/>
                    <a:pt x="62" y="109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3"/>
                    <a:pt x="55" y="102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8" y="97"/>
                    <a:pt x="48" y="97"/>
                  </a:cubicBezTo>
                  <a:cubicBezTo>
                    <a:pt x="48" y="96"/>
                    <a:pt x="48" y="96"/>
                    <a:pt x="48" y="95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94"/>
                    <a:pt x="45" y="94"/>
                    <a:pt x="45" y="94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87"/>
                    <a:pt x="38" y="87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5"/>
                    <a:pt x="36" y="84"/>
                    <a:pt x="36" y="84"/>
                  </a:cubicBezTo>
                  <a:cubicBezTo>
                    <a:pt x="36" y="84"/>
                    <a:pt x="36" y="84"/>
                    <a:pt x="36" y="83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0"/>
                    <a:pt x="33" y="80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5" y="74"/>
                    <a:pt x="25" y="74"/>
                  </a:cubicBezTo>
                  <a:cubicBezTo>
                    <a:pt x="25" y="73"/>
                    <a:pt x="25" y="73"/>
                    <a:pt x="25" y="72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2" y="70"/>
                    <a:pt x="23" y="7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8"/>
                    <a:pt x="21" y="68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5"/>
                    <a:pt x="16" y="65"/>
                    <a:pt x="16" y="64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1" y="60"/>
                    <a:pt x="11" y="59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9" y="57"/>
                    <a:pt x="9" y="57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4"/>
                    <a:pt x="6" y="53"/>
                    <a:pt x="7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5" y="51"/>
                    <a:pt x="4" y="51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1" y="42"/>
                    <a:pt x="1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9"/>
                    <a:pt x="1" y="39"/>
                    <a:pt x="1" y="3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0" y="35"/>
                  </a:cubicBezTo>
                  <a:cubicBezTo>
                    <a:pt x="0" y="35"/>
                    <a:pt x="0" y="34"/>
                    <a:pt x="1" y="34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1" y="29"/>
                    <a:pt x="1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4"/>
                    <a:pt x="46" y="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6"/>
                    <a:pt x="52" y="6"/>
                    <a:pt x="51" y="6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5" y="7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1"/>
                    <a:pt x="57" y="1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3"/>
                    <a:pt x="61" y="13"/>
                    <a:pt x="60" y="13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0" y="0"/>
                    <a:pt x="90" y="0"/>
                    <a:pt x="90" y="1"/>
                  </a:cubicBezTo>
                  <a:cubicBezTo>
                    <a:pt x="90" y="1"/>
                    <a:pt x="90" y="1"/>
                    <a:pt x="90" y="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7" y="4"/>
                    <a:pt x="107" y="5"/>
                    <a:pt x="106" y="5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0" y="15"/>
                    <a:pt x="120" y="15"/>
                    <a:pt x="119" y="1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2" y="18"/>
                    <a:pt x="121" y="19"/>
                    <a:pt x="121" y="1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0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2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6" y="32"/>
                    <a:pt x="126" y="32"/>
                  </a:cubicBezTo>
                  <a:cubicBezTo>
                    <a:pt x="126" y="32"/>
                    <a:pt x="126" y="33"/>
                    <a:pt x="126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8" y="65"/>
                    <a:pt x="109" y="65"/>
                    <a:pt x="10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1" y="92"/>
                    <a:pt x="82" y="92"/>
                    <a:pt x="82" y="92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5" y="99"/>
                    <a:pt x="75" y="100"/>
                    <a:pt x="75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2" y="111"/>
                    <a:pt x="62" y="111"/>
                    <a:pt x="62" y="11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08736" y="2034046"/>
            <a:ext cx="2261104" cy="808304"/>
            <a:chOff x="1964947" y="597930"/>
            <a:chExt cx="1695828" cy="606228"/>
          </a:xfrm>
        </p:grpSpPr>
        <p:sp>
          <p:nvSpPr>
            <p:cNvPr id="57" name="文本框 56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8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808736" y="3527566"/>
            <a:ext cx="2261104" cy="808304"/>
            <a:chOff x="1964947" y="597930"/>
            <a:chExt cx="1695828" cy="606228"/>
          </a:xfrm>
        </p:grpSpPr>
        <p:sp>
          <p:nvSpPr>
            <p:cNvPr id="60" name="文本框 59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808736" y="4937266"/>
            <a:ext cx="2261104" cy="808304"/>
            <a:chOff x="1964947" y="597930"/>
            <a:chExt cx="1695828" cy="606228"/>
          </a:xfrm>
        </p:grpSpPr>
        <p:sp>
          <p:nvSpPr>
            <p:cNvPr id="63" name="文本框 62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4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000496" y="2034046"/>
            <a:ext cx="2261104" cy="808304"/>
            <a:chOff x="1964947" y="597930"/>
            <a:chExt cx="1695828" cy="606228"/>
          </a:xfrm>
        </p:grpSpPr>
        <p:sp>
          <p:nvSpPr>
            <p:cNvPr id="66" name="文本框 65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7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000496" y="3527566"/>
            <a:ext cx="2261104" cy="808304"/>
            <a:chOff x="1964947" y="597930"/>
            <a:chExt cx="1695828" cy="606228"/>
          </a:xfrm>
        </p:grpSpPr>
        <p:sp>
          <p:nvSpPr>
            <p:cNvPr id="69" name="文本框 68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7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000496" y="4937266"/>
            <a:ext cx="2261104" cy="808304"/>
            <a:chOff x="1964947" y="597930"/>
            <a:chExt cx="1695828" cy="606228"/>
          </a:xfrm>
        </p:grpSpPr>
        <p:sp>
          <p:nvSpPr>
            <p:cNvPr id="72" name="文本框 71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7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51648" y="1935843"/>
            <a:ext cx="1744909" cy="3962368"/>
            <a:chOff x="1853618" y="1419226"/>
            <a:chExt cx="1308682" cy="297177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60550" y="1419226"/>
              <a:ext cx="1301750" cy="297177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TextBox 175"/>
            <p:cNvSpPr txBox="1"/>
            <p:nvPr/>
          </p:nvSpPr>
          <p:spPr>
            <a:xfrm>
              <a:off x="19811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2013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278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8536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941859" y="2797803"/>
              <a:ext cx="1134491" cy="1056136"/>
              <a:chOff x="1969163" y="597930"/>
              <a:chExt cx="1134491" cy="1056136"/>
            </a:xfrm>
          </p:grpSpPr>
          <p:sp>
            <p:nvSpPr>
              <p:cNvPr id="16" name="文本框 15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8565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17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9pPr>
              </a:lstStyle>
              <a:p>
                <a:pPr defTabSz="1218565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930781" y="1935843"/>
            <a:ext cx="1744909" cy="3962368"/>
            <a:chOff x="3682418" y="1419226"/>
            <a:chExt cx="1308682" cy="2971776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689350" y="1419226"/>
              <a:ext cx="1301750" cy="29717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TextBox 175"/>
            <p:cNvSpPr txBox="1"/>
            <p:nvPr/>
          </p:nvSpPr>
          <p:spPr>
            <a:xfrm>
              <a:off x="38099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2014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9566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36824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770659" y="2797803"/>
              <a:ext cx="1134491" cy="1056136"/>
              <a:chOff x="1969163" y="597930"/>
              <a:chExt cx="1134491" cy="1056136"/>
            </a:xfrm>
          </p:grpSpPr>
          <p:sp>
            <p:nvSpPr>
              <p:cNvPr id="24" name="文本框 23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8565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25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9pPr>
              </a:lstStyle>
              <a:p>
                <a:pPr defTabSz="1218565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309915" y="1935843"/>
            <a:ext cx="1744909" cy="3962368"/>
            <a:chOff x="1853618" y="1419226"/>
            <a:chExt cx="1308682" cy="2971776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860550" y="1419226"/>
              <a:ext cx="1301750" cy="297177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TextBox 175"/>
            <p:cNvSpPr txBox="1"/>
            <p:nvPr/>
          </p:nvSpPr>
          <p:spPr>
            <a:xfrm>
              <a:off x="19811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2015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1278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8536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941859" y="2797803"/>
              <a:ext cx="1134491" cy="1056136"/>
              <a:chOff x="1969163" y="597930"/>
              <a:chExt cx="1134491" cy="1056136"/>
            </a:xfrm>
          </p:grpSpPr>
          <p:sp>
            <p:nvSpPr>
              <p:cNvPr id="32" name="文本框 31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8565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33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9pPr>
              </a:lstStyle>
              <a:p>
                <a:pPr defTabSz="1218565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689048" y="1935843"/>
            <a:ext cx="1744909" cy="3962368"/>
            <a:chOff x="3682418" y="1419226"/>
            <a:chExt cx="1308682" cy="2971776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3689350" y="1419226"/>
              <a:ext cx="1301750" cy="29717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TextBox 175"/>
            <p:cNvSpPr txBox="1"/>
            <p:nvPr/>
          </p:nvSpPr>
          <p:spPr>
            <a:xfrm>
              <a:off x="3809978" y="1615646"/>
              <a:ext cx="1052211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2016</a:t>
              </a:r>
              <a:endParaRPr lang="zh-CN" altLang="en-US" sz="2665" dirty="0">
                <a:solidFill>
                  <a:prstClr val="white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956681" y="2068196"/>
              <a:ext cx="712695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3735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3682418" y="2586297"/>
              <a:ext cx="1308681" cy="180470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770659" y="2797803"/>
              <a:ext cx="1134491" cy="1056136"/>
              <a:chOff x="1969163" y="597930"/>
              <a:chExt cx="1134491" cy="1056136"/>
            </a:xfrm>
          </p:grpSpPr>
          <p:sp>
            <p:nvSpPr>
              <p:cNvPr id="40" name="文本框 39"/>
              <p:cNvSpPr txBox="1"/>
              <p:nvPr/>
            </p:nvSpPr>
            <p:spPr bwMode="auto">
              <a:xfrm>
                <a:off x="1974472" y="1007735"/>
                <a:ext cx="11291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8565">
                  <a:defRPr/>
                </a:pPr>
                <a:r>
                  <a:rPr lang="en-US" altLang="zh-CN" sz="935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This is a sample text. Insert your desired text here. Again. This is a dummy text. Enter your own text here.</a:t>
                </a:r>
                <a:endParaRPr lang="zh-CN" altLang="en-US" sz="935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  <p:sp>
            <p:nvSpPr>
              <p:cNvPr id="41" name="文本框 24"/>
              <p:cNvSpPr txBox="1">
                <a:spLocks noChangeArrowheads="1"/>
              </p:cNvSpPr>
              <p:nvPr/>
            </p:nvSpPr>
            <p:spPr bwMode="auto">
              <a:xfrm>
                <a:off x="1969163" y="597930"/>
                <a:ext cx="989447" cy="37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9pPr>
              </a:lstStyle>
              <a:p>
                <a:pPr defTabSz="1218565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5" b="1" dirty="0">
                    <a:solidFill>
                      <a:prstClr val="black">
                        <a:lumMod val="90000"/>
                        <a:lumOff val="1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335" b="1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42" name="Freeform 5"/>
          <p:cNvSpPr/>
          <p:nvPr/>
        </p:nvSpPr>
        <p:spPr bwMode="auto">
          <a:xfrm>
            <a:off x="1551518" y="1979387"/>
            <a:ext cx="1758951" cy="2512484"/>
          </a:xfrm>
          <a:custGeom>
            <a:avLst/>
            <a:gdLst>
              <a:gd name="T0" fmla="*/ 925 w 925"/>
              <a:gd name="T1" fmla="*/ 462 h 1320"/>
              <a:gd name="T2" fmla="*/ 463 w 925"/>
              <a:gd name="T3" fmla="*/ 0 h 1320"/>
              <a:gd name="T4" fmla="*/ 0 w 925"/>
              <a:gd name="T5" fmla="*/ 462 h 1320"/>
              <a:gd name="T6" fmla="*/ 303 w 925"/>
              <a:gd name="T7" fmla="*/ 897 h 1320"/>
              <a:gd name="T8" fmla="*/ 303 w 925"/>
              <a:gd name="T9" fmla="*/ 974 h 1320"/>
              <a:gd name="T10" fmla="*/ 214 w 925"/>
              <a:gd name="T11" fmla="*/ 974 h 1320"/>
              <a:gd name="T12" fmla="*/ 463 w 925"/>
              <a:gd name="T13" fmla="*/ 1320 h 1320"/>
              <a:gd name="T14" fmla="*/ 711 w 925"/>
              <a:gd name="T15" fmla="*/ 974 h 1320"/>
              <a:gd name="T16" fmla="*/ 617 w 925"/>
              <a:gd name="T17" fmla="*/ 974 h 1320"/>
              <a:gd name="T18" fmla="*/ 617 w 925"/>
              <a:gd name="T19" fmla="*/ 899 h 1320"/>
              <a:gd name="T20" fmla="*/ 925 w 925"/>
              <a:gd name="T21" fmla="*/ 462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5" h="1320">
                <a:moveTo>
                  <a:pt x="925" y="462"/>
                </a:moveTo>
                <a:cubicBezTo>
                  <a:pt x="925" y="207"/>
                  <a:pt x="718" y="0"/>
                  <a:pt x="463" y="0"/>
                </a:cubicBezTo>
                <a:cubicBezTo>
                  <a:pt x="207" y="0"/>
                  <a:pt x="0" y="207"/>
                  <a:pt x="0" y="462"/>
                </a:cubicBezTo>
                <a:cubicBezTo>
                  <a:pt x="0" y="662"/>
                  <a:pt x="126" y="832"/>
                  <a:pt x="303" y="897"/>
                </a:cubicBezTo>
                <a:cubicBezTo>
                  <a:pt x="303" y="974"/>
                  <a:pt x="303" y="974"/>
                  <a:pt x="303" y="974"/>
                </a:cubicBezTo>
                <a:cubicBezTo>
                  <a:pt x="214" y="974"/>
                  <a:pt x="214" y="974"/>
                  <a:pt x="214" y="974"/>
                </a:cubicBezTo>
                <a:cubicBezTo>
                  <a:pt x="463" y="1320"/>
                  <a:pt x="463" y="1320"/>
                  <a:pt x="463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7" y="974"/>
                  <a:pt x="617" y="974"/>
                  <a:pt x="617" y="974"/>
                </a:cubicBezTo>
                <a:cubicBezTo>
                  <a:pt x="617" y="899"/>
                  <a:pt x="617" y="899"/>
                  <a:pt x="617" y="899"/>
                </a:cubicBezTo>
                <a:cubicBezTo>
                  <a:pt x="797" y="835"/>
                  <a:pt x="925" y="664"/>
                  <a:pt x="925" y="462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3" name="Freeform 19"/>
          <p:cNvSpPr/>
          <p:nvPr/>
        </p:nvSpPr>
        <p:spPr bwMode="auto">
          <a:xfrm>
            <a:off x="3940529" y="1979387"/>
            <a:ext cx="1756833" cy="2512484"/>
          </a:xfrm>
          <a:custGeom>
            <a:avLst/>
            <a:gdLst>
              <a:gd name="T0" fmla="*/ 925 w 925"/>
              <a:gd name="T1" fmla="*/ 462 h 1320"/>
              <a:gd name="T2" fmla="*/ 463 w 925"/>
              <a:gd name="T3" fmla="*/ 0 h 1320"/>
              <a:gd name="T4" fmla="*/ 0 w 925"/>
              <a:gd name="T5" fmla="*/ 462 h 1320"/>
              <a:gd name="T6" fmla="*/ 303 w 925"/>
              <a:gd name="T7" fmla="*/ 897 h 1320"/>
              <a:gd name="T8" fmla="*/ 303 w 925"/>
              <a:gd name="T9" fmla="*/ 974 h 1320"/>
              <a:gd name="T10" fmla="*/ 214 w 925"/>
              <a:gd name="T11" fmla="*/ 974 h 1320"/>
              <a:gd name="T12" fmla="*/ 463 w 925"/>
              <a:gd name="T13" fmla="*/ 1320 h 1320"/>
              <a:gd name="T14" fmla="*/ 711 w 925"/>
              <a:gd name="T15" fmla="*/ 974 h 1320"/>
              <a:gd name="T16" fmla="*/ 617 w 925"/>
              <a:gd name="T17" fmla="*/ 974 h 1320"/>
              <a:gd name="T18" fmla="*/ 617 w 925"/>
              <a:gd name="T19" fmla="*/ 899 h 1320"/>
              <a:gd name="T20" fmla="*/ 925 w 925"/>
              <a:gd name="T21" fmla="*/ 462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5" h="1320">
                <a:moveTo>
                  <a:pt x="925" y="462"/>
                </a:moveTo>
                <a:cubicBezTo>
                  <a:pt x="925" y="207"/>
                  <a:pt x="718" y="0"/>
                  <a:pt x="463" y="0"/>
                </a:cubicBezTo>
                <a:cubicBezTo>
                  <a:pt x="207" y="0"/>
                  <a:pt x="0" y="207"/>
                  <a:pt x="0" y="462"/>
                </a:cubicBezTo>
                <a:cubicBezTo>
                  <a:pt x="0" y="662"/>
                  <a:pt x="126" y="832"/>
                  <a:pt x="303" y="897"/>
                </a:cubicBezTo>
                <a:cubicBezTo>
                  <a:pt x="303" y="974"/>
                  <a:pt x="303" y="974"/>
                  <a:pt x="303" y="974"/>
                </a:cubicBezTo>
                <a:cubicBezTo>
                  <a:pt x="214" y="974"/>
                  <a:pt x="214" y="974"/>
                  <a:pt x="214" y="974"/>
                </a:cubicBezTo>
                <a:cubicBezTo>
                  <a:pt x="463" y="1320"/>
                  <a:pt x="463" y="1320"/>
                  <a:pt x="463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7" y="974"/>
                  <a:pt x="617" y="974"/>
                  <a:pt x="617" y="974"/>
                </a:cubicBezTo>
                <a:cubicBezTo>
                  <a:pt x="617" y="899"/>
                  <a:pt x="617" y="899"/>
                  <a:pt x="617" y="899"/>
                </a:cubicBezTo>
                <a:cubicBezTo>
                  <a:pt x="797" y="835"/>
                  <a:pt x="925" y="664"/>
                  <a:pt x="925" y="4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4" name="Freeform 47"/>
          <p:cNvSpPr/>
          <p:nvPr/>
        </p:nvSpPr>
        <p:spPr bwMode="auto">
          <a:xfrm>
            <a:off x="8716434" y="1913770"/>
            <a:ext cx="1758951" cy="2514600"/>
          </a:xfrm>
          <a:custGeom>
            <a:avLst/>
            <a:gdLst>
              <a:gd name="T0" fmla="*/ 925 w 925"/>
              <a:gd name="T1" fmla="*/ 462 h 1320"/>
              <a:gd name="T2" fmla="*/ 462 w 925"/>
              <a:gd name="T3" fmla="*/ 0 h 1320"/>
              <a:gd name="T4" fmla="*/ 0 w 925"/>
              <a:gd name="T5" fmla="*/ 462 h 1320"/>
              <a:gd name="T6" fmla="*/ 302 w 925"/>
              <a:gd name="T7" fmla="*/ 897 h 1320"/>
              <a:gd name="T8" fmla="*/ 302 w 925"/>
              <a:gd name="T9" fmla="*/ 974 h 1320"/>
              <a:gd name="T10" fmla="*/ 214 w 925"/>
              <a:gd name="T11" fmla="*/ 974 h 1320"/>
              <a:gd name="T12" fmla="*/ 462 w 925"/>
              <a:gd name="T13" fmla="*/ 1320 h 1320"/>
              <a:gd name="T14" fmla="*/ 711 w 925"/>
              <a:gd name="T15" fmla="*/ 974 h 1320"/>
              <a:gd name="T16" fmla="*/ 617 w 925"/>
              <a:gd name="T17" fmla="*/ 974 h 1320"/>
              <a:gd name="T18" fmla="*/ 617 w 925"/>
              <a:gd name="T19" fmla="*/ 898 h 1320"/>
              <a:gd name="T20" fmla="*/ 925 w 925"/>
              <a:gd name="T21" fmla="*/ 462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5" h="1320">
                <a:moveTo>
                  <a:pt x="925" y="462"/>
                </a:moveTo>
                <a:cubicBezTo>
                  <a:pt x="925" y="207"/>
                  <a:pt x="718" y="0"/>
                  <a:pt x="462" y="0"/>
                </a:cubicBezTo>
                <a:cubicBezTo>
                  <a:pt x="207" y="0"/>
                  <a:pt x="0" y="207"/>
                  <a:pt x="0" y="462"/>
                </a:cubicBezTo>
                <a:cubicBezTo>
                  <a:pt x="0" y="662"/>
                  <a:pt x="126" y="832"/>
                  <a:pt x="302" y="897"/>
                </a:cubicBezTo>
                <a:cubicBezTo>
                  <a:pt x="302" y="974"/>
                  <a:pt x="302" y="974"/>
                  <a:pt x="302" y="974"/>
                </a:cubicBezTo>
                <a:cubicBezTo>
                  <a:pt x="214" y="974"/>
                  <a:pt x="214" y="974"/>
                  <a:pt x="214" y="974"/>
                </a:cubicBezTo>
                <a:cubicBezTo>
                  <a:pt x="462" y="1320"/>
                  <a:pt x="462" y="1320"/>
                  <a:pt x="462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7" y="974"/>
                  <a:pt x="617" y="974"/>
                  <a:pt x="617" y="974"/>
                </a:cubicBezTo>
                <a:cubicBezTo>
                  <a:pt x="617" y="898"/>
                  <a:pt x="617" y="898"/>
                  <a:pt x="617" y="898"/>
                </a:cubicBezTo>
                <a:cubicBezTo>
                  <a:pt x="796" y="835"/>
                  <a:pt x="925" y="664"/>
                  <a:pt x="925" y="4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5" name="Freeform 61"/>
          <p:cNvSpPr/>
          <p:nvPr/>
        </p:nvSpPr>
        <p:spPr bwMode="auto">
          <a:xfrm>
            <a:off x="6327422" y="1877787"/>
            <a:ext cx="1758951" cy="2512484"/>
          </a:xfrm>
          <a:custGeom>
            <a:avLst/>
            <a:gdLst>
              <a:gd name="T0" fmla="*/ 926 w 926"/>
              <a:gd name="T1" fmla="*/ 463 h 1320"/>
              <a:gd name="T2" fmla="*/ 463 w 926"/>
              <a:gd name="T3" fmla="*/ 0 h 1320"/>
              <a:gd name="T4" fmla="*/ 0 w 926"/>
              <a:gd name="T5" fmla="*/ 463 h 1320"/>
              <a:gd name="T6" fmla="*/ 303 w 926"/>
              <a:gd name="T7" fmla="*/ 897 h 1320"/>
              <a:gd name="T8" fmla="*/ 303 w 926"/>
              <a:gd name="T9" fmla="*/ 974 h 1320"/>
              <a:gd name="T10" fmla="*/ 215 w 926"/>
              <a:gd name="T11" fmla="*/ 974 h 1320"/>
              <a:gd name="T12" fmla="*/ 463 w 926"/>
              <a:gd name="T13" fmla="*/ 1320 h 1320"/>
              <a:gd name="T14" fmla="*/ 711 w 926"/>
              <a:gd name="T15" fmla="*/ 974 h 1320"/>
              <a:gd name="T16" fmla="*/ 618 w 926"/>
              <a:gd name="T17" fmla="*/ 974 h 1320"/>
              <a:gd name="T18" fmla="*/ 618 w 926"/>
              <a:gd name="T19" fmla="*/ 899 h 1320"/>
              <a:gd name="T20" fmla="*/ 926 w 926"/>
              <a:gd name="T21" fmla="*/ 463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6" h="1320">
                <a:moveTo>
                  <a:pt x="926" y="463"/>
                </a:moveTo>
                <a:cubicBezTo>
                  <a:pt x="926" y="207"/>
                  <a:pt x="718" y="0"/>
                  <a:pt x="463" y="0"/>
                </a:cubicBezTo>
                <a:cubicBezTo>
                  <a:pt x="207" y="0"/>
                  <a:pt x="0" y="207"/>
                  <a:pt x="0" y="463"/>
                </a:cubicBezTo>
                <a:cubicBezTo>
                  <a:pt x="0" y="662"/>
                  <a:pt x="126" y="832"/>
                  <a:pt x="303" y="897"/>
                </a:cubicBezTo>
                <a:cubicBezTo>
                  <a:pt x="303" y="974"/>
                  <a:pt x="303" y="974"/>
                  <a:pt x="303" y="974"/>
                </a:cubicBezTo>
                <a:cubicBezTo>
                  <a:pt x="215" y="974"/>
                  <a:pt x="215" y="974"/>
                  <a:pt x="215" y="974"/>
                </a:cubicBezTo>
                <a:cubicBezTo>
                  <a:pt x="463" y="1320"/>
                  <a:pt x="463" y="1320"/>
                  <a:pt x="463" y="1320"/>
                </a:cubicBezTo>
                <a:cubicBezTo>
                  <a:pt x="711" y="974"/>
                  <a:pt x="711" y="974"/>
                  <a:pt x="711" y="974"/>
                </a:cubicBezTo>
                <a:cubicBezTo>
                  <a:pt x="618" y="974"/>
                  <a:pt x="618" y="974"/>
                  <a:pt x="618" y="974"/>
                </a:cubicBezTo>
                <a:cubicBezTo>
                  <a:pt x="618" y="899"/>
                  <a:pt x="618" y="899"/>
                  <a:pt x="618" y="899"/>
                </a:cubicBezTo>
                <a:cubicBezTo>
                  <a:pt x="797" y="835"/>
                  <a:pt x="926" y="664"/>
                  <a:pt x="926" y="463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713418" y="2302731"/>
            <a:ext cx="1425391" cy="886487"/>
            <a:chOff x="2104213" y="4119638"/>
            <a:chExt cx="1069043" cy="664865"/>
          </a:xfrm>
        </p:grpSpPr>
        <p:sp>
          <p:nvSpPr>
            <p:cNvPr id="47" name="矩形 46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40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62918" y="2302731"/>
            <a:ext cx="1425391" cy="886487"/>
            <a:chOff x="2104213" y="4119638"/>
            <a:chExt cx="1069043" cy="664865"/>
          </a:xfrm>
        </p:grpSpPr>
        <p:sp>
          <p:nvSpPr>
            <p:cNvPr id="50" name="矩形 49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30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75918" y="2302731"/>
            <a:ext cx="1425391" cy="886487"/>
            <a:chOff x="2104213" y="4119638"/>
            <a:chExt cx="1069043" cy="664865"/>
          </a:xfrm>
        </p:grpSpPr>
        <p:sp>
          <p:nvSpPr>
            <p:cNvPr id="53" name="矩形 52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4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60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876218" y="2302731"/>
            <a:ext cx="1425391" cy="886487"/>
            <a:chOff x="2104213" y="4119638"/>
            <a:chExt cx="1069043" cy="664865"/>
          </a:xfrm>
        </p:grpSpPr>
        <p:sp>
          <p:nvSpPr>
            <p:cNvPr id="56" name="矩形 55"/>
            <p:cNvSpPr/>
            <p:nvPr/>
          </p:nvSpPr>
          <p:spPr>
            <a:xfrm>
              <a:off x="2104213" y="4592094"/>
              <a:ext cx="1069043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 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175"/>
            <p:cNvSpPr txBox="1"/>
            <p:nvPr/>
          </p:nvSpPr>
          <p:spPr>
            <a:xfrm>
              <a:off x="2319570" y="4119638"/>
              <a:ext cx="732412" cy="5617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prstClr val="white"/>
                  </a:solidFill>
                </a:rPr>
                <a:t>70</a:t>
              </a:r>
              <a:r>
                <a:rPr lang="en-US" altLang="zh-CN" sz="1600" dirty="0">
                  <a:solidFill>
                    <a:prstClr val="white"/>
                  </a:solidFill>
                </a:rPr>
                <a:t>%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58" name="TextBox 175"/>
          <p:cNvSpPr txBox="1"/>
          <p:nvPr/>
        </p:nvSpPr>
        <p:spPr>
          <a:xfrm>
            <a:off x="1536672" y="4603481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300.00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777891" y="5168780"/>
            <a:ext cx="1463862" cy="527781"/>
            <a:chOff x="5383449" y="1430021"/>
            <a:chExt cx="1097897" cy="395836"/>
          </a:xfrm>
        </p:grpSpPr>
        <p:sp>
          <p:nvSpPr>
            <p:cNvPr id="60" name="矩形 59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62" name="TextBox 175"/>
          <p:cNvSpPr txBox="1"/>
          <p:nvPr/>
        </p:nvSpPr>
        <p:spPr>
          <a:xfrm>
            <a:off x="3848072" y="4603481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350.00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089291" y="5168780"/>
            <a:ext cx="1463862" cy="527781"/>
            <a:chOff x="5383449" y="1430021"/>
            <a:chExt cx="1097897" cy="395836"/>
          </a:xfrm>
        </p:grpSpPr>
        <p:sp>
          <p:nvSpPr>
            <p:cNvPr id="64" name="矩形 63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66" name="TextBox 175"/>
          <p:cNvSpPr txBox="1"/>
          <p:nvPr/>
        </p:nvSpPr>
        <p:spPr>
          <a:xfrm>
            <a:off x="6375372" y="4603481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400.00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616591" y="5168780"/>
            <a:ext cx="1463862" cy="527781"/>
            <a:chOff x="5383449" y="1430021"/>
            <a:chExt cx="1097897" cy="395836"/>
          </a:xfrm>
        </p:grpSpPr>
        <p:sp>
          <p:nvSpPr>
            <p:cNvPr id="68" name="矩形 67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70" name="TextBox 175"/>
          <p:cNvSpPr txBox="1"/>
          <p:nvPr/>
        </p:nvSpPr>
        <p:spPr>
          <a:xfrm>
            <a:off x="8661372" y="4603481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65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￥</a:t>
            </a:r>
            <a:r>
              <a:rPr lang="en-US" altLang="zh-CN" sz="32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800.00</a:t>
            </a:r>
            <a:endParaRPr lang="zh-CN" altLang="en-US" sz="1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8902591" y="5168780"/>
            <a:ext cx="1463862" cy="527781"/>
            <a:chOff x="5383449" y="1430021"/>
            <a:chExt cx="1097897" cy="395836"/>
          </a:xfrm>
        </p:grpSpPr>
        <p:sp>
          <p:nvSpPr>
            <p:cNvPr id="72" name="矩形 71"/>
            <p:cNvSpPr/>
            <p:nvPr/>
          </p:nvSpPr>
          <p:spPr>
            <a:xfrm>
              <a:off x="5533852" y="1430021"/>
              <a:ext cx="7970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4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5383449" y="1633448"/>
              <a:ext cx="1097897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</a:t>
              </a: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58" grpId="0"/>
      <p:bldP spid="62" grpId="0"/>
      <p:bldP spid="66" grpId="0"/>
      <p:bldP spid="70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3289906" y="5150939"/>
            <a:ext cx="1416051" cy="884767"/>
          </a:xfrm>
          <a:custGeom>
            <a:avLst/>
            <a:gdLst>
              <a:gd name="T0" fmla="*/ 666 w 666"/>
              <a:gd name="T1" fmla="*/ 49 h 416"/>
              <a:gd name="T2" fmla="*/ 666 w 666"/>
              <a:gd name="T3" fmla="*/ 294 h 416"/>
              <a:gd name="T4" fmla="*/ 0 w 666"/>
              <a:gd name="T5" fmla="*/ 416 h 416"/>
              <a:gd name="T6" fmla="*/ 0 w 666"/>
              <a:gd name="T7" fmla="*/ 147 h 416"/>
              <a:gd name="T8" fmla="*/ 0 w 666"/>
              <a:gd name="T9" fmla="*/ 60 h 416"/>
              <a:gd name="T10" fmla="*/ 666 w 666"/>
              <a:gd name="T11" fmla="*/ 4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6" h="416">
                <a:moveTo>
                  <a:pt x="666" y="49"/>
                </a:moveTo>
                <a:cubicBezTo>
                  <a:pt x="666" y="294"/>
                  <a:pt x="666" y="294"/>
                  <a:pt x="666" y="294"/>
                </a:cubicBezTo>
                <a:cubicBezTo>
                  <a:pt x="490" y="372"/>
                  <a:pt x="250" y="416"/>
                  <a:pt x="0" y="41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578" y="88"/>
                  <a:pt x="666" y="49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289906" y="3929622"/>
            <a:ext cx="2002367" cy="1350433"/>
          </a:xfrm>
          <a:custGeom>
            <a:avLst/>
            <a:gdLst>
              <a:gd name="T0" fmla="*/ 0 w 942"/>
              <a:gd name="T1" fmla="*/ 356 h 635"/>
              <a:gd name="T2" fmla="*/ 0 w 942"/>
              <a:gd name="T3" fmla="*/ 0 h 635"/>
              <a:gd name="T4" fmla="*/ 942 w 942"/>
              <a:gd name="T5" fmla="*/ 417 h 635"/>
              <a:gd name="T6" fmla="*/ 610 w 942"/>
              <a:gd name="T7" fmla="*/ 633 h 635"/>
              <a:gd name="T8" fmla="*/ 458 w 942"/>
              <a:gd name="T9" fmla="*/ 494 h 635"/>
              <a:gd name="T10" fmla="*/ 0 w 942"/>
              <a:gd name="T11" fmla="*/ 356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2" h="635">
                <a:moveTo>
                  <a:pt x="0" y="356"/>
                </a:moveTo>
                <a:cubicBezTo>
                  <a:pt x="0" y="0"/>
                  <a:pt x="0" y="0"/>
                  <a:pt x="0" y="0"/>
                </a:cubicBezTo>
                <a:cubicBezTo>
                  <a:pt x="521" y="0"/>
                  <a:pt x="942" y="187"/>
                  <a:pt x="942" y="417"/>
                </a:cubicBezTo>
                <a:cubicBezTo>
                  <a:pt x="610" y="633"/>
                  <a:pt x="610" y="633"/>
                  <a:pt x="610" y="633"/>
                </a:cubicBezTo>
                <a:cubicBezTo>
                  <a:pt x="570" y="635"/>
                  <a:pt x="517" y="497"/>
                  <a:pt x="458" y="494"/>
                </a:cubicBezTo>
                <a:cubicBezTo>
                  <a:pt x="386" y="414"/>
                  <a:pt x="208" y="356"/>
                  <a:pt x="0" y="356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120822" y="4628122"/>
            <a:ext cx="171451" cy="751417"/>
          </a:xfrm>
          <a:custGeom>
            <a:avLst/>
            <a:gdLst>
              <a:gd name="T0" fmla="*/ 81 w 81"/>
              <a:gd name="T1" fmla="*/ 0 h 353"/>
              <a:gd name="T2" fmla="*/ 81 w 81"/>
              <a:gd name="T3" fmla="*/ 245 h 353"/>
              <a:gd name="T4" fmla="*/ 49 w 81"/>
              <a:gd name="T5" fmla="*/ 353 h 353"/>
              <a:gd name="T6" fmla="*/ 49 w 81"/>
              <a:gd name="T7" fmla="*/ 108 h 353"/>
              <a:gd name="T8" fmla="*/ 81 w 81"/>
              <a:gd name="T9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353">
                <a:moveTo>
                  <a:pt x="81" y="0"/>
                </a:moveTo>
                <a:cubicBezTo>
                  <a:pt x="81" y="245"/>
                  <a:pt x="81" y="245"/>
                  <a:pt x="81" y="245"/>
                </a:cubicBezTo>
                <a:cubicBezTo>
                  <a:pt x="81" y="282"/>
                  <a:pt x="71" y="318"/>
                  <a:pt x="49" y="353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0" y="60"/>
                  <a:pt x="81" y="20"/>
                  <a:pt x="81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4705955" y="4856722"/>
            <a:ext cx="518584" cy="918633"/>
          </a:xfrm>
          <a:custGeom>
            <a:avLst/>
            <a:gdLst>
              <a:gd name="T0" fmla="*/ 244 w 244"/>
              <a:gd name="T1" fmla="*/ 0 h 432"/>
              <a:gd name="T2" fmla="*/ 244 w 244"/>
              <a:gd name="T3" fmla="*/ 245 h 432"/>
              <a:gd name="T4" fmla="*/ 0 w 244"/>
              <a:gd name="T5" fmla="*/ 432 h 432"/>
              <a:gd name="T6" fmla="*/ 0 w 244"/>
              <a:gd name="T7" fmla="*/ 187 h 432"/>
              <a:gd name="T8" fmla="*/ 244 w 244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432">
                <a:moveTo>
                  <a:pt x="244" y="0"/>
                </a:moveTo>
                <a:cubicBezTo>
                  <a:pt x="244" y="245"/>
                  <a:pt x="244" y="245"/>
                  <a:pt x="244" y="245"/>
                </a:cubicBezTo>
                <a:cubicBezTo>
                  <a:pt x="201" y="316"/>
                  <a:pt x="117" y="381"/>
                  <a:pt x="0" y="432"/>
                </a:cubicBezTo>
                <a:cubicBezTo>
                  <a:pt x="0" y="187"/>
                  <a:pt x="0" y="187"/>
                  <a:pt x="0" y="187"/>
                </a:cubicBezTo>
                <a:cubicBezTo>
                  <a:pt x="61" y="161"/>
                  <a:pt x="222" y="38"/>
                  <a:pt x="24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1526722" y="5047222"/>
            <a:ext cx="1763184" cy="988484"/>
          </a:xfrm>
          <a:custGeom>
            <a:avLst/>
            <a:gdLst>
              <a:gd name="T0" fmla="*/ 830 w 830"/>
              <a:gd name="T1" fmla="*/ 109 h 465"/>
              <a:gd name="T2" fmla="*/ 830 w 830"/>
              <a:gd name="T3" fmla="*/ 465 h 465"/>
              <a:gd name="T4" fmla="*/ 164 w 830"/>
              <a:gd name="T5" fmla="*/ 343 h 465"/>
              <a:gd name="T6" fmla="*/ 0 w 830"/>
              <a:gd name="T7" fmla="*/ 245 h 465"/>
              <a:gd name="T8" fmla="*/ 0 w 830"/>
              <a:gd name="T9" fmla="*/ 0 h 465"/>
              <a:gd name="T10" fmla="*/ 830 w 830"/>
              <a:gd name="T11" fmla="*/ 1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0" h="465">
                <a:moveTo>
                  <a:pt x="830" y="109"/>
                </a:moveTo>
                <a:cubicBezTo>
                  <a:pt x="830" y="465"/>
                  <a:pt x="830" y="465"/>
                  <a:pt x="830" y="465"/>
                </a:cubicBezTo>
                <a:cubicBezTo>
                  <a:pt x="581" y="465"/>
                  <a:pt x="341" y="421"/>
                  <a:pt x="164" y="343"/>
                </a:cubicBezTo>
                <a:cubicBezTo>
                  <a:pt x="99" y="314"/>
                  <a:pt x="44" y="281"/>
                  <a:pt x="0" y="245"/>
                </a:cubicBezTo>
                <a:cubicBezTo>
                  <a:pt x="0" y="0"/>
                  <a:pt x="0" y="0"/>
                  <a:pt x="0" y="0"/>
                </a:cubicBezTo>
                <a:cubicBezTo>
                  <a:pt x="83" y="69"/>
                  <a:pt x="643" y="109"/>
                  <a:pt x="830" y="10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1287540" y="3929622"/>
            <a:ext cx="2002367" cy="1638300"/>
          </a:xfrm>
          <a:custGeom>
            <a:avLst/>
            <a:gdLst>
              <a:gd name="T0" fmla="*/ 112 w 942"/>
              <a:gd name="T1" fmla="*/ 525 h 770"/>
              <a:gd name="T2" fmla="*/ 112 w 942"/>
              <a:gd name="T3" fmla="*/ 580 h 770"/>
              <a:gd name="T4" fmla="*/ 112 w 942"/>
              <a:gd name="T5" fmla="*/ 770 h 770"/>
              <a:gd name="T6" fmla="*/ 0 w 942"/>
              <a:gd name="T7" fmla="*/ 574 h 770"/>
              <a:gd name="T8" fmla="*/ 2 w 942"/>
              <a:gd name="T9" fmla="*/ 302 h 770"/>
              <a:gd name="T10" fmla="*/ 663 w 942"/>
              <a:gd name="T11" fmla="*/ 112 h 770"/>
              <a:gd name="T12" fmla="*/ 942 w 942"/>
              <a:gd name="T13" fmla="*/ 0 h 770"/>
              <a:gd name="T14" fmla="*/ 942 w 942"/>
              <a:gd name="T15" fmla="*/ 356 h 770"/>
              <a:gd name="T16" fmla="*/ 530 w 942"/>
              <a:gd name="T17" fmla="*/ 474 h 770"/>
              <a:gd name="T18" fmla="*/ 122 w 942"/>
              <a:gd name="T19" fmla="*/ 532 h 770"/>
              <a:gd name="T20" fmla="*/ 112 w 942"/>
              <a:gd name="T21" fmla="*/ 525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2" h="770">
                <a:moveTo>
                  <a:pt x="112" y="525"/>
                </a:moveTo>
                <a:cubicBezTo>
                  <a:pt x="112" y="580"/>
                  <a:pt x="112" y="580"/>
                  <a:pt x="112" y="580"/>
                </a:cubicBezTo>
                <a:cubicBezTo>
                  <a:pt x="112" y="770"/>
                  <a:pt x="112" y="770"/>
                  <a:pt x="112" y="770"/>
                </a:cubicBezTo>
                <a:cubicBezTo>
                  <a:pt x="39" y="710"/>
                  <a:pt x="0" y="642"/>
                  <a:pt x="0" y="574"/>
                </a:cubicBezTo>
                <a:cubicBezTo>
                  <a:pt x="0" y="523"/>
                  <a:pt x="1" y="366"/>
                  <a:pt x="2" y="302"/>
                </a:cubicBezTo>
                <a:cubicBezTo>
                  <a:pt x="100" y="246"/>
                  <a:pt x="256" y="112"/>
                  <a:pt x="663" y="112"/>
                </a:cubicBezTo>
                <a:cubicBezTo>
                  <a:pt x="942" y="0"/>
                  <a:pt x="942" y="0"/>
                  <a:pt x="942" y="0"/>
                </a:cubicBezTo>
                <a:cubicBezTo>
                  <a:pt x="942" y="356"/>
                  <a:pt x="942" y="356"/>
                  <a:pt x="942" y="356"/>
                </a:cubicBezTo>
                <a:cubicBezTo>
                  <a:pt x="770" y="356"/>
                  <a:pt x="618" y="413"/>
                  <a:pt x="530" y="474"/>
                </a:cubicBezTo>
                <a:cubicBezTo>
                  <a:pt x="352" y="456"/>
                  <a:pt x="179" y="566"/>
                  <a:pt x="122" y="532"/>
                </a:cubicBezTo>
                <a:cubicBezTo>
                  <a:pt x="111" y="524"/>
                  <a:pt x="106" y="521"/>
                  <a:pt x="112" y="5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3289906" y="4956205"/>
            <a:ext cx="1416051" cy="558800"/>
          </a:xfrm>
          <a:custGeom>
            <a:avLst/>
            <a:gdLst>
              <a:gd name="T0" fmla="*/ 348 w 666"/>
              <a:gd name="T1" fmla="*/ 0 h 263"/>
              <a:gd name="T2" fmla="*/ 666 w 666"/>
              <a:gd name="T3" fmla="*/ 141 h 263"/>
              <a:gd name="T4" fmla="*/ 0 w 666"/>
              <a:gd name="T5" fmla="*/ 263 h 263"/>
              <a:gd name="T6" fmla="*/ 0 w 666"/>
              <a:gd name="T7" fmla="*/ 64 h 263"/>
              <a:gd name="T8" fmla="*/ 0 w 666"/>
              <a:gd name="T9" fmla="*/ 64 h 263"/>
              <a:gd name="T10" fmla="*/ 348 w 666"/>
              <a:gd name="T11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6" h="263">
                <a:moveTo>
                  <a:pt x="348" y="0"/>
                </a:moveTo>
                <a:cubicBezTo>
                  <a:pt x="666" y="141"/>
                  <a:pt x="666" y="141"/>
                  <a:pt x="666" y="141"/>
                </a:cubicBezTo>
                <a:cubicBezTo>
                  <a:pt x="490" y="219"/>
                  <a:pt x="250" y="263"/>
                  <a:pt x="0" y="26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136" y="64"/>
                  <a:pt x="259" y="39"/>
                  <a:pt x="3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3289906" y="3743355"/>
            <a:ext cx="2002367" cy="884767"/>
          </a:xfrm>
          <a:custGeom>
            <a:avLst/>
            <a:gdLst>
              <a:gd name="T0" fmla="*/ 0 w 942"/>
              <a:gd name="T1" fmla="*/ 199 h 416"/>
              <a:gd name="T2" fmla="*/ 0 w 942"/>
              <a:gd name="T3" fmla="*/ 0 h 416"/>
              <a:gd name="T4" fmla="*/ 942 w 942"/>
              <a:gd name="T5" fmla="*/ 416 h 416"/>
              <a:gd name="T6" fmla="*/ 491 w 942"/>
              <a:gd name="T7" fmla="*/ 416 h 416"/>
              <a:gd name="T8" fmla="*/ 0 w 942"/>
              <a:gd name="T9" fmla="*/ 19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2" h="416">
                <a:moveTo>
                  <a:pt x="0" y="199"/>
                </a:moveTo>
                <a:cubicBezTo>
                  <a:pt x="0" y="0"/>
                  <a:pt x="0" y="0"/>
                  <a:pt x="0" y="0"/>
                </a:cubicBezTo>
                <a:cubicBezTo>
                  <a:pt x="521" y="0"/>
                  <a:pt x="942" y="186"/>
                  <a:pt x="942" y="416"/>
                </a:cubicBezTo>
                <a:cubicBezTo>
                  <a:pt x="491" y="416"/>
                  <a:pt x="491" y="416"/>
                  <a:pt x="491" y="416"/>
                </a:cubicBezTo>
                <a:cubicBezTo>
                  <a:pt x="491" y="296"/>
                  <a:pt x="271" y="199"/>
                  <a:pt x="0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" name="Freeform 13"/>
          <p:cNvSpPr/>
          <p:nvPr/>
        </p:nvSpPr>
        <p:spPr bwMode="auto">
          <a:xfrm>
            <a:off x="4299555" y="4628121"/>
            <a:ext cx="992717" cy="228600"/>
          </a:xfrm>
          <a:custGeom>
            <a:avLst/>
            <a:gdLst>
              <a:gd name="T0" fmla="*/ 16 w 467"/>
              <a:gd name="T1" fmla="*/ 0 h 108"/>
              <a:gd name="T2" fmla="*/ 467 w 467"/>
              <a:gd name="T3" fmla="*/ 0 h 108"/>
              <a:gd name="T4" fmla="*/ 435 w 467"/>
              <a:gd name="T5" fmla="*/ 108 h 108"/>
              <a:gd name="T6" fmla="*/ 0 w 467"/>
              <a:gd name="T7" fmla="*/ 57 h 108"/>
              <a:gd name="T8" fmla="*/ 16 w 467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7" h="108">
                <a:moveTo>
                  <a:pt x="16" y="0"/>
                </a:moveTo>
                <a:cubicBezTo>
                  <a:pt x="467" y="0"/>
                  <a:pt x="467" y="0"/>
                  <a:pt x="467" y="0"/>
                </a:cubicBezTo>
                <a:cubicBezTo>
                  <a:pt x="467" y="37"/>
                  <a:pt x="457" y="73"/>
                  <a:pt x="435" y="108"/>
                </a:cubicBezTo>
                <a:cubicBezTo>
                  <a:pt x="0" y="57"/>
                  <a:pt x="0" y="57"/>
                  <a:pt x="0" y="57"/>
                </a:cubicBezTo>
                <a:cubicBezTo>
                  <a:pt x="11" y="39"/>
                  <a:pt x="16" y="20"/>
                  <a:pt x="1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" name="Freeform 14"/>
          <p:cNvSpPr/>
          <p:nvPr/>
        </p:nvSpPr>
        <p:spPr bwMode="auto">
          <a:xfrm>
            <a:off x="4030739" y="4748773"/>
            <a:ext cx="1193800" cy="505884"/>
          </a:xfrm>
          <a:custGeom>
            <a:avLst/>
            <a:gdLst>
              <a:gd name="T0" fmla="*/ 127 w 562"/>
              <a:gd name="T1" fmla="*/ 0 h 238"/>
              <a:gd name="T2" fmla="*/ 562 w 562"/>
              <a:gd name="T3" fmla="*/ 51 h 238"/>
              <a:gd name="T4" fmla="*/ 318 w 562"/>
              <a:gd name="T5" fmla="*/ 238 h 238"/>
              <a:gd name="T6" fmla="*/ 0 w 562"/>
              <a:gd name="T7" fmla="*/ 97 h 238"/>
              <a:gd name="T8" fmla="*/ 127 w 562"/>
              <a:gd name="T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238">
                <a:moveTo>
                  <a:pt x="127" y="0"/>
                </a:moveTo>
                <a:cubicBezTo>
                  <a:pt x="562" y="51"/>
                  <a:pt x="562" y="51"/>
                  <a:pt x="562" y="51"/>
                </a:cubicBezTo>
                <a:cubicBezTo>
                  <a:pt x="519" y="122"/>
                  <a:pt x="435" y="186"/>
                  <a:pt x="318" y="238"/>
                </a:cubicBezTo>
                <a:cubicBezTo>
                  <a:pt x="0" y="97"/>
                  <a:pt x="0" y="97"/>
                  <a:pt x="0" y="97"/>
                </a:cubicBezTo>
                <a:cubicBezTo>
                  <a:pt x="60" y="70"/>
                  <a:pt x="104" y="37"/>
                  <a:pt x="127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0" name="Freeform 15"/>
          <p:cNvSpPr/>
          <p:nvPr/>
        </p:nvSpPr>
        <p:spPr bwMode="auto">
          <a:xfrm>
            <a:off x="1526722" y="4846139"/>
            <a:ext cx="1763184" cy="668867"/>
          </a:xfrm>
          <a:custGeom>
            <a:avLst/>
            <a:gdLst>
              <a:gd name="T0" fmla="*/ 830 w 830"/>
              <a:gd name="T1" fmla="*/ 115 h 314"/>
              <a:gd name="T2" fmla="*/ 830 w 830"/>
              <a:gd name="T3" fmla="*/ 314 h 314"/>
              <a:gd name="T4" fmla="*/ 164 w 830"/>
              <a:gd name="T5" fmla="*/ 192 h 314"/>
              <a:gd name="T6" fmla="*/ 0 w 830"/>
              <a:gd name="T7" fmla="*/ 94 h 314"/>
              <a:gd name="T8" fmla="*/ 398 w 830"/>
              <a:gd name="T9" fmla="*/ 0 h 314"/>
              <a:gd name="T10" fmla="*/ 830 w 830"/>
              <a:gd name="T11" fmla="*/ 11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0" h="314">
                <a:moveTo>
                  <a:pt x="830" y="115"/>
                </a:moveTo>
                <a:cubicBezTo>
                  <a:pt x="830" y="314"/>
                  <a:pt x="830" y="314"/>
                  <a:pt x="830" y="314"/>
                </a:cubicBezTo>
                <a:cubicBezTo>
                  <a:pt x="581" y="314"/>
                  <a:pt x="341" y="270"/>
                  <a:pt x="164" y="192"/>
                </a:cubicBezTo>
                <a:cubicBezTo>
                  <a:pt x="99" y="163"/>
                  <a:pt x="44" y="130"/>
                  <a:pt x="0" y="94"/>
                </a:cubicBezTo>
                <a:cubicBezTo>
                  <a:pt x="398" y="0"/>
                  <a:pt x="398" y="0"/>
                  <a:pt x="398" y="0"/>
                </a:cubicBezTo>
                <a:cubicBezTo>
                  <a:pt x="480" y="68"/>
                  <a:pt x="643" y="115"/>
                  <a:pt x="830" y="115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" name="Freeform 16"/>
          <p:cNvSpPr/>
          <p:nvPr/>
        </p:nvSpPr>
        <p:spPr bwMode="auto">
          <a:xfrm>
            <a:off x="1287540" y="3743355"/>
            <a:ext cx="2002367" cy="1303867"/>
          </a:xfrm>
          <a:custGeom>
            <a:avLst/>
            <a:gdLst>
              <a:gd name="T0" fmla="*/ 510 w 942"/>
              <a:gd name="T1" fmla="*/ 519 h 613"/>
              <a:gd name="T2" fmla="*/ 112 w 942"/>
              <a:gd name="T3" fmla="*/ 613 h 613"/>
              <a:gd name="T4" fmla="*/ 0 w 942"/>
              <a:gd name="T5" fmla="*/ 416 h 613"/>
              <a:gd name="T6" fmla="*/ 942 w 942"/>
              <a:gd name="T7" fmla="*/ 0 h 613"/>
              <a:gd name="T8" fmla="*/ 942 w 942"/>
              <a:gd name="T9" fmla="*/ 0 h 613"/>
              <a:gd name="T10" fmla="*/ 942 w 942"/>
              <a:gd name="T11" fmla="*/ 199 h 613"/>
              <a:gd name="T12" fmla="*/ 451 w 942"/>
              <a:gd name="T13" fmla="*/ 416 h 613"/>
              <a:gd name="T14" fmla="*/ 510 w 942"/>
              <a:gd name="T15" fmla="*/ 51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2" h="613">
                <a:moveTo>
                  <a:pt x="510" y="519"/>
                </a:moveTo>
                <a:cubicBezTo>
                  <a:pt x="112" y="613"/>
                  <a:pt x="112" y="613"/>
                  <a:pt x="112" y="613"/>
                </a:cubicBezTo>
                <a:cubicBezTo>
                  <a:pt x="39" y="553"/>
                  <a:pt x="0" y="485"/>
                  <a:pt x="0" y="416"/>
                </a:cubicBezTo>
                <a:cubicBezTo>
                  <a:pt x="0" y="186"/>
                  <a:pt x="422" y="0"/>
                  <a:pt x="942" y="0"/>
                </a:cubicBezTo>
                <a:cubicBezTo>
                  <a:pt x="942" y="0"/>
                  <a:pt x="942" y="0"/>
                  <a:pt x="942" y="0"/>
                </a:cubicBezTo>
                <a:cubicBezTo>
                  <a:pt x="942" y="199"/>
                  <a:pt x="942" y="199"/>
                  <a:pt x="942" y="199"/>
                </a:cubicBezTo>
                <a:cubicBezTo>
                  <a:pt x="671" y="199"/>
                  <a:pt x="451" y="296"/>
                  <a:pt x="451" y="416"/>
                </a:cubicBezTo>
                <a:cubicBezTo>
                  <a:pt x="451" y="454"/>
                  <a:pt x="472" y="488"/>
                  <a:pt x="510" y="519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1679122" y="4505355"/>
            <a:ext cx="99484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2072822" y="5144589"/>
            <a:ext cx="97367" cy="97367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3821189" y="5195389"/>
            <a:ext cx="99484" cy="97367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4659389" y="4928689"/>
            <a:ext cx="99484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4236056" y="4120122"/>
            <a:ext cx="97367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5078489" y="4672573"/>
            <a:ext cx="99484" cy="9948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72717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732038" y="2801861"/>
            <a:ext cx="465667" cy="1684867"/>
          </a:xfrm>
          <a:custGeom>
            <a:avLst/>
            <a:gdLst>
              <a:gd name="connsiteX0" fmla="*/ 0 w 349250"/>
              <a:gd name="connsiteY0" fmla="*/ 1263650 h 1263650"/>
              <a:gd name="connsiteX1" fmla="*/ 0 w 349250"/>
              <a:gd name="connsiteY1" fmla="*/ 349250 h 1263650"/>
              <a:gd name="connsiteX2" fmla="*/ 349250 w 349250"/>
              <a:gd name="connsiteY2" fmla="*/ 0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1263650">
                <a:moveTo>
                  <a:pt x="0" y="1263650"/>
                </a:moveTo>
                <a:lnTo>
                  <a:pt x="0" y="349250"/>
                </a:lnTo>
                <a:lnTo>
                  <a:pt x="3492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121504" y="2835728"/>
            <a:ext cx="440267" cy="2294467"/>
          </a:xfrm>
          <a:custGeom>
            <a:avLst/>
            <a:gdLst>
              <a:gd name="connsiteX0" fmla="*/ 0 w 330200"/>
              <a:gd name="connsiteY0" fmla="*/ 1720850 h 1720850"/>
              <a:gd name="connsiteX1" fmla="*/ 0 w 330200"/>
              <a:gd name="connsiteY1" fmla="*/ 330200 h 1720850"/>
              <a:gd name="connsiteX2" fmla="*/ 330200 w 330200"/>
              <a:gd name="connsiteY2" fmla="*/ 0 h 172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1720850">
                <a:moveTo>
                  <a:pt x="0" y="1720850"/>
                </a:moveTo>
                <a:lnTo>
                  <a:pt x="0" y="330200"/>
                </a:lnTo>
                <a:lnTo>
                  <a:pt x="33020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3874105" y="2852661"/>
            <a:ext cx="372533" cy="2345267"/>
          </a:xfrm>
          <a:custGeom>
            <a:avLst/>
            <a:gdLst>
              <a:gd name="connsiteX0" fmla="*/ 0 w 279400"/>
              <a:gd name="connsiteY0" fmla="*/ 1758950 h 1758950"/>
              <a:gd name="connsiteX1" fmla="*/ 0 w 279400"/>
              <a:gd name="connsiteY1" fmla="*/ 279400 h 1758950"/>
              <a:gd name="connsiteX2" fmla="*/ 279400 w 279400"/>
              <a:gd name="connsiteY2" fmla="*/ 0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1758950">
                <a:moveTo>
                  <a:pt x="0" y="1758950"/>
                </a:moveTo>
                <a:lnTo>
                  <a:pt x="0" y="279400"/>
                </a:lnTo>
                <a:lnTo>
                  <a:pt x="27940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4280505" y="2861128"/>
            <a:ext cx="397933" cy="1236133"/>
          </a:xfrm>
          <a:custGeom>
            <a:avLst/>
            <a:gdLst>
              <a:gd name="connsiteX0" fmla="*/ 0 w 298450"/>
              <a:gd name="connsiteY0" fmla="*/ 927100 h 927100"/>
              <a:gd name="connsiteX1" fmla="*/ 0 w 298450"/>
              <a:gd name="connsiteY1" fmla="*/ 298450 h 927100"/>
              <a:gd name="connsiteX2" fmla="*/ 298450 w 298450"/>
              <a:gd name="connsiteY2" fmla="*/ 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50" h="927100">
                <a:moveTo>
                  <a:pt x="0" y="927100"/>
                </a:moveTo>
                <a:lnTo>
                  <a:pt x="0" y="298450"/>
                </a:lnTo>
                <a:lnTo>
                  <a:pt x="2984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4712305" y="2869595"/>
            <a:ext cx="397933" cy="2040467"/>
          </a:xfrm>
          <a:custGeom>
            <a:avLst/>
            <a:gdLst>
              <a:gd name="connsiteX0" fmla="*/ 0 w 298450"/>
              <a:gd name="connsiteY0" fmla="*/ 1530350 h 1530350"/>
              <a:gd name="connsiteX1" fmla="*/ 0 w 298450"/>
              <a:gd name="connsiteY1" fmla="*/ 298450 h 1530350"/>
              <a:gd name="connsiteX2" fmla="*/ 298450 w 298450"/>
              <a:gd name="connsiteY2" fmla="*/ 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50" h="1530350">
                <a:moveTo>
                  <a:pt x="0" y="1530350"/>
                </a:moveTo>
                <a:lnTo>
                  <a:pt x="0" y="298450"/>
                </a:lnTo>
                <a:lnTo>
                  <a:pt x="2984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135638" y="2886528"/>
            <a:ext cx="414867" cy="1778000"/>
          </a:xfrm>
          <a:custGeom>
            <a:avLst/>
            <a:gdLst>
              <a:gd name="connsiteX0" fmla="*/ 0 w 311150"/>
              <a:gd name="connsiteY0" fmla="*/ 1333500 h 1333500"/>
              <a:gd name="connsiteX1" fmla="*/ 0 w 311150"/>
              <a:gd name="connsiteY1" fmla="*/ 311150 h 1333500"/>
              <a:gd name="connsiteX2" fmla="*/ 311150 w 311150"/>
              <a:gd name="connsiteY2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" h="1333500">
                <a:moveTo>
                  <a:pt x="0" y="1333500"/>
                </a:moveTo>
                <a:lnTo>
                  <a:pt x="0" y="311150"/>
                </a:lnTo>
                <a:lnTo>
                  <a:pt x="31115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8900000">
            <a:off x="1990469" y="2141884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 rot="18900000">
            <a:off x="2371469" y="2141883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 rot="18900000">
            <a:off x="4005537" y="2141882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 rot="18900000">
            <a:off x="4488137" y="2141880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rot="18900000">
            <a:off x="4928404" y="2167278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8900000">
            <a:off x="5402539" y="2201146"/>
            <a:ext cx="142539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 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733332" y="2124476"/>
            <a:ext cx="2404784" cy="3777804"/>
            <a:chOff x="6038926" y="2385827"/>
            <a:chExt cx="1803588" cy="2833353"/>
          </a:xfrm>
        </p:grpSpPr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6038926" y="2634251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040812" y="2385827"/>
              <a:ext cx="1504547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Please Add Text Here</a:t>
              </a:r>
              <a:endParaRPr lang="zh-CN" altLang="en-US" sz="2665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6038926" y="4053476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696174" y="4266899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254974" y="5066999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855174" y="5117799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172674" y="4812999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299674" y="4038299"/>
            <a:ext cx="52770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354286" y="2067380"/>
            <a:ext cx="7605486" cy="4078514"/>
          </a:xfrm>
          <a:prstGeom prst="roundRect">
            <a:avLst/>
          </a:prstGeom>
          <a:solidFill>
            <a:schemeClr val="bg1"/>
          </a:solidFill>
          <a:ln>
            <a:solidFill>
              <a:srgbClr val="20B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237" y="0"/>
            <a:ext cx="7515616" cy="6858000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680857" y="2395802"/>
            <a:ext cx="6952344" cy="3421668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36" tIns="48368" rIns="96736" bIns="4836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岁月流转，时光飞逝，转眼间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的工作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又过去了一半。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回首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过去半年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工作，经过全体领导及员工的共同努力，公司经营业绩保持良好，行业地位、社会形象日渐提升，各项工作全面发展。今年，面对经济下行所带来的影响，公司上下团结一致，奋力拼搏，打了一场漂亮的安全效益翻身仗。我们不仅在上半年实现了扭亏为赢，而且全年销售收入突破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亿元，标志着公司迈上了一个新台阶，步入了一个新的发展阶段。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新起点、新希望。站在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-455735" y="25879"/>
            <a:ext cx="2487735" cy="88814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5400" b="1" kern="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5400" b="1" kern="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7167" y="2063328"/>
            <a:ext cx="5725583" cy="781051"/>
            <a:chOff x="1044575" y="1565276"/>
            <a:chExt cx="4294187" cy="585788"/>
          </a:xfrm>
          <a:solidFill>
            <a:srgbClr val="20B5BC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1044575" y="1565276"/>
              <a:ext cx="4294187" cy="585788"/>
            </a:xfrm>
            <a:custGeom>
              <a:avLst/>
              <a:gdLst>
                <a:gd name="T0" fmla="*/ 2034 w 2034"/>
                <a:gd name="T1" fmla="*/ 41 h 277"/>
                <a:gd name="T2" fmla="*/ 2034 w 2034"/>
                <a:gd name="T3" fmla="*/ 236 h 277"/>
                <a:gd name="T4" fmla="*/ 1993 w 2034"/>
                <a:gd name="T5" fmla="*/ 277 h 277"/>
                <a:gd name="T6" fmla="*/ 41 w 2034"/>
                <a:gd name="T7" fmla="*/ 277 h 277"/>
                <a:gd name="T8" fmla="*/ 0 w 2034"/>
                <a:gd name="T9" fmla="*/ 236 h 277"/>
                <a:gd name="T10" fmla="*/ 0 w 2034"/>
                <a:gd name="T11" fmla="*/ 41 h 277"/>
                <a:gd name="T12" fmla="*/ 41 w 2034"/>
                <a:gd name="T13" fmla="*/ 0 h 277"/>
                <a:gd name="T14" fmla="*/ 1993 w 2034"/>
                <a:gd name="T15" fmla="*/ 0 h 277"/>
                <a:gd name="T16" fmla="*/ 2034 w 2034"/>
                <a:gd name="T17" fmla="*/ 4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4" h="277">
                  <a:moveTo>
                    <a:pt x="2034" y="41"/>
                  </a:moveTo>
                  <a:cubicBezTo>
                    <a:pt x="2034" y="236"/>
                    <a:pt x="2034" y="236"/>
                    <a:pt x="2034" y="236"/>
                  </a:cubicBezTo>
                  <a:cubicBezTo>
                    <a:pt x="2034" y="259"/>
                    <a:pt x="2015" y="277"/>
                    <a:pt x="1993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19" y="277"/>
                    <a:pt x="0" y="259"/>
                    <a:pt x="0" y="2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1993" y="0"/>
                    <a:pt x="1993" y="0"/>
                    <a:pt x="1993" y="0"/>
                  </a:cubicBezTo>
                  <a:cubicBezTo>
                    <a:pt x="2015" y="0"/>
                    <a:pt x="2034" y="19"/>
                    <a:pt x="203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1128018" y="1649758"/>
              <a:ext cx="4065766" cy="3000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47167" y="2935395"/>
            <a:ext cx="4510616" cy="778933"/>
            <a:chOff x="1044575" y="2181226"/>
            <a:chExt cx="3382962" cy="584200"/>
          </a:xfrm>
          <a:solidFill>
            <a:schemeClr val="bg1">
              <a:lumMod val="65000"/>
            </a:schemeClr>
          </a:solidFill>
        </p:grpSpPr>
        <p:sp>
          <p:nvSpPr>
            <p:cNvPr id="14" name="Freeform 6"/>
            <p:cNvSpPr/>
            <p:nvPr/>
          </p:nvSpPr>
          <p:spPr bwMode="auto">
            <a:xfrm>
              <a:off x="1044575" y="2181226"/>
              <a:ext cx="3382962" cy="584200"/>
            </a:xfrm>
            <a:custGeom>
              <a:avLst/>
              <a:gdLst>
                <a:gd name="T0" fmla="*/ 1602 w 1602"/>
                <a:gd name="T1" fmla="*/ 236 h 277"/>
                <a:gd name="T2" fmla="*/ 1602 w 1602"/>
                <a:gd name="T3" fmla="*/ 41 h 277"/>
                <a:gd name="T4" fmla="*/ 1561 w 1602"/>
                <a:gd name="T5" fmla="*/ 0 h 277"/>
                <a:gd name="T6" fmla="*/ 41 w 1602"/>
                <a:gd name="T7" fmla="*/ 0 h 277"/>
                <a:gd name="T8" fmla="*/ 0 w 1602"/>
                <a:gd name="T9" fmla="*/ 41 h 277"/>
                <a:gd name="T10" fmla="*/ 0 w 1602"/>
                <a:gd name="T11" fmla="*/ 236 h 277"/>
                <a:gd name="T12" fmla="*/ 41 w 1602"/>
                <a:gd name="T13" fmla="*/ 277 h 277"/>
                <a:gd name="T14" fmla="*/ 1561 w 1602"/>
                <a:gd name="T15" fmla="*/ 277 h 277"/>
                <a:gd name="T16" fmla="*/ 1602 w 1602"/>
                <a:gd name="T17" fmla="*/ 23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2" h="277">
                  <a:moveTo>
                    <a:pt x="1602" y="236"/>
                  </a:moveTo>
                  <a:cubicBezTo>
                    <a:pt x="1602" y="41"/>
                    <a:pt x="1602" y="41"/>
                    <a:pt x="1602" y="41"/>
                  </a:cubicBezTo>
                  <a:cubicBezTo>
                    <a:pt x="1602" y="19"/>
                    <a:pt x="1584" y="0"/>
                    <a:pt x="156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9"/>
                    <a:pt x="19" y="277"/>
                    <a:pt x="41" y="277"/>
                  </a:cubicBezTo>
                  <a:cubicBezTo>
                    <a:pt x="1561" y="277"/>
                    <a:pt x="1561" y="277"/>
                    <a:pt x="1561" y="277"/>
                  </a:cubicBezTo>
                  <a:cubicBezTo>
                    <a:pt x="1584" y="277"/>
                    <a:pt x="1602" y="259"/>
                    <a:pt x="1602" y="2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 bwMode="auto">
            <a:xfrm>
              <a:off x="1135638" y="2186528"/>
              <a:ext cx="3122042" cy="4154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47167" y="3795182"/>
            <a:ext cx="2489200" cy="778933"/>
            <a:chOff x="1044575" y="2795588"/>
            <a:chExt cx="1866900" cy="584200"/>
          </a:xfrm>
          <a:solidFill>
            <a:srgbClr val="20B5BC"/>
          </a:solidFill>
        </p:grpSpPr>
        <p:sp>
          <p:nvSpPr>
            <p:cNvPr id="17" name="Freeform 7"/>
            <p:cNvSpPr/>
            <p:nvPr/>
          </p:nvSpPr>
          <p:spPr bwMode="auto">
            <a:xfrm>
              <a:off x="1044575" y="2795588"/>
              <a:ext cx="1866900" cy="584200"/>
            </a:xfrm>
            <a:custGeom>
              <a:avLst/>
              <a:gdLst>
                <a:gd name="T0" fmla="*/ 884 w 884"/>
                <a:gd name="T1" fmla="*/ 41 h 277"/>
                <a:gd name="T2" fmla="*/ 884 w 884"/>
                <a:gd name="T3" fmla="*/ 236 h 277"/>
                <a:gd name="T4" fmla="*/ 843 w 884"/>
                <a:gd name="T5" fmla="*/ 277 h 277"/>
                <a:gd name="T6" fmla="*/ 41 w 884"/>
                <a:gd name="T7" fmla="*/ 277 h 277"/>
                <a:gd name="T8" fmla="*/ 0 w 884"/>
                <a:gd name="T9" fmla="*/ 236 h 277"/>
                <a:gd name="T10" fmla="*/ 0 w 884"/>
                <a:gd name="T11" fmla="*/ 41 h 277"/>
                <a:gd name="T12" fmla="*/ 41 w 884"/>
                <a:gd name="T13" fmla="*/ 0 h 277"/>
                <a:gd name="T14" fmla="*/ 843 w 884"/>
                <a:gd name="T15" fmla="*/ 0 h 277"/>
                <a:gd name="T16" fmla="*/ 884 w 884"/>
                <a:gd name="T17" fmla="*/ 4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4" h="277">
                  <a:moveTo>
                    <a:pt x="884" y="41"/>
                  </a:moveTo>
                  <a:cubicBezTo>
                    <a:pt x="884" y="236"/>
                    <a:pt x="884" y="236"/>
                    <a:pt x="884" y="236"/>
                  </a:cubicBezTo>
                  <a:cubicBezTo>
                    <a:pt x="884" y="259"/>
                    <a:pt x="866" y="277"/>
                    <a:pt x="843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19" y="277"/>
                    <a:pt x="0" y="259"/>
                    <a:pt x="0" y="2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843" y="0"/>
                    <a:pt x="843" y="0"/>
                    <a:pt x="843" y="0"/>
                  </a:cubicBezTo>
                  <a:cubicBezTo>
                    <a:pt x="866" y="0"/>
                    <a:pt x="884" y="19"/>
                    <a:pt x="88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 bwMode="auto">
            <a:xfrm>
              <a:off x="1082298" y="2811368"/>
              <a:ext cx="1829177" cy="4154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47167" y="4675294"/>
            <a:ext cx="3202516" cy="781050"/>
            <a:chOff x="1044575" y="3409951"/>
            <a:chExt cx="2401887" cy="585788"/>
          </a:xfrm>
          <a:solidFill>
            <a:schemeClr val="bg1">
              <a:lumMod val="65000"/>
            </a:schemeClr>
          </a:solidFill>
        </p:grpSpPr>
        <p:sp>
          <p:nvSpPr>
            <p:cNvPr id="20" name="Freeform 8"/>
            <p:cNvSpPr/>
            <p:nvPr/>
          </p:nvSpPr>
          <p:spPr bwMode="auto">
            <a:xfrm>
              <a:off x="1044575" y="3409951"/>
              <a:ext cx="2401887" cy="585788"/>
            </a:xfrm>
            <a:custGeom>
              <a:avLst/>
              <a:gdLst>
                <a:gd name="T0" fmla="*/ 1137 w 1137"/>
                <a:gd name="T1" fmla="*/ 236 h 277"/>
                <a:gd name="T2" fmla="*/ 1137 w 1137"/>
                <a:gd name="T3" fmla="*/ 41 h 277"/>
                <a:gd name="T4" fmla="*/ 1096 w 1137"/>
                <a:gd name="T5" fmla="*/ 0 h 277"/>
                <a:gd name="T6" fmla="*/ 41 w 1137"/>
                <a:gd name="T7" fmla="*/ 0 h 277"/>
                <a:gd name="T8" fmla="*/ 0 w 1137"/>
                <a:gd name="T9" fmla="*/ 41 h 277"/>
                <a:gd name="T10" fmla="*/ 0 w 1137"/>
                <a:gd name="T11" fmla="*/ 236 h 277"/>
                <a:gd name="T12" fmla="*/ 41 w 1137"/>
                <a:gd name="T13" fmla="*/ 277 h 277"/>
                <a:gd name="T14" fmla="*/ 1096 w 1137"/>
                <a:gd name="T15" fmla="*/ 277 h 277"/>
                <a:gd name="T16" fmla="*/ 1137 w 1137"/>
                <a:gd name="T17" fmla="*/ 23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7" h="277">
                  <a:moveTo>
                    <a:pt x="1137" y="236"/>
                  </a:moveTo>
                  <a:cubicBezTo>
                    <a:pt x="1137" y="41"/>
                    <a:pt x="1137" y="41"/>
                    <a:pt x="1137" y="41"/>
                  </a:cubicBezTo>
                  <a:cubicBezTo>
                    <a:pt x="1137" y="18"/>
                    <a:pt x="1119" y="0"/>
                    <a:pt x="109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9"/>
                    <a:pt x="19" y="277"/>
                    <a:pt x="41" y="277"/>
                  </a:cubicBezTo>
                  <a:cubicBezTo>
                    <a:pt x="1096" y="277"/>
                    <a:pt x="1096" y="277"/>
                    <a:pt x="1096" y="277"/>
                  </a:cubicBezTo>
                  <a:cubicBezTo>
                    <a:pt x="1119" y="277"/>
                    <a:pt x="1137" y="258"/>
                    <a:pt x="1137" y="2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 bwMode="auto">
            <a:xfrm>
              <a:off x="1074678" y="3481928"/>
              <a:ext cx="2371784" cy="30008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/>
                  </a:solidFill>
                </a:rPr>
                <a:t>This is a sample text. Insert your desired text here. Again. This is a dummy text. Enter your own text here. This is a sample text. </a:t>
              </a:r>
              <a:endParaRPr lang="zh-CN" altLang="en-US" sz="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Freeform 9"/>
          <p:cNvSpPr/>
          <p:nvPr/>
        </p:nvSpPr>
        <p:spPr bwMode="auto">
          <a:xfrm>
            <a:off x="4847167" y="5555404"/>
            <a:ext cx="785283" cy="781051"/>
          </a:xfrm>
          <a:custGeom>
            <a:avLst/>
            <a:gdLst>
              <a:gd name="T0" fmla="*/ 279 w 279"/>
              <a:gd name="T1" fmla="*/ 41 h 277"/>
              <a:gd name="T2" fmla="*/ 279 w 279"/>
              <a:gd name="T3" fmla="*/ 236 h 277"/>
              <a:gd name="T4" fmla="*/ 238 w 279"/>
              <a:gd name="T5" fmla="*/ 277 h 277"/>
              <a:gd name="T6" fmla="*/ 41 w 279"/>
              <a:gd name="T7" fmla="*/ 277 h 277"/>
              <a:gd name="T8" fmla="*/ 0 w 279"/>
              <a:gd name="T9" fmla="*/ 236 h 277"/>
              <a:gd name="T10" fmla="*/ 0 w 279"/>
              <a:gd name="T11" fmla="*/ 41 h 277"/>
              <a:gd name="T12" fmla="*/ 41 w 279"/>
              <a:gd name="T13" fmla="*/ 0 h 277"/>
              <a:gd name="T14" fmla="*/ 238 w 279"/>
              <a:gd name="T15" fmla="*/ 0 h 277"/>
              <a:gd name="T16" fmla="*/ 279 w 279"/>
              <a:gd name="T17" fmla="*/ 41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" h="277">
                <a:moveTo>
                  <a:pt x="279" y="41"/>
                </a:moveTo>
                <a:cubicBezTo>
                  <a:pt x="279" y="236"/>
                  <a:pt x="279" y="236"/>
                  <a:pt x="279" y="236"/>
                </a:cubicBezTo>
                <a:cubicBezTo>
                  <a:pt x="279" y="258"/>
                  <a:pt x="261" y="277"/>
                  <a:pt x="238" y="277"/>
                </a:cubicBezTo>
                <a:cubicBezTo>
                  <a:pt x="41" y="277"/>
                  <a:pt x="41" y="277"/>
                  <a:pt x="41" y="277"/>
                </a:cubicBezTo>
                <a:cubicBezTo>
                  <a:pt x="19" y="277"/>
                  <a:pt x="0" y="258"/>
                  <a:pt x="0" y="23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9" y="0"/>
                  <a:pt x="41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61" y="0"/>
                  <a:pt x="279" y="18"/>
                  <a:pt x="279" y="41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08881" y="1996388"/>
            <a:ext cx="2702677" cy="3498404"/>
            <a:chOff x="6038926" y="2357252"/>
            <a:chExt cx="2027008" cy="2623803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6038926" y="2634251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040812" y="2357252"/>
              <a:ext cx="202512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PLEASE ADD TEXT HERE</a:t>
              </a:r>
              <a:endParaRPr lang="zh-CN" altLang="en-US" sz="48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6038926" y="3815351"/>
              <a:ext cx="1803588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5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9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175"/>
          <p:cNvSpPr txBox="1"/>
          <p:nvPr/>
        </p:nvSpPr>
        <p:spPr>
          <a:xfrm>
            <a:off x="5788144" y="568624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12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 bwMode="auto">
          <a:xfrm>
            <a:off x="4826345" y="5645024"/>
            <a:ext cx="806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>
              <a:defRPr/>
            </a:pPr>
            <a:r>
              <a:rPr lang="en-US" altLang="zh-CN" sz="800" dirty="0">
                <a:solidFill>
                  <a:prstClr val="white"/>
                </a:solidFill>
              </a:rPr>
              <a:t>This is a sample text.</a:t>
            </a:r>
            <a:endParaRPr lang="zh-CN" altLang="en-US" sz="800" dirty="0">
              <a:solidFill>
                <a:prstClr val="white"/>
              </a:solidFill>
            </a:endParaRPr>
          </a:p>
        </p:txBody>
      </p:sp>
      <p:sp>
        <p:nvSpPr>
          <p:cNvPr id="29" name="TextBox 175"/>
          <p:cNvSpPr txBox="1"/>
          <p:nvPr/>
        </p:nvSpPr>
        <p:spPr>
          <a:xfrm>
            <a:off x="8246864" y="482264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47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0" name="TextBox 175"/>
          <p:cNvSpPr txBox="1"/>
          <p:nvPr/>
        </p:nvSpPr>
        <p:spPr>
          <a:xfrm>
            <a:off x="7505184" y="391840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35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TextBox 175"/>
          <p:cNvSpPr txBox="1"/>
          <p:nvPr/>
        </p:nvSpPr>
        <p:spPr>
          <a:xfrm>
            <a:off x="9466064" y="307512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72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Box 175"/>
          <p:cNvSpPr txBox="1"/>
          <p:nvPr/>
        </p:nvSpPr>
        <p:spPr>
          <a:xfrm>
            <a:off x="10675104" y="2160724"/>
            <a:ext cx="718466" cy="5027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</a:rPr>
              <a:t>96</a:t>
            </a:r>
            <a:r>
              <a:rPr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74739" y="2067522"/>
            <a:ext cx="551542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73023" y="2134939"/>
            <a:ext cx="2569029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74739" y="2719714"/>
            <a:ext cx="551542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73023" y="2787131"/>
            <a:ext cx="2569029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74739" y="3371906"/>
            <a:ext cx="551542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73023" y="3439323"/>
            <a:ext cx="2569029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74739" y="4024098"/>
            <a:ext cx="551542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73023" y="4091515"/>
            <a:ext cx="2569029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50145" y="288873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32285" y="2815039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492239" y="3437170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78514" y="4103237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29717" y="1828800"/>
            <a:ext cx="1557867" cy="4487184"/>
            <a:chOff x="2078038" y="1543050"/>
            <a:chExt cx="1168400" cy="3613038"/>
          </a:xfrm>
          <a:solidFill>
            <a:srgbClr val="20B5BC"/>
          </a:solidFill>
        </p:grpSpPr>
        <p:sp>
          <p:nvSpPr>
            <p:cNvPr id="11" name="任意多边形 10"/>
            <p:cNvSpPr/>
            <p:nvPr/>
          </p:nvSpPr>
          <p:spPr bwMode="auto">
            <a:xfrm>
              <a:off x="2078038" y="1543050"/>
              <a:ext cx="1168400" cy="3613038"/>
            </a:xfrm>
            <a:custGeom>
              <a:avLst/>
              <a:gdLst>
                <a:gd name="connsiteX0" fmla="*/ 976313 w 1168400"/>
                <a:gd name="connsiteY0" fmla="*/ 0 h 3613038"/>
                <a:gd name="connsiteX1" fmla="*/ 1168400 w 1168400"/>
                <a:gd name="connsiteY1" fmla="*/ 499372 h 3613038"/>
                <a:gd name="connsiteX2" fmla="*/ 992188 w 1168400"/>
                <a:gd name="connsiteY2" fmla="*/ 390665 h 3613038"/>
                <a:gd name="connsiteX3" fmla="*/ 454025 w 1168400"/>
                <a:gd name="connsiteY3" fmla="*/ 1319769 h 3613038"/>
                <a:gd name="connsiteX4" fmla="*/ 454025 w 1168400"/>
                <a:gd name="connsiteY4" fmla="*/ 3613038 h 3613038"/>
                <a:gd name="connsiteX5" fmla="*/ 0 w 1168400"/>
                <a:gd name="connsiteY5" fmla="*/ 3613038 h 3613038"/>
                <a:gd name="connsiteX6" fmla="*/ 0 w 1168400"/>
                <a:gd name="connsiteY6" fmla="*/ 1319769 h 3613038"/>
                <a:gd name="connsiteX7" fmla="*/ 650875 w 1168400"/>
                <a:gd name="connsiteY7" fmla="*/ 181744 h 3613038"/>
                <a:gd name="connsiteX8" fmla="*/ 473075 w 1168400"/>
                <a:gd name="connsiteY8" fmla="*/ 71339 h 3613038"/>
                <a:gd name="connsiteX9" fmla="*/ 976313 w 1168400"/>
                <a:gd name="connsiteY9" fmla="*/ 0 h 361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8400" h="3613038">
                  <a:moveTo>
                    <a:pt x="976313" y="0"/>
                  </a:moveTo>
                  <a:lnTo>
                    <a:pt x="1168400" y="499372"/>
                  </a:lnTo>
                  <a:lnTo>
                    <a:pt x="992188" y="390665"/>
                  </a:lnTo>
                  <a:lnTo>
                    <a:pt x="454025" y="1319769"/>
                  </a:lnTo>
                  <a:lnTo>
                    <a:pt x="454025" y="3613038"/>
                  </a:lnTo>
                  <a:lnTo>
                    <a:pt x="0" y="3613038"/>
                  </a:lnTo>
                  <a:lnTo>
                    <a:pt x="0" y="1319769"/>
                  </a:lnTo>
                  <a:lnTo>
                    <a:pt x="650875" y="181744"/>
                  </a:lnTo>
                  <a:lnTo>
                    <a:pt x="473075" y="71339"/>
                  </a:lnTo>
                  <a:lnTo>
                    <a:pt x="9763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694077" y="1596509"/>
              <a:ext cx="395782" cy="37172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21003" y="4179985"/>
            <a:ext cx="2979519" cy="654417"/>
            <a:chOff x="1964946" y="597930"/>
            <a:chExt cx="2234639" cy="490812"/>
          </a:xfrm>
        </p:grpSpPr>
        <p:sp>
          <p:nvSpPr>
            <p:cNvPr id="14" name="文本框 13"/>
            <p:cNvSpPr txBox="1"/>
            <p:nvPr/>
          </p:nvSpPr>
          <p:spPr bwMode="auto">
            <a:xfrm>
              <a:off x="1964946" y="788660"/>
              <a:ext cx="2234639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5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65684" y="2800765"/>
            <a:ext cx="3117241" cy="654417"/>
            <a:chOff x="1964946" y="597930"/>
            <a:chExt cx="2337931" cy="490812"/>
          </a:xfrm>
        </p:grpSpPr>
        <p:sp>
          <p:nvSpPr>
            <p:cNvPr id="17" name="文本框 16"/>
            <p:cNvSpPr txBox="1"/>
            <p:nvPr/>
          </p:nvSpPr>
          <p:spPr bwMode="auto">
            <a:xfrm>
              <a:off x="1964946" y="788660"/>
              <a:ext cx="2337931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8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40843" y="1754285"/>
            <a:ext cx="3306239" cy="654417"/>
            <a:chOff x="1964946" y="597930"/>
            <a:chExt cx="2479679" cy="490812"/>
          </a:xfrm>
        </p:grpSpPr>
        <p:sp>
          <p:nvSpPr>
            <p:cNvPr id="20" name="文本框 19"/>
            <p:cNvSpPr txBox="1"/>
            <p:nvPr/>
          </p:nvSpPr>
          <p:spPr bwMode="auto">
            <a:xfrm>
              <a:off x="1964946" y="788660"/>
              <a:ext cx="2479679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27480" y="3067464"/>
            <a:ext cx="2349885" cy="808304"/>
            <a:chOff x="1964947" y="597930"/>
            <a:chExt cx="1762414" cy="606228"/>
          </a:xfrm>
        </p:grpSpPr>
        <p:sp>
          <p:nvSpPr>
            <p:cNvPr id="23" name="文本框 22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" name="文本框 24"/>
            <p:cNvSpPr txBox="1">
              <a:spLocks noChangeArrowheads="1"/>
            </p:cNvSpPr>
            <p:nvPr/>
          </p:nvSpPr>
          <p:spPr bwMode="auto">
            <a:xfrm>
              <a:off x="227107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75818" y="2848499"/>
            <a:ext cx="1555749" cy="3467485"/>
            <a:chOff x="2554288" y="2363788"/>
            <a:chExt cx="1166812" cy="2792300"/>
          </a:xfrm>
          <a:solidFill>
            <a:schemeClr val="bg1">
              <a:lumMod val="65000"/>
            </a:schemeClr>
          </a:solidFill>
        </p:grpSpPr>
        <p:sp>
          <p:nvSpPr>
            <p:cNvPr id="26" name="任意多边形 25"/>
            <p:cNvSpPr/>
            <p:nvPr/>
          </p:nvSpPr>
          <p:spPr>
            <a:xfrm>
              <a:off x="2554288" y="2363788"/>
              <a:ext cx="1166812" cy="2792300"/>
            </a:xfrm>
            <a:custGeom>
              <a:avLst/>
              <a:gdLst>
                <a:gd name="connsiteX0" fmla="*/ 975174 w 1166812"/>
                <a:gd name="connsiteY0" fmla="*/ 0 h 2792300"/>
                <a:gd name="connsiteX1" fmla="*/ 1166812 w 1166812"/>
                <a:gd name="connsiteY1" fmla="*/ 500492 h 2792300"/>
                <a:gd name="connsiteX2" fmla="*/ 992154 w 1166812"/>
                <a:gd name="connsiteY2" fmla="*/ 394170 h 2792300"/>
                <a:gd name="connsiteX3" fmla="*/ 453626 w 1166812"/>
                <a:gd name="connsiteY3" fmla="*/ 1319949 h 2792300"/>
                <a:gd name="connsiteX4" fmla="*/ 453626 w 1166812"/>
                <a:gd name="connsiteY4" fmla="*/ 2761896 h 2792300"/>
                <a:gd name="connsiteX5" fmla="*/ 453626 w 1166812"/>
                <a:gd name="connsiteY5" fmla="*/ 2792300 h 2792300"/>
                <a:gd name="connsiteX6" fmla="*/ 0 w 1166812"/>
                <a:gd name="connsiteY6" fmla="*/ 2792300 h 2792300"/>
                <a:gd name="connsiteX7" fmla="*/ 0 w 1166812"/>
                <a:gd name="connsiteY7" fmla="*/ 2703874 h 2792300"/>
                <a:gd name="connsiteX8" fmla="*/ 0 w 1166812"/>
                <a:gd name="connsiteY8" fmla="*/ 1319949 h 2792300"/>
                <a:gd name="connsiteX9" fmla="*/ 650116 w 1166812"/>
                <a:gd name="connsiteY9" fmla="*/ 181526 h 2792300"/>
                <a:gd name="connsiteX10" fmla="*/ 473032 w 1166812"/>
                <a:gd name="connsiteY10" fmla="*/ 72610 h 2792300"/>
                <a:gd name="connsiteX11" fmla="*/ 975174 w 1166812"/>
                <a:gd name="connsiteY11" fmla="*/ 0 h 279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6812" h="2792300">
                  <a:moveTo>
                    <a:pt x="975174" y="0"/>
                  </a:moveTo>
                  <a:cubicBezTo>
                    <a:pt x="1166812" y="500492"/>
                    <a:pt x="1166812" y="500492"/>
                    <a:pt x="1166812" y="500492"/>
                  </a:cubicBezTo>
                  <a:cubicBezTo>
                    <a:pt x="992154" y="394170"/>
                    <a:pt x="992154" y="394170"/>
                    <a:pt x="992154" y="394170"/>
                  </a:cubicBezTo>
                  <a:lnTo>
                    <a:pt x="453626" y="1319949"/>
                  </a:lnTo>
                  <a:cubicBezTo>
                    <a:pt x="453626" y="2271336"/>
                    <a:pt x="453626" y="2628107"/>
                    <a:pt x="453626" y="2761896"/>
                  </a:cubicBezTo>
                  <a:lnTo>
                    <a:pt x="453626" y="2792300"/>
                  </a:lnTo>
                  <a:lnTo>
                    <a:pt x="0" y="2792300"/>
                  </a:lnTo>
                  <a:lnTo>
                    <a:pt x="0" y="2703874"/>
                  </a:lnTo>
                  <a:cubicBezTo>
                    <a:pt x="0" y="1319949"/>
                    <a:pt x="0" y="1319949"/>
                    <a:pt x="0" y="1319949"/>
                  </a:cubicBezTo>
                  <a:cubicBezTo>
                    <a:pt x="650116" y="181526"/>
                    <a:pt x="650116" y="181526"/>
                    <a:pt x="650116" y="181526"/>
                  </a:cubicBezTo>
                  <a:cubicBezTo>
                    <a:pt x="473032" y="72610"/>
                    <a:pt x="473032" y="72610"/>
                    <a:pt x="473032" y="72610"/>
                  </a:cubicBezTo>
                  <a:cubicBezTo>
                    <a:pt x="975174" y="0"/>
                    <a:pt x="975174" y="0"/>
                    <a:pt x="9751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170327" y="2444234"/>
              <a:ext cx="395782" cy="37177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75617" y="3190851"/>
            <a:ext cx="1557867" cy="3125135"/>
            <a:chOff x="1287463" y="2727326"/>
            <a:chExt cx="1168400" cy="2428763"/>
          </a:xfrm>
          <a:solidFill>
            <a:schemeClr val="bg1">
              <a:lumMod val="65000"/>
            </a:schemeClr>
          </a:solidFill>
        </p:grpSpPr>
        <p:sp>
          <p:nvSpPr>
            <p:cNvPr id="29" name="任意多边形 28"/>
            <p:cNvSpPr/>
            <p:nvPr/>
          </p:nvSpPr>
          <p:spPr bwMode="auto">
            <a:xfrm flipH="1">
              <a:off x="1287463" y="2727326"/>
              <a:ext cx="1168400" cy="2428763"/>
            </a:xfrm>
            <a:custGeom>
              <a:avLst/>
              <a:gdLst>
                <a:gd name="connsiteX0" fmla="*/ 976501 w 1168400"/>
                <a:gd name="connsiteY0" fmla="*/ 0 h 2428763"/>
                <a:gd name="connsiteX1" fmla="*/ 1168400 w 1168400"/>
                <a:gd name="connsiteY1" fmla="*/ 500495 h 2428763"/>
                <a:gd name="connsiteX2" fmla="*/ 993505 w 1168400"/>
                <a:gd name="connsiteY2" fmla="*/ 391579 h 2428763"/>
                <a:gd name="connsiteX3" fmla="*/ 454243 w 1168400"/>
                <a:gd name="connsiteY3" fmla="*/ 1319958 h 2428763"/>
                <a:gd name="connsiteX4" fmla="*/ 454243 w 1168400"/>
                <a:gd name="connsiteY4" fmla="*/ 2157573 h 2428763"/>
                <a:gd name="connsiteX5" fmla="*/ 454243 w 1168400"/>
                <a:gd name="connsiteY5" fmla="*/ 2416248 h 2428763"/>
                <a:gd name="connsiteX6" fmla="*/ 454243 w 1168400"/>
                <a:gd name="connsiteY6" fmla="*/ 2428763 h 2428763"/>
                <a:gd name="connsiteX7" fmla="*/ 0 w 1168400"/>
                <a:gd name="connsiteY7" fmla="*/ 2428763 h 2428763"/>
                <a:gd name="connsiteX8" fmla="*/ 0 w 1168400"/>
                <a:gd name="connsiteY8" fmla="*/ 2355621 h 2428763"/>
                <a:gd name="connsiteX9" fmla="*/ 0 w 1168400"/>
                <a:gd name="connsiteY9" fmla="*/ 2157573 h 2428763"/>
                <a:gd name="connsiteX10" fmla="*/ 0 w 1168400"/>
                <a:gd name="connsiteY10" fmla="*/ 1319958 h 2428763"/>
                <a:gd name="connsiteX11" fmla="*/ 651001 w 1168400"/>
                <a:gd name="connsiteY11" fmla="*/ 181527 h 2428763"/>
                <a:gd name="connsiteX12" fmla="*/ 473676 w 1168400"/>
                <a:gd name="connsiteY12" fmla="*/ 72611 h 2428763"/>
                <a:gd name="connsiteX13" fmla="*/ 976501 w 1168400"/>
                <a:gd name="connsiteY13" fmla="*/ 0 h 242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8400" h="2428763">
                  <a:moveTo>
                    <a:pt x="976501" y="0"/>
                  </a:moveTo>
                  <a:cubicBezTo>
                    <a:pt x="1168400" y="500495"/>
                    <a:pt x="1168400" y="500495"/>
                    <a:pt x="1168400" y="500495"/>
                  </a:cubicBezTo>
                  <a:cubicBezTo>
                    <a:pt x="993505" y="391579"/>
                    <a:pt x="993505" y="391579"/>
                    <a:pt x="993505" y="391579"/>
                  </a:cubicBezTo>
                  <a:lnTo>
                    <a:pt x="454243" y="1319958"/>
                  </a:lnTo>
                  <a:cubicBezTo>
                    <a:pt x="454243" y="2157573"/>
                    <a:pt x="454243" y="2157573"/>
                    <a:pt x="454243" y="2157573"/>
                  </a:cubicBezTo>
                  <a:cubicBezTo>
                    <a:pt x="454243" y="2305388"/>
                    <a:pt x="454243" y="2379295"/>
                    <a:pt x="454243" y="2416248"/>
                  </a:cubicBezTo>
                  <a:lnTo>
                    <a:pt x="454243" y="2428763"/>
                  </a:lnTo>
                  <a:lnTo>
                    <a:pt x="0" y="2428763"/>
                  </a:lnTo>
                  <a:lnTo>
                    <a:pt x="0" y="2355621"/>
                  </a:lnTo>
                  <a:cubicBezTo>
                    <a:pt x="0" y="2157573"/>
                    <a:pt x="0" y="2157573"/>
                    <a:pt x="0" y="2157573"/>
                  </a:cubicBezTo>
                  <a:cubicBezTo>
                    <a:pt x="0" y="1319958"/>
                    <a:pt x="0" y="1319958"/>
                    <a:pt x="0" y="1319958"/>
                  </a:cubicBezTo>
                  <a:cubicBezTo>
                    <a:pt x="651001" y="181527"/>
                    <a:pt x="651001" y="181527"/>
                    <a:pt x="651001" y="181527"/>
                  </a:cubicBezTo>
                  <a:cubicBezTo>
                    <a:pt x="473676" y="72611"/>
                    <a:pt x="473676" y="72611"/>
                    <a:pt x="473676" y="72611"/>
                  </a:cubicBezTo>
                  <a:cubicBezTo>
                    <a:pt x="976501" y="0"/>
                    <a:pt x="976501" y="0"/>
                    <a:pt x="976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446302" y="2806184"/>
              <a:ext cx="395782" cy="35879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70600" y="4162341"/>
            <a:ext cx="1557867" cy="2153643"/>
            <a:chOff x="3000375" y="3362326"/>
            <a:chExt cx="1168400" cy="1793762"/>
          </a:xfrm>
          <a:solidFill>
            <a:srgbClr val="20B5BC"/>
          </a:solidFill>
        </p:grpSpPr>
        <p:sp>
          <p:nvSpPr>
            <p:cNvPr id="32" name="任意多边形 31"/>
            <p:cNvSpPr/>
            <p:nvPr/>
          </p:nvSpPr>
          <p:spPr bwMode="auto">
            <a:xfrm>
              <a:off x="3000375" y="3362326"/>
              <a:ext cx="1168400" cy="1793762"/>
            </a:xfrm>
            <a:custGeom>
              <a:avLst/>
              <a:gdLst>
                <a:gd name="connsiteX0" fmla="*/ 976501 w 1168400"/>
                <a:gd name="connsiteY0" fmla="*/ 0 h 1781175"/>
                <a:gd name="connsiteX1" fmla="*/ 1168400 w 1168400"/>
                <a:gd name="connsiteY1" fmla="*/ 500498 h 1781175"/>
                <a:gd name="connsiteX2" fmla="*/ 993505 w 1168400"/>
                <a:gd name="connsiteY2" fmla="*/ 391581 h 1781175"/>
                <a:gd name="connsiteX3" fmla="*/ 456672 w 1168400"/>
                <a:gd name="connsiteY3" fmla="*/ 1319965 h 1781175"/>
                <a:gd name="connsiteX4" fmla="*/ 456672 w 1168400"/>
                <a:gd name="connsiteY4" fmla="*/ 1773784 h 1781175"/>
                <a:gd name="connsiteX5" fmla="*/ 456672 w 1168400"/>
                <a:gd name="connsiteY5" fmla="*/ 1781175 h 1781175"/>
                <a:gd name="connsiteX6" fmla="*/ 0 w 1168400"/>
                <a:gd name="connsiteY6" fmla="*/ 1781175 h 1781175"/>
                <a:gd name="connsiteX7" fmla="*/ 0 w 1168400"/>
                <a:gd name="connsiteY7" fmla="*/ 1758070 h 1781175"/>
                <a:gd name="connsiteX8" fmla="*/ 0 w 1168400"/>
                <a:gd name="connsiteY8" fmla="*/ 1478153 h 1781175"/>
                <a:gd name="connsiteX9" fmla="*/ 0 w 1168400"/>
                <a:gd name="connsiteY9" fmla="*/ 1319965 h 1781175"/>
                <a:gd name="connsiteX10" fmla="*/ 651001 w 1168400"/>
                <a:gd name="connsiteY10" fmla="*/ 181528 h 1781175"/>
                <a:gd name="connsiteX11" fmla="*/ 476105 w 1168400"/>
                <a:gd name="connsiteY11" fmla="*/ 72611 h 1781175"/>
                <a:gd name="connsiteX12" fmla="*/ 976501 w 1168400"/>
                <a:gd name="connsiteY12" fmla="*/ 0 h 178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8400" h="1781175">
                  <a:moveTo>
                    <a:pt x="976501" y="0"/>
                  </a:moveTo>
                  <a:cubicBezTo>
                    <a:pt x="1168400" y="500498"/>
                    <a:pt x="1168400" y="500498"/>
                    <a:pt x="1168400" y="500498"/>
                  </a:cubicBezTo>
                  <a:cubicBezTo>
                    <a:pt x="993505" y="391581"/>
                    <a:pt x="993505" y="391581"/>
                    <a:pt x="993505" y="391581"/>
                  </a:cubicBezTo>
                  <a:lnTo>
                    <a:pt x="456672" y="1319965"/>
                  </a:lnTo>
                  <a:cubicBezTo>
                    <a:pt x="456672" y="1773784"/>
                    <a:pt x="456672" y="1773784"/>
                    <a:pt x="456672" y="1773784"/>
                  </a:cubicBezTo>
                  <a:lnTo>
                    <a:pt x="456672" y="1781175"/>
                  </a:lnTo>
                  <a:lnTo>
                    <a:pt x="0" y="1781175"/>
                  </a:lnTo>
                  <a:lnTo>
                    <a:pt x="0" y="1758070"/>
                  </a:lnTo>
                  <a:cubicBezTo>
                    <a:pt x="0" y="1478153"/>
                    <a:pt x="0" y="1478153"/>
                    <a:pt x="0" y="1478153"/>
                  </a:cubicBezTo>
                  <a:cubicBezTo>
                    <a:pt x="0" y="1319965"/>
                    <a:pt x="0" y="1319965"/>
                    <a:pt x="0" y="1319965"/>
                  </a:cubicBezTo>
                  <a:cubicBezTo>
                    <a:pt x="651001" y="181528"/>
                    <a:pt x="651001" y="181528"/>
                    <a:pt x="651001" y="181528"/>
                  </a:cubicBezTo>
                  <a:cubicBezTo>
                    <a:pt x="476105" y="72611"/>
                    <a:pt x="476105" y="72611"/>
                    <a:pt x="476105" y="72611"/>
                  </a:cubicBezTo>
                  <a:cubicBezTo>
                    <a:pt x="976501" y="0"/>
                    <a:pt x="976501" y="0"/>
                    <a:pt x="976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656102" y="3425309"/>
              <a:ext cx="395782" cy="38451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zh-CN" alt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95019" y="3747003"/>
            <a:ext cx="577670" cy="581811"/>
            <a:chOff x="1352188" y="2676902"/>
            <a:chExt cx="433252" cy="436358"/>
          </a:xfrm>
          <a:solidFill>
            <a:srgbClr val="20B5BC"/>
          </a:solidFill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352188" y="2676902"/>
              <a:ext cx="433252" cy="43635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76194" y="2777653"/>
              <a:ext cx="398186" cy="2385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4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66103" y="3656216"/>
            <a:ext cx="760669" cy="763384"/>
            <a:chOff x="1930502" y="2608812"/>
            <a:chExt cx="570502" cy="572538"/>
          </a:xfrm>
          <a:solidFill>
            <a:schemeClr val="bg1">
              <a:lumMod val="65000"/>
            </a:schemeClr>
          </a:solidFill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930502" y="2608812"/>
              <a:ext cx="570502" cy="5725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10613" y="2768084"/>
              <a:ext cx="398186" cy="2385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4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20189" y="3641356"/>
            <a:ext cx="790283" cy="793104"/>
            <a:chOff x="2646066" y="2597667"/>
            <a:chExt cx="592712" cy="594828"/>
          </a:xfrm>
          <a:solidFill>
            <a:srgbClr val="20B5BC"/>
          </a:solidFill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646066" y="2597667"/>
              <a:ext cx="592712" cy="59482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696413" y="274903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03885" y="3554616"/>
            <a:ext cx="963146" cy="966584"/>
            <a:chOff x="3383840" y="2532612"/>
            <a:chExt cx="722360" cy="724938"/>
          </a:xfrm>
          <a:solidFill>
            <a:schemeClr val="bg1">
              <a:lumMod val="65000"/>
            </a:schemeClr>
          </a:solidFill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3383840" y="2532612"/>
              <a:ext cx="722360" cy="72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440173" y="2720331"/>
              <a:ext cx="561356" cy="3462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60448" y="3466278"/>
            <a:ext cx="1139194" cy="1143261"/>
            <a:chOff x="4251262" y="2466358"/>
            <a:chExt cx="854396" cy="857446"/>
          </a:xfrm>
          <a:solidFill>
            <a:srgbClr val="20B5BC"/>
          </a:solidFill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4251262" y="2466358"/>
              <a:ext cx="854396" cy="857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401388" y="265378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401388" y="2882384"/>
              <a:ext cx="537647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293060" y="3313316"/>
            <a:ext cx="1444029" cy="1449184"/>
            <a:chOff x="5250720" y="2351637"/>
            <a:chExt cx="1083022" cy="1086888"/>
          </a:xfrm>
          <a:solidFill>
            <a:schemeClr val="bg1">
              <a:lumMod val="65000"/>
            </a:schemeClr>
          </a:solidFill>
        </p:grpSpPr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250720" y="2351637"/>
              <a:ext cx="1083022" cy="10868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515813" y="265378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501125" y="2882384"/>
              <a:ext cx="537647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930505" y="3084716"/>
            <a:ext cx="1899603" cy="1906384"/>
            <a:chOff x="6478804" y="2180187"/>
            <a:chExt cx="1424702" cy="1429788"/>
          </a:xfrm>
          <a:solidFill>
            <a:srgbClr val="20B5BC"/>
          </a:solidFill>
        </p:grpSpPr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6478804" y="2180187"/>
              <a:ext cx="1424702" cy="14297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951268" y="2653784"/>
              <a:ext cx="467243" cy="2847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910825" y="2882384"/>
              <a:ext cx="595355" cy="3154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135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任意多边形 33"/>
          <p:cNvSpPr/>
          <p:nvPr/>
        </p:nvSpPr>
        <p:spPr>
          <a:xfrm>
            <a:off x="1968501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2755901" y="3098800"/>
            <a:ext cx="469900" cy="533400"/>
          </a:xfrm>
          <a:custGeom>
            <a:avLst/>
            <a:gdLst>
              <a:gd name="connsiteX0" fmla="*/ 352425 w 352425"/>
              <a:gd name="connsiteY0" fmla="*/ 400050 h 400050"/>
              <a:gd name="connsiteX1" fmla="*/ 0 w 352425"/>
              <a:gd name="connsiteY1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 h="400050">
                <a:moveTo>
                  <a:pt x="352425" y="4000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4838701" y="3098800"/>
            <a:ext cx="469900" cy="533400"/>
          </a:xfrm>
          <a:custGeom>
            <a:avLst/>
            <a:gdLst>
              <a:gd name="connsiteX0" fmla="*/ 352425 w 352425"/>
              <a:gd name="connsiteY0" fmla="*/ 400050 h 400050"/>
              <a:gd name="connsiteX1" fmla="*/ 0 w 352425"/>
              <a:gd name="connsiteY1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 h="400050">
                <a:moveTo>
                  <a:pt x="352425" y="4000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7518401" y="3098800"/>
            <a:ext cx="469900" cy="533400"/>
          </a:xfrm>
          <a:custGeom>
            <a:avLst/>
            <a:gdLst>
              <a:gd name="connsiteX0" fmla="*/ 352425 w 352425"/>
              <a:gd name="connsiteY0" fmla="*/ 400050 h 400050"/>
              <a:gd name="connsiteX1" fmla="*/ 0 w 352425"/>
              <a:gd name="connsiteY1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 h="400050">
                <a:moveTo>
                  <a:pt x="352425" y="4000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979004" y="1987964"/>
            <a:ext cx="2261104" cy="808304"/>
            <a:chOff x="1964947" y="597930"/>
            <a:chExt cx="1695828" cy="606228"/>
          </a:xfrm>
        </p:grpSpPr>
        <p:sp>
          <p:nvSpPr>
            <p:cNvPr id="39" name="文本框 38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31704" y="1987964"/>
            <a:ext cx="2261104" cy="808304"/>
            <a:chOff x="1964947" y="597930"/>
            <a:chExt cx="1695828" cy="606228"/>
          </a:xfrm>
        </p:grpSpPr>
        <p:sp>
          <p:nvSpPr>
            <p:cNvPr id="42" name="文本框 41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98704" y="1987964"/>
            <a:ext cx="2261104" cy="808304"/>
            <a:chOff x="1964947" y="597930"/>
            <a:chExt cx="1695828" cy="606228"/>
          </a:xfrm>
        </p:grpSpPr>
        <p:sp>
          <p:nvSpPr>
            <p:cNvPr id="45" name="文本框 44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6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任意多边形 46"/>
          <p:cNvSpPr/>
          <p:nvPr/>
        </p:nvSpPr>
        <p:spPr>
          <a:xfrm>
            <a:off x="3822701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6184901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8963178" y="4330700"/>
            <a:ext cx="368300" cy="685800"/>
          </a:xfrm>
          <a:custGeom>
            <a:avLst/>
            <a:gdLst>
              <a:gd name="connsiteX0" fmla="*/ 276225 w 276225"/>
              <a:gd name="connsiteY0" fmla="*/ 0 h 514350"/>
              <a:gd name="connsiteX1" fmla="*/ 0 w 276225"/>
              <a:gd name="connsiteY1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514350">
                <a:moveTo>
                  <a:pt x="276225" y="0"/>
                </a:moveTo>
                <a:lnTo>
                  <a:pt x="0" y="51435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001104" y="5124864"/>
            <a:ext cx="2261104" cy="808304"/>
            <a:chOff x="1964947" y="597930"/>
            <a:chExt cx="1695828" cy="606228"/>
          </a:xfrm>
        </p:grpSpPr>
        <p:sp>
          <p:nvSpPr>
            <p:cNvPr id="51" name="文本框 50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2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52204" y="5124864"/>
            <a:ext cx="2261104" cy="808304"/>
            <a:chOff x="1964947" y="597930"/>
            <a:chExt cx="1695828" cy="606228"/>
          </a:xfrm>
        </p:grpSpPr>
        <p:sp>
          <p:nvSpPr>
            <p:cNvPr id="54" name="文本框 53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5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966804" y="5124864"/>
            <a:ext cx="2261104" cy="808304"/>
            <a:chOff x="1964947" y="597930"/>
            <a:chExt cx="1695828" cy="606228"/>
          </a:xfrm>
        </p:grpSpPr>
        <p:sp>
          <p:nvSpPr>
            <p:cNvPr id="57" name="文本框 56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8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710004" y="5124864"/>
            <a:ext cx="2261104" cy="808304"/>
            <a:chOff x="1964947" y="597930"/>
            <a:chExt cx="1695828" cy="606228"/>
          </a:xfrm>
        </p:grpSpPr>
        <p:sp>
          <p:nvSpPr>
            <p:cNvPr id="60" name="文本框 59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7" grpId="0" animBg="1"/>
      <p:bldP spid="48" grpId="0" animBg="1"/>
      <p:bldP spid="49" grpId="0" animBg="1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914900" y="4000500"/>
            <a:ext cx="2260600" cy="0"/>
          </a:xfrm>
          <a:custGeom>
            <a:avLst/>
            <a:gdLst>
              <a:gd name="connsiteX0" fmla="*/ 0 w 1695450"/>
              <a:gd name="connsiteY0" fmla="*/ 0 h 0"/>
              <a:gd name="connsiteX1" fmla="*/ 1695450 w 1695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5450">
                <a:moveTo>
                  <a:pt x="0" y="0"/>
                </a:moveTo>
                <a:lnTo>
                  <a:pt x="1695450" y="0"/>
                </a:lnTo>
              </a:path>
            </a:pathLst>
          </a:cu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032500" y="2946400"/>
            <a:ext cx="0" cy="2133600"/>
          </a:xfrm>
          <a:custGeom>
            <a:avLst/>
            <a:gdLst>
              <a:gd name="connsiteX0" fmla="*/ 0 w 0"/>
              <a:gd name="connsiteY0" fmla="*/ 0 h 1600200"/>
              <a:gd name="connsiteX1" fmla="*/ 0 w 0"/>
              <a:gd name="connsiteY1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80749" y="1795498"/>
            <a:ext cx="3401795" cy="654417"/>
            <a:chOff x="1964947" y="597930"/>
            <a:chExt cx="2551346" cy="490812"/>
          </a:xfrm>
        </p:grpSpPr>
        <p:sp>
          <p:nvSpPr>
            <p:cNvPr id="13" name="文本框 12"/>
            <p:cNvSpPr txBox="1"/>
            <p:nvPr/>
          </p:nvSpPr>
          <p:spPr bwMode="auto">
            <a:xfrm>
              <a:off x="1964947" y="788660"/>
              <a:ext cx="255134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4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80749" y="5417718"/>
            <a:ext cx="3401795" cy="654417"/>
            <a:chOff x="1964947" y="597930"/>
            <a:chExt cx="2551346" cy="490812"/>
          </a:xfrm>
        </p:grpSpPr>
        <p:sp>
          <p:nvSpPr>
            <p:cNvPr id="16" name="文本框 15"/>
            <p:cNvSpPr txBox="1"/>
            <p:nvPr/>
          </p:nvSpPr>
          <p:spPr bwMode="auto">
            <a:xfrm>
              <a:off x="1964947" y="788660"/>
              <a:ext cx="255134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7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30952" y="3568313"/>
            <a:ext cx="2139529" cy="808304"/>
            <a:chOff x="1964947" y="597930"/>
            <a:chExt cx="1604647" cy="606228"/>
          </a:xfrm>
        </p:grpSpPr>
        <p:sp>
          <p:nvSpPr>
            <p:cNvPr id="19" name="文本框 18"/>
            <p:cNvSpPr txBox="1"/>
            <p:nvPr/>
          </p:nvSpPr>
          <p:spPr bwMode="auto">
            <a:xfrm>
              <a:off x="1964947" y="788660"/>
              <a:ext cx="1604647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0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32308" y="3568313"/>
            <a:ext cx="2226739" cy="808304"/>
            <a:chOff x="1964947" y="597930"/>
            <a:chExt cx="1670054" cy="606228"/>
          </a:xfrm>
        </p:grpSpPr>
        <p:sp>
          <p:nvSpPr>
            <p:cNvPr id="22" name="文本框 21"/>
            <p:cNvSpPr txBox="1"/>
            <p:nvPr/>
          </p:nvSpPr>
          <p:spPr bwMode="auto">
            <a:xfrm>
              <a:off x="1964947" y="788660"/>
              <a:ext cx="1604647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3" name="文本框 24"/>
            <p:cNvSpPr txBox="1">
              <a:spLocks noChangeArrowheads="1"/>
            </p:cNvSpPr>
            <p:nvPr/>
          </p:nvSpPr>
          <p:spPr bwMode="auto">
            <a:xfrm>
              <a:off x="217871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63527" y="3506721"/>
            <a:ext cx="976379" cy="976379"/>
            <a:chOff x="5465495" y="2410966"/>
            <a:chExt cx="732284" cy="732284"/>
          </a:xfrm>
        </p:grpSpPr>
        <p:sp>
          <p:nvSpPr>
            <p:cNvPr id="25" name="椭圆 24"/>
            <p:cNvSpPr/>
            <p:nvPr/>
          </p:nvSpPr>
          <p:spPr>
            <a:xfrm>
              <a:off x="5465495" y="2410966"/>
              <a:ext cx="732284" cy="7322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5733634" y="2603501"/>
              <a:ext cx="213558" cy="301624"/>
            </a:xfrm>
            <a:custGeom>
              <a:avLst/>
              <a:gdLst>
                <a:gd name="T0" fmla="*/ 80 w 161"/>
                <a:gd name="T1" fmla="*/ 229 h 229"/>
                <a:gd name="T2" fmla="*/ 0 w 161"/>
                <a:gd name="T3" fmla="*/ 194 h 229"/>
                <a:gd name="T4" fmla="*/ 53 w 161"/>
                <a:gd name="T5" fmla="*/ 161 h 229"/>
                <a:gd name="T6" fmla="*/ 55 w 161"/>
                <a:gd name="T7" fmla="*/ 161 h 229"/>
                <a:gd name="T8" fmla="*/ 19 w 161"/>
                <a:gd name="T9" fmla="*/ 104 h 229"/>
                <a:gd name="T10" fmla="*/ 16 w 161"/>
                <a:gd name="T11" fmla="*/ 97 h 229"/>
                <a:gd name="T12" fmla="*/ 15 w 161"/>
                <a:gd name="T13" fmla="*/ 96 h 229"/>
                <a:gd name="T14" fmla="*/ 15 w 161"/>
                <a:gd name="T15" fmla="*/ 95 h 229"/>
                <a:gd name="T16" fmla="*/ 10 w 161"/>
                <a:gd name="T17" fmla="*/ 70 h 229"/>
                <a:gd name="T18" fmla="*/ 80 w 161"/>
                <a:gd name="T19" fmla="*/ 0 h 229"/>
                <a:gd name="T20" fmla="*/ 150 w 161"/>
                <a:gd name="T21" fmla="*/ 70 h 229"/>
                <a:gd name="T22" fmla="*/ 146 w 161"/>
                <a:gd name="T23" fmla="*/ 95 h 229"/>
                <a:gd name="T24" fmla="*/ 145 w 161"/>
                <a:gd name="T25" fmla="*/ 96 h 229"/>
                <a:gd name="T26" fmla="*/ 145 w 161"/>
                <a:gd name="T27" fmla="*/ 96 h 229"/>
                <a:gd name="T28" fmla="*/ 145 w 161"/>
                <a:gd name="T29" fmla="*/ 97 h 229"/>
                <a:gd name="T30" fmla="*/ 141 w 161"/>
                <a:gd name="T31" fmla="*/ 104 h 229"/>
                <a:gd name="T32" fmla="*/ 80 w 161"/>
                <a:gd name="T33" fmla="*/ 205 h 229"/>
                <a:gd name="T34" fmla="*/ 66 w 161"/>
                <a:gd name="T35" fmla="*/ 182 h 229"/>
                <a:gd name="T36" fmla="*/ 65 w 161"/>
                <a:gd name="T37" fmla="*/ 182 h 229"/>
                <a:gd name="T38" fmla="*/ 23 w 161"/>
                <a:gd name="T39" fmla="*/ 194 h 229"/>
                <a:gd name="T40" fmla="*/ 22 w 161"/>
                <a:gd name="T41" fmla="*/ 194 h 229"/>
                <a:gd name="T42" fmla="*/ 23 w 161"/>
                <a:gd name="T43" fmla="*/ 195 h 229"/>
                <a:gd name="T44" fmla="*/ 79 w 161"/>
                <a:gd name="T45" fmla="*/ 208 h 229"/>
                <a:gd name="T46" fmla="*/ 82 w 161"/>
                <a:gd name="T47" fmla="*/ 208 h 229"/>
                <a:gd name="T48" fmla="*/ 82 w 161"/>
                <a:gd name="T49" fmla="*/ 208 h 229"/>
                <a:gd name="T50" fmla="*/ 138 w 161"/>
                <a:gd name="T51" fmla="*/ 195 h 229"/>
                <a:gd name="T52" fmla="*/ 138 w 161"/>
                <a:gd name="T53" fmla="*/ 194 h 229"/>
                <a:gd name="T54" fmla="*/ 138 w 161"/>
                <a:gd name="T55" fmla="*/ 194 h 229"/>
                <a:gd name="T56" fmla="*/ 108 w 161"/>
                <a:gd name="T57" fmla="*/ 183 h 229"/>
                <a:gd name="T58" fmla="*/ 121 w 161"/>
                <a:gd name="T59" fmla="*/ 164 h 229"/>
                <a:gd name="T60" fmla="*/ 161 w 161"/>
                <a:gd name="T61" fmla="*/ 194 h 229"/>
                <a:gd name="T62" fmla="*/ 80 w 161"/>
                <a:gd name="T63" fmla="*/ 229 h 229"/>
                <a:gd name="T64" fmla="*/ 80 w 161"/>
                <a:gd name="T65" fmla="*/ 32 h 229"/>
                <a:gd name="T66" fmla="*/ 50 w 161"/>
                <a:gd name="T67" fmla="*/ 62 h 229"/>
                <a:gd name="T68" fmla="*/ 80 w 161"/>
                <a:gd name="T69" fmla="*/ 92 h 229"/>
                <a:gd name="T70" fmla="*/ 110 w 161"/>
                <a:gd name="T71" fmla="*/ 62 h 229"/>
                <a:gd name="T72" fmla="*/ 80 w 161"/>
                <a:gd name="T73" fmla="*/ 32 h 229"/>
                <a:gd name="T74" fmla="*/ 80 w 161"/>
                <a:gd name="T75" fmla="*/ 32 h 229"/>
                <a:gd name="T76" fmla="*/ 80 w 161"/>
                <a:gd name="T77" fmla="*/ 3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29">
                  <a:moveTo>
                    <a:pt x="80" y="229"/>
                  </a:moveTo>
                  <a:cubicBezTo>
                    <a:pt x="40" y="229"/>
                    <a:pt x="0" y="219"/>
                    <a:pt x="0" y="194"/>
                  </a:cubicBezTo>
                  <a:cubicBezTo>
                    <a:pt x="0" y="176"/>
                    <a:pt x="28" y="164"/>
                    <a:pt x="53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8" y="102"/>
                    <a:pt x="17" y="100"/>
                    <a:pt x="16" y="97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87"/>
                    <a:pt x="10" y="78"/>
                    <a:pt x="10" y="70"/>
                  </a:cubicBezTo>
                  <a:cubicBezTo>
                    <a:pt x="10" y="31"/>
                    <a:pt x="42" y="0"/>
                    <a:pt x="80" y="0"/>
                  </a:cubicBezTo>
                  <a:cubicBezTo>
                    <a:pt x="119" y="0"/>
                    <a:pt x="150" y="31"/>
                    <a:pt x="150" y="70"/>
                  </a:cubicBezTo>
                  <a:cubicBezTo>
                    <a:pt x="150" y="78"/>
                    <a:pt x="149" y="87"/>
                    <a:pt x="146" y="95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4" y="99"/>
                    <a:pt x="143" y="102"/>
                    <a:pt x="141" y="10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42" y="184"/>
                    <a:pt x="27" y="190"/>
                    <a:pt x="23" y="194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8" y="200"/>
                    <a:pt x="48" y="207"/>
                    <a:pt x="79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113" y="207"/>
                    <a:pt x="133" y="200"/>
                    <a:pt x="138" y="195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5" y="191"/>
                    <a:pt x="124" y="186"/>
                    <a:pt x="108" y="18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46" y="169"/>
                    <a:pt x="161" y="180"/>
                    <a:pt x="161" y="194"/>
                  </a:cubicBezTo>
                  <a:cubicBezTo>
                    <a:pt x="161" y="219"/>
                    <a:pt x="120" y="229"/>
                    <a:pt x="80" y="229"/>
                  </a:cubicBezTo>
                  <a:close/>
                  <a:moveTo>
                    <a:pt x="80" y="32"/>
                  </a:moveTo>
                  <a:cubicBezTo>
                    <a:pt x="64" y="32"/>
                    <a:pt x="50" y="45"/>
                    <a:pt x="50" y="62"/>
                  </a:cubicBezTo>
                  <a:cubicBezTo>
                    <a:pt x="50" y="78"/>
                    <a:pt x="64" y="92"/>
                    <a:pt x="80" y="92"/>
                  </a:cubicBezTo>
                  <a:cubicBezTo>
                    <a:pt x="97" y="92"/>
                    <a:pt x="110" y="78"/>
                    <a:pt x="110" y="62"/>
                  </a:cubicBezTo>
                  <a:cubicBezTo>
                    <a:pt x="110" y="45"/>
                    <a:pt x="97" y="32"/>
                    <a:pt x="80" y="32"/>
                  </a:cubicBezTo>
                  <a:close/>
                  <a:moveTo>
                    <a:pt x="80" y="32"/>
                  </a:moveTo>
                  <a:cubicBezTo>
                    <a:pt x="80" y="32"/>
                    <a:pt x="80" y="32"/>
                    <a:pt x="80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33185" y="1703503"/>
            <a:ext cx="976379" cy="976379"/>
            <a:chOff x="4092739" y="1058552"/>
            <a:chExt cx="732284" cy="732284"/>
          </a:xfrm>
        </p:grpSpPr>
        <p:sp>
          <p:nvSpPr>
            <p:cNvPr id="28" name="椭圆 27"/>
            <p:cNvSpPr/>
            <p:nvPr/>
          </p:nvSpPr>
          <p:spPr>
            <a:xfrm>
              <a:off x="4092739" y="1058552"/>
              <a:ext cx="732284" cy="732284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4332394" y="1287204"/>
              <a:ext cx="269662" cy="263390"/>
            </a:xfrm>
            <a:custGeom>
              <a:avLst/>
              <a:gdLst>
                <a:gd name="T0" fmla="*/ 138 w 179"/>
                <a:gd name="T1" fmla="*/ 79 h 175"/>
                <a:gd name="T2" fmla="*/ 104 w 179"/>
                <a:gd name="T3" fmla="*/ 152 h 175"/>
                <a:gd name="T4" fmla="*/ 123 w 179"/>
                <a:gd name="T5" fmla="*/ 167 h 175"/>
                <a:gd name="T6" fmla="*/ 131 w 179"/>
                <a:gd name="T7" fmla="*/ 171 h 175"/>
                <a:gd name="T8" fmla="*/ 51 w 179"/>
                <a:gd name="T9" fmla="*/ 175 h 175"/>
                <a:gd name="T10" fmla="*/ 51 w 179"/>
                <a:gd name="T11" fmla="*/ 167 h 175"/>
                <a:gd name="T12" fmla="*/ 74 w 179"/>
                <a:gd name="T13" fmla="*/ 152 h 175"/>
                <a:gd name="T14" fmla="*/ 71 w 179"/>
                <a:gd name="T15" fmla="*/ 116 h 175"/>
                <a:gd name="T16" fmla="*/ 2 w 179"/>
                <a:gd name="T17" fmla="*/ 42 h 175"/>
                <a:gd name="T18" fmla="*/ 29 w 179"/>
                <a:gd name="T19" fmla="*/ 19 h 175"/>
                <a:gd name="T20" fmla="*/ 29 w 179"/>
                <a:gd name="T21" fmla="*/ 5 h 175"/>
                <a:gd name="T22" fmla="*/ 29 w 179"/>
                <a:gd name="T23" fmla="*/ 2 h 175"/>
                <a:gd name="T24" fmla="*/ 32 w 179"/>
                <a:gd name="T25" fmla="*/ 0 h 175"/>
                <a:gd name="T26" fmla="*/ 142 w 179"/>
                <a:gd name="T27" fmla="*/ 0 h 175"/>
                <a:gd name="T28" fmla="*/ 149 w 179"/>
                <a:gd name="T29" fmla="*/ 0 h 175"/>
                <a:gd name="T30" fmla="*/ 150 w 179"/>
                <a:gd name="T31" fmla="*/ 4 h 175"/>
                <a:gd name="T32" fmla="*/ 150 w 179"/>
                <a:gd name="T33" fmla="*/ 15 h 175"/>
                <a:gd name="T34" fmla="*/ 154 w 179"/>
                <a:gd name="T35" fmla="*/ 19 h 175"/>
                <a:gd name="T36" fmla="*/ 74 w 179"/>
                <a:gd name="T37" fmla="*/ 159 h 175"/>
                <a:gd name="T38" fmla="*/ 115 w 179"/>
                <a:gd name="T39" fmla="*/ 167 h 175"/>
                <a:gd name="T40" fmla="*/ 74 w 179"/>
                <a:gd name="T41" fmla="*/ 159 h 175"/>
                <a:gd name="T42" fmla="*/ 82 w 179"/>
                <a:gd name="T43" fmla="*/ 121 h 175"/>
                <a:gd name="T44" fmla="*/ 94 w 179"/>
                <a:gd name="T45" fmla="*/ 152 h 175"/>
                <a:gd name="T46" fmla="*/ 25 w 179"/>
                <a:gd name="T47" fmla="*/ 27 h 175"/>
                <a:gd name="T48" fmla="*/ 15 w 179"/>
                <a:gd name="T49" fmla="*/ 27 h 175"/>
                <a:gd name="T50" fmla="*/ 10 w 179"/>
                <a:gd name="T51" fmla="*/ 36 h 175"/>
                <a:gd name="T52" fmla="*/ 38 w 179"/>
                <a:gd name="T53" fmla="*/ 71 h 175"/>
                <a:gd name="T54" fmla="*/ 25 w 179"/>
                <a:gd name="T55" fmla="*/ 27 h 175"/>
                <a:gd name="T56" fmla="*/ 36 w 179"/>
                <a:gd name="T57" fmla="*/ 8 h 175"/>
                <a:gd name="T58" fmla="*/ 89 w 179"/>
                <a:gd name="T59" fmla="*/ 114 h 175"/>
                <a:gd name="T60" fmla="*/ 142 w 179"/>
                <a:gd name="T61" fmla="*/ 8 h 175"/>
                <a:gd name="T62" fmla="*/ 164 w 179"/>
                <a:gd name="T63" fmla="*/ 27 h 175"/>
                <a:gd name="T64" fmla="*/ 154 w 179"/>
                <a:gd name="T65" fmla="*/ 27 h 175"/>
                <a:gd name="T66" fmla="*/ 141 w 179"/>
                <a:gd name="T67" fmla="*/ 71 h 175"/>
                <a:gd name="T68" fmla="*/ 169 w 179"/>
                <a:gd name="T69" fmla="*/ 36 h 175"/>
                <a:gd name="T70" fmla="*/ 169 w 179"/>
                <a:gd name="T71" fmla="*/ 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9" h="175">
                  <a:moveTo>
                    <a:pt x="177" y="42"/>
                  </a:moveTo>
                  <a:cubicBezTo>
                    <a:pt x="177" y="65"/>
                    <a:pt x="160" y="77"/>
                    <a:pt x="138" y="79"/>
                  </a:cubicBezTo>
                  <a:cubicBezTo>
                    <a:pt x="130" y="96"/>
                    <a:pt x="120" y="109"/>
                    <a:pt x="108" y="116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14" y="152"/>
                    <a:pt x="121" y="158"/>
                    <a:pt x="123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9" y="167"/>
                    <a:pt x="131" y="169"/>
                    <a:pt x="131" y="171"/>
                  </a:cubicBezTo>
                  <a:cubicBezTo>
                    <a:pt x="131" y="173"/>
                    <a:pt x="129" y="175"/>
                    <a:pt x="127" y="175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49" y="175"/>
                    <a:pt x="48" y="173"/>
                    <a:pt x="48" y="171"/>
                  </a:cubicBezTo>
                  <a:cubicBezTo>
                    <a:pt x="48" y="169"/>
                    <a:pt x="49" y="167"/>
                    <a:pt x="51" y="167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7" y="158"/>
                    <a:pt x="65" y="152"/>
                    <a:pt x="74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59" y="109"/>
                    <a:pt x="48" y="96"/>
                    <a:pt x="41" y="79"/>
                  </a:cubicBezTo>
                  <a:cubicBezTo>
                    <a:pt x="19" y="77"/>
                    <a:pt x="2" y="65"/>
                    <a:pt x="2" y="42"/>
                  </a:cubicBezTo>
                  <a:cubicBezTo>
                    <a:pt x="2" y="17"/>
                    <a:pt x="0" y="19"/>
                    <a:pt x="25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6"/>
                    <a:pt x="29" y="15"/>
                  </a:cubicBezTo>
                  <a:cubicBezTo>
                    <a:pt x="29" y="12"/>
                    <a:pt x="29" y="9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"/>
                    <a:pt x="149" y="1"/>
                    <a:pt x="149" y="2"/>
                  </a:cubicBezTo>
                  <a:cubicBezTo>
                    <a:pt x="150" y="2"/>
                    <a:pt x="150" y="3"/>
                    <a:pt x="150" y="4"/>
                  </a:cubicBezTo>
                  <a:cubicBezTo>
                    <a:pt x="150" y="4"/>
                    <a:pt x="150" y="5"/>
                    <a:pt x="150" y="5"/>
                  </a:cubicBezTo>
                  <a:cubicBezTo>
                    <a:pt x="150" y="9"/>
                    <a:pt x="150" y="12"/>
                    <a:pt x="150" y="15"/>
                  </a:cubicBezTo>
                  <a:cubicBezTo>
                    <a:pt x="150" y="16"/>
                    <a:pt x="150" y="18"/>
                    <a:pt x="150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79" y="19"/>
                    <a:pt x="177" y="17"/>
                    <a:pt x="177" y="42"/>
                  </a:cubicBezTo>
                  <a:close/>
                  <a:moveTo>
                    <a:pt x="74" y="159"/>
                  </a:moveTo>
                  <a:cubicBezTo>
                    <a:pt x="69" y="159"/>
                    <a:pt x="65" y="163"/>
                    <a:pt x="63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4" y="163"/>
                    <a:pt x="109" y="159"/>
                    <a:pt x="105" y="159"/>
                  </a:cubicBezTo>
                  <a:cubicBezTo>
                    <a:pt x="74" y="159"/>
                    <a:pt x="74" y="159"/>
                    <a:pt x="74" y="159"/>
                  </a:cubicBezTo>
                  <a:close/>
                  <a:moveTo>
                    <a:pt x="97" y="121"/>
                  </a:moveTo>
                  <a:cubicBezTo>
                    <a:pt x="82" y="121"/>
                    <a:pt x="82" y="121"/>
                    <a:pt x="82" y="12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7" y="121"/>
                    <a:pt x="97" y="121"/>
                    <a:pt x="97" y="121"/>
                  </a:cubicBezTo>
                  <a:close/>
                  <a:moveTo>
                    <a:pt x="25" y="27"/>
                  </a:moveTo>
                  <a:cubicBezTo>
                    <a:pt x="23" y="27"/>
                    <a:pt x="21" y="27"/>
                    <a:pt x="1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1" y="27"/>
                    <a:pt x="10" y="27"/>
                  </a:cubicBezTo>
                  <a:cubicBezTo>
                    <a:pt x="10" y="29"/>
                    <a:pt x="10" y="32"/>
                    <a:pt x="10" y="36"/>
                  </a:cubicBezTo>
                  <a:cubicBezTo>
                    <a:pt x="10" y="38"/>
                    <a:pt x="10" y="40"/>
                    <a:pt x="10" y="42"/>
                  </a:cubicBezTo>
                  <a:cubicBezTo>
                    <a:pt x="10" y="59"/>
                    <a:pt x="22" y="69"/>
                    <a:pt x="38" y="71"/>
                  </a:cubicBezTo>
                  <a:cubicBezTo>
                    <a:pt x="33" y="58"/>
                    <a:pt x="30" y="43"/>
                    <a:pt x="29" y="27"/>
                  </a:cubicBezTo>
                  <a:cubicBezTo>
                    <a:pt x="25" y="27"/>
                    <a:pt x="25" y="27"/>
                    <a:pt x="25" y="27"/>
                  </a:cubicBezTo>
                  <a:close/>
                  <a:moveTo>
                    <a:pt x="142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10"/>
                    <a:pt x="36" y="13"/>
                    <a:pt x="36" y="15"/>
                  </a:cubicBezTo>
                  <a:cubicBezTo>
                    <a:pt x="36" y="69"/>
                    <a:pt x="61" y="114"/>
                    <a:pt x="89" y="114"/>
                  </a:cubicBezTo>
                  <a:cubicBezTo>
                    <a:pt x="118" y="114"/>
                    <a:pt x="142" y="69"/>
                    <a:pt x="142" y="15"/>
                  </a:cubicBezTo>
                  <a:cubicBezTo>
                    <a:pt x="142" y="13"/>
                    <a:pt x="142" y="10"/>
                    <a:pt x="142" y="8"/>
                  </a:cubicBezTo>
                  <a:close/>
                  <a:moveTo>
                    <a:pt x="169" y="27"/>
                  </a:moveTo>
                  <a:cubicBezTo>
                    <a:pt x="168" y="27"/>
                    <a:pt x="166" y="27"/>
                    <a:pt x="164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7"/>
                    <a:pt x="156" y="27"/>
                    <a:pt x="154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43"/>
                    <a:pt x="146" y="58"/>
                    <a:pt x="141" y="71"/>
                  </a:cubicBezTo>
                  <a:cubicBezTo>
                    <a:pt x="157" y="69"/>
                    <a:pt x="169" y="59"/>
                    <a:pt x="169" y="42"/>
                  </a:cubicBezTo>
                  <a:cubicBezTo>
                    <a:pt x="169" y="40"/>
                    <a:pt x="169" y="38"/>
                    <a:pt x="169" y="36"/>
                  </a:cubicBezTo>
                  <a:cubicBezTo>
                    <a:pt x="169" y="32"/>
                    <a:pt x="169" y="29"/>
                    <a:pt x="169" y="27"/>
                  </a:cubicBezTo>
                  <a:close/>
                  <a:moveTo>
                    <a:pt x="169" y="27"/>
                  </a:moveTo>
                  <a:cubicBezTo>
                    <a:pt x="169" y="27"/>
                    <a:pt x="169" y="27"/>
                    <a:pt x="169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677444" y="3506721"/>
            <a:ext cx="976379" cy="976379"/>
            <a:chOff x="2700933" y="2410966"/>
            <a:chExt cx="732284" cy="732284"/>
          </a:xfrm>
        </p:grpSpPr>
        <p:sp>
          <p:nvSpPr>
            <p:cNvPr id="31" name="椭圆 30"/>
            <p:cNvSpPr/>
            <p:nvPr/>
          </p:nvSpPr>
          <p:spPr>
            <a:xfrm>
              <a:off x="2700933" y="2410966"/>
              <a:ext cx="732284" cy="7322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2913959" y="2621906"/>
              <a:ext cx="311334" cy="330844"/>
            </a:xfrm>
            <a:custGeom>
              <a:avLst/>
              <a:gdLst>
                <a:gd name="T0" fmla="*/ 699 w 2617"/>
                <a:gd name="T1" fmla="*/ 1600 h 2781"/>
                <a:gd name="T2" fmla="*/ 0 w 2617"/>
                <a:gd name="T3" fmla="*/ 2273 h 2781"/>
                <a:gd name="T4" fmla="*/ 564 w 2617"/>
                <a:gd name="T5" fmla="*/ 2735 h 2781"/>
                <a:gd name="T6" fmla="*/ 1307 w 2617"/>
                <a:gd name="T7" fmla="*/ 1732 h 2781"/>
                <a:gd name="T8" fmla="*/ 1932 w 2617"/>
                <a:gd name="T9" fmla="*/ 1432 h 2781"/>
                <a:gd name="T10" fmla="*/ 1551 w 2617"/>
                <a:gd name="T11" fmla="*/ 1587 h 2781"/>
                <a:gd name="T12" fmla="*/ 1284 w 2617"/>
                <a:gd name="T13" fmla="*/ 1784 h 2781"/>
                <a:gd name="T14" fmla="*/ 2067 w 2617"/>
                <a:gd name="T15" fmla="*/ 2217 h 2781"/>
                <a:gd name="T16" fmla="*/ 1932 w 2617"/>
                <a:gd name="T17" fmla="*/ 1432 h 2781"/>
                <a:gd name="T18" fmla="*/ 1874 w 2617"/>
                <a:gd name="T19" fmla="*/ 1257 h 2781"/>
                <a:gd name="T20" fmla="*/ 1548 w 2617"/>
                <a:gd name="T21" fmla="*/ 1513 h 2781"/>
                <a:gd name="T22" fmla="*/ 1084 w 2617"/>
                <a:gd name="T23" fmla="*/ 1513 h 2781"/>
                <a:gd name="T24" fmla="*/ 756 w 2617"/>
                <a:gd name="T25" fmla="*/ 1257 h 2781"/>
                <a:gd name="T26" fmla="*/ 617 w 2617"/>
                <a:gd name="T27" fmla="*/ 838 h 2781"/>
                <a:gd name="T28" fmla="*/ 756 w 2617"/>
                <a:gd name="T29" fmla="*/ 419 h 2781"/>
                <a:gd name="T30" fmla="*/ 1084 w 2617"/>
                <a:gd name="T31" fmla="*/ 163 h 2781"/>
                <a:gd name="T32" fmla="*/ 1548 w 2617"/>
                <a:gd name="T33" fmla="*/ 163 h 2781"/>
                <a:gd name="T34" fmla="*/ 1874 w 2617"/>
                <a:gd name="T35" fmla="*/ 419 h 2781"/>
                <a:gd name="T36" fmla="*/ 2014 w 2617"/>
                <a:gd name="T37" fmla="*/ 838 h 2781"/>
                <a:gd name="T38" fmla="*/ 2153 w 2617"/>
                <a:gd name="T39" fmla="*/ 1117 h 2781"/>
                <a:gd name="T40" fmla="*/ 1953 w 2617"/>
                <a:gd name="T41" fmla="*/ 1050 h 2781"/>
                <a:gd name="T42" fmla="*/ 1953 w 2617"/>
                <a:gd name="T43" fmla="*/ 625 h 2781"/>
                <a:gd name="T44" fmla="*/ 1741 w 2617"/>
                <a:gd name="T45" fmla="*/ 306 h 2781"/>
                <a:gd name="T46" fmla="*/ 1316 w 2617"/>
                <a:gd name="T47" fmla="*/ 200 h 2781"/>
                <a:gd name="T48" fmla="*/ 892 w 2617"/>
                <a:gd name="T49" fmla="*/ 306 h 2781"/>
                <a:gd name="T50" fmla="*/ 679 w 2617"/>
                <a:gd name="T51" fmla="*/ 620 h 2781"/>
                <a:gd name="T52" fmla="*/ 679 w 2617"/>
                <a:gd name="T53" fmla="*/ 1050 h 2781"/>
                <a:gd name="T54" fmla="*/ 892 w 2617"/>
                <a:gd name="T55" fmla="*/ 1368 h 2781"/>
                <a:gd name="T56" fmla="*/ 1316 w 2617"/>
                <a:gd name="T57" fmla="*/ 1474 h 2781"/>
                <a:gd name="T58" fmla="*/ 1741 w 2617"/>
                <a:gd name="T59" fmla="*/ 1368 h 2781"/>
                <a:gd name="T60" fmla="*/ 1953 w 2617"/>
                <a:gd name="T61" fmla="*/ 1050 h 2781"/>
                <a:gd name="T62" fmla="*/ 1953 w 2617"/>
                <a:gd name="T63" fmla="*/ 1050 h 2781"/>
                <a:gd name="T64" fmla="*/ 1608 w 2617"/>
                <a:gd name="T65" fmla="*/ 1057 h 2781"/>
                <a:gd name="T66" fmla="*/ 1438 w 2617"/>
                <a:gd name="T67" fmla="*/ 1190 h 2781"/>
                <a:gd name="T68" fmla="*/ 1196 w 2617"/>
                <a:gd name="T69" fmla="*/ 1190 h 2781"/>
                <a:gd name="T70" fmla="*/ 1025 w 2617"/>
                <a:gd name="T71" fmla="*/ 1057 h 2781"/>
                <a:gd name="T72" fmla="*/ 952 w 2617"/>
                <a:gd name="T73" fmla="*/ 838 h 2781"/>
                <a:gd name="T74" fmla="*/ 1025 w 2617"/>
                <a:gd name="T75" fmla="*/ 619 h 2781"/>
                <a:gd name="T76" fmla="*/ 1196 w 2617"/>
                <a:gd name="T77" fmla="*/ 486 h 2781"/>
                <a:gd name="T78" fmla="*/ 1438 w 2617"/>
                <a:gd name="T79" fmla="*/ 486 h 2781"/>
                <a:gd name="T80" fmla="*/ 1608 w 2617"/>
                <a:gd name="T81" fmla="*/ 619 h 2781"/>
                <a:gd name="T82" fmla="*/ 1681 w 2617"/>
                <a:gd name="T83" fmla="*/ 838 h 2781"/>
                <a:gd name="T84" fmla="*/ 1754 w 2617"/>
                <a:gd name="T85" fmla="*/ 984 h 2781"/>
                <a:gd name="T86" fmla="*/ 1754 w 2617"/>
                <a:gd name="T87" fmla="*/ 984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7" h="2781">
                  <a:moveTo>
                    <a:pt x="1081" y="1571"/>
                  </a:moveTo>
                  <a:lnTo>
                    <a:pt x="699" y="1600"/>
                  </a:lnTo>
                  <a:lnTo>
                    <a:pt x="699" y="1420"/>
                  </a:lnTo>
                  <a:lnTo>
                    <a:pt x="0" y="2273"/>
                  </a:lnTo>
                  <a:lnTo>
                    <a:pt x="555" y="2171"/>
                  </a:lnTo>
                  <a:lnTo>
                    <a:pt x="564" y="2735"/>
                  </a:lnTo>
                  <a:lnTo>
                    <a:pt x="1355" y="1770"/>
                  </a:lnTo>
                  <a:lnTo>
                    <a:pt x="1307" y="1732"/>
                  </a:lnTo>
                  <a:lnTo>
                    <a:pt x="1081" y="1571"/>
                  </a:lnTo>
                  <a:close/>
                  <a:moveTo>
                    <a:pt x="1932" y="1432"/>
                  </a:moveTo>
                  <a:lnTo>
                    <a:pt x="1932" y="1614"/>
                  </a:lnTo>
                  <a:lnTo>
                    <a:pt x="1551" y="1587"/>
                  </a:lnTo>
                  <a:lnTo>
                    <a:pt x="1486" y="1632"/>
                  </a:lnTo>
                  <a:lnTo>
                    <a:pt x="1284" y="1784"/>
                  </a:lnTo>
                  <a:lnTo>
                    <a:pt x="2035" y="2781"/>
                  </a:lnTo>
                  <a:lnTo>
                    <a:pt x="2067" y="2217"/>
                  </a:lnTo>
                  <a:lnTo>
                    <a:pt x="2617" y="2342"/>
                  </a:lnTo>
                  <a:lnTo>
                    <a:pt x="1932" y="1432"/>
                  </a:lnTo>
                  <a:close/>
                  <a:moveTo>
                    <a:pt x="2153" y="1117"/>
                  </a:moveTo>
                  <a:lnTo>
                    <a:pt x="1874" y="1257"/>
                  </a:lnTo>
                  <a:lnTo>
                    <a:pt x="1874" y="1536"/>
                  </a:lnTo>
                  <a:lnTo>
                    <a:pt x="1548" y="1513"/>
                  </a:lnTo>
                  <a:lnTo>
                    <a:pt x="1315" y="1676"/>
                  </a:lnTo>
                  <a:lnTo>
                    <a:pt x="1084" y="1513"/>
                  </a:lnTo>
                  <a:lnTo>
                    <a:pt x="756" y="1536"/>
                  </a:lnTo>
                  <a:lnTo>
                    <a:pt x="756" y="1257"/>
                  </a:lnTo>
                  <a:lnTo>
                    <a:pt x="477" y="1117"/>
                  </a:lnTo>
                  <a:lnTo>
                    <a:pt x="617" y="838"/>
                  </a:lnTo>
                  <a:lnTo>
                    <a:pt x="477" y="553"/>
                  </a:lnTo>
                  <a:lnTo>
                    <a:pt x="756" y="419"/>
                  </a:lnTo>
                  <a:lnTo>
                    <a:pt x="756" y="139"/>
                  </a:lnTo>
                  <a:lnTo>
                    <a:pt x="1084" y="163"/>
                  </a:lnTo>
                  <a:lnTo>
                    <a:pt x="1315" y="0"/>
                  </a:lnTo>
                  <a:lnTo>
                    <a:pt x="1548" y="163"/>
                  </a:lnTo>
                  <a:lnTo>
                    <a:pt x="1874" y="139"/>
                  </a:lnTo>
                  <a:lnTo>
                    <a:pt x="1874" y="419"/>
                  </a:lnTo>
                  <a:lnTo>
                    <a:pt x="2153" y="558"/>
                  </a:lnTo>
                  <a:lnTo>
                    <a:pt x="2014" y="838"/>
                  </a:lnTo>
                  <a:lnTo>
                    <a:pt x="2153" y="1117"/>
                  </a:lnTo>
                  <a:lnTo>
                    <a:pt x="2153" y="1117"/>
                  </a:lnTo>
                  <a:lnTo>
                    <a:pt x="2153" y="1117"/>
                  </a:lnTo>
                  <a:close/>
                  <a:moveTo>
                    <a:pt x="1953" y="1050"/>
                  </a:moveTo>
                  <a:lnTo>
                    <a:pt x="1847" y="837"/>
                  </a:lnTo>
                  <a:lnTo>
                    <a:pt x="1953" y="625"/>
                  </a:lnTo>
                  <a:lnTo>
                    <a:pt x="1741" y="519"/>
                  </a:lnTo>
                  <a:lnTo>
                    <a:pt x="1741" y="306"/>
                  </a:lnTo>
                  <a:lnTo>
                    <a:pt x="1492" y="325"/>
                  </a:lnTo>
                  <a:lnTo>
                    <a:pt x="1316" y="200"/>
                  </a:lnTo>
                  <a:lnTo>
                    <a:pt x="1140" y="325"/>
                  </a:lnTo>
                  <a:lnTo>
                    <a:pt x="892" y="306"/>
                  </a:lnTo>
                  <a:lnTo>
                    <a:pt x="892" y="519"/>
                  </a:lnTo>
                  <a:lnTo>
                    <a:pt x="679" y="620"/>
                  </a:lnTo>
                  <a:lnTo>
                    <a:pt x="785" y="837"/>
                  </a:lnTo>
                  <a:lnTo>
                    <a:pt x="679" y="1050"/>
                  </a:lnTo>
                  <a:lnTo>
                    <a:pt x="892" y="1156"/>
                  </a:lnTo>
                  <a:lnTo>
                    <a:pt x="892" y="1368"/>
                  </a:lnTo>
                  <a:lnTo>
                    <a:pt x="1140" y="1351"/>
                  </a:lnTo>
                  <a:lnTo>
                    <a:pt x="1316" y="1474"/>
                  </a:lnTo>
                  <a:lnTo>
                    <a:pt x="1492" y="1351"/>
                  </a:lnTo>
                  <a:lnTo>
                    <a:pt x="1741" y="1368"/>
                  </a:lnTo>
                  <a:lnTo>
                    <a:pt x="1741" y="1156"/>
                  </a:lnTo>
                  <a:lnTo>
                    <a:pt x="1953" y="1050"/>
                  </a:lnTo>
                  <a:lnTo>
                    <a:pt x="1953" y="1050"/>
                  </a:lnTo>
                  <a:lnTo>
                    <a:pt x="1953" y="1050"/>
                  </a:lnTo>
                  <a:close/>
                  <a:moveTo>
                    <a:pt x="1754" y="984"/>
                  </a:moveTo>
                  <a:lnTo>
                    <a:pt x="1608" y="1057"/>
                  </a:lnTo>
                  <a:lnTo>
                    <a:pt x="1608" y="1203"/>
                  </a:lnTo>
                  <a:lnTo>
                    <a:pt x="1438" y="1190"/>
                  </a:lnTo>
                  <a:lnTo>
                    <a:pt x="1316" y="1276"/>
                  </a:lnTo>
                  <a:lnTo>
                    <a:pt x="1196" y="1190"/>
                  </a:lnTo>
                  <a:lnTo>
                    <a:pt x="1025" y="1203"/>
                  </a:lnTo>
                  <a:lnTo>
                    <a:pt x="1025" y="1057"/>
                  </a:lnTo>
                  <a:lnTo>
                    <a:pt x="879" y="984"/>
                  </a:lnTo>
                  <a:lnTo>
                    <a:pt x="952" y="838"/>
                  </a:lnTo>
                  <a:lnTo>
                    <a:pt x="879" y="690"/>
                  </a:lnTo>
                  <a:lnTo>
                    <a:pt x="1025" y="619"/>
                  </a:lnTo>
                  <a:lnTo>
                    <a:pt x="1025" y="474"/>
                  </a:lnTo>
                  <a:lnTo>
                    <a:pt x="1196" y="486"/>
                  </a:lnTo>
                  <a:lnTo>
                    <a:pt x="1316" y="401"/>
                  </a:lnTo>
                  <a:lnTo>
                    <a:pt x="1438" y="486"/>
                  </a:lnTo>
                  <a:lnTo>
                    <a:pt x="1608" y="474"/>
                  </a:lnTo>
                  <a:lnTo>
                    <a:pt x="1608" y="619"/>
                  </a:lnTo>
                  <a:lnTo>
                    <a:pt x="1754" y="692"/>
                  </a:lnTo>
                  <a:lnTo>
                    <a:pt x="1681" y="838"/>
                  </a:lnTo>
                  <a:lnTo>
                    <a:pt x="1754" y="984"/>
                  </a:lnTo>
                  <a:lnTo>
                    <a:pt x="1754" y="984"/>
                  </a:lnTo>
                  <a:close/>
                  <a:moveTo>
                    <a:pt x="1754" y="984"/>
                  </a:moveTo>
                  <a:lnTo>
                    <a:pt x="1754" y="9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20485" y="5307260"/>
            <a:ext cx="976379" cy="976379"/>
            <a:chOff x="4083214" y="3761370"/>
            <a:chExt cx="732284" cy="732284"/>
          </a:xfrm>
        </p:grpSpPr>
        <p:sp>
          <p:nvSpPr>
            <p:cNvPr id="34" name="椭圆 33"/>
            <p:cNvSpPr/>
            <p:nvPr/>
          </p:nvSpPr>
          <p:spPr>
            <a:xfrm>
              <a:off x="4083214" y="3761370"/>
              <a:ext cx="732284" cy="732284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4292630" y="3995778"/>
              <a:ext cx="349190" cy="253206"/>
            </a:xfrm>
            <a:custGeom>
              <a:avLst/>
              <a:gdLst>
                <a:gd name="T0" fmla="*/ 2661 w 2865"/>
                <a:gd name="T1" fmla="*/ 526 h 2076"/>
                <a:gd name="T2" fmla="*/ 2456 w 2865"/>
                <a:gd name="T3" fmla="*/ 731 h 2076"/>
                <a:gd name="T4" fmla="*/ 2536 w 2865"/>
                <a:gd name="T5" fmla="*/ 893 h 2076"/>
                <a:gd name="T6" fmla="*/ 1988 w 2865"/>
                <a:gd name="T7" fmla="*/ 1316 h 2076"/>
                <a:gd name="T8" fmla="*/ 1503 w 2865"/>
                <a:gd name="T9" fmla="*/ 397 h 2076"/>
                <a:gd name="T10" fmla="*/ 1637 w 2865"/>
                <a:gd name="T11" fmla="*/ 205 h 2076"/>
                <a:gd name="T12" fmla="*/ 1433 w 2865"/>
                <a:gd name="T13" fmla="*/ 0 h 2076"/>
                <a:gd name="T14" fmla="*/ 1228 w 2865"/>
                <a:gd name="T15" fmla="*/ 205 h 2076"/>
                <a:gd name="T16" fmla="*/ 1362 w 2865"/>
                <a:gd name="T17" fmla="*/ 397 h 2076"/>
                <a:gd name="T18" fmla="*/ 877 w 2865"/>
                <a:gd name="T19" fmla="*/ 1316 h 2076"/>
                <a:gd name="T20" fmla="*/ 330 w 2865"/>
                <a:gd name="T21" fmla="*/ 893 h 2076"/>
                <a:gd name="T22" fmla="*/ 409 w 2865"/>
                <a:gd name="T23" fmla="*/ 731 h 2076"/>
                <a:gd name="T24" fmla="*/ 205 w 2865"/>
                <a:gd name="T25" fmla="*/ 526 h 2076"/>
                <a:gd name="T26" fmla="*/ 0 w 2865"/>
                <a:gd name="T27" fmla="*/ 731 h 2076"/>
                <a:gd name="T28" fmla="*/ 205 w 2865"/>
                <a:gd name="T29" fmla="*/ 936 h 2076"/>
                <a:gd name="T30" fmla="*/ 258 w 2865"/>
                <a:gd name="T31" fmla="*/ 929 h 2076"/>
                <a:gd name="T32" fmla="*/ 439 w 2865"/>
                <a:gd name="T33" fmla="*/ 1754 h 2076"/>
                <a:gd name="T34" fmla="*/ 1433 w 2865"/>
                <a:gd name="T35" fmla="*/ 2076 h 2076"/>
                <a:gd name="T36" fmla="*/ 2427 w 2865"/>
                <a:gd name="T37" fmla="*/ 1754 h 2076"/>
                <a:gd name="T38" fmla="*/ 2607 w 2865"/>
                <a:gd name="T39" fmla="*/ 929 h 2076"/>
                <a:gd name="T40" fmla="*/ 2661 w 2865"/>
                <a:gd name="T41" fmla="*/ 936 h 2076"/>
                <a:gd name="T42" fmla="*/ 2865 w 2865"/>
                <a:gd name="T43" fmla="*/ 731 h 2076"/>
                <a:gd name="T44" fmla="*/ 2661 w 2865"/>
                <a:gd name="T45" fmla="*/ 526 h 2076"/>
                <a:gd name="T46" fmla="*/ 2661 w 2865"/>
                <a:gd name="T47" fmla="*/ 526 h 2076"/>
                <a:gd name="T48" fmla="*/ 2661 w 2865"/>
                <a:gd name="T49" fmla="*/ 526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65" h="2076">
                  <a:moveTo>
                    <a:pt x="2661" y="526"/>
                  </a:moveTo>
                  <a:cubicBezTo>
                    <a:pt x="2548" y="526"/>
                    <a:pt x="2456" y="618"/>
                    <a:pt x="2456" y="731"/>
                  </a:cubicBezTo>
                  <a:cubicBezTo>
                    <a:pt x="2456" y="797"/>
                    <a:pt x="2487" y="855"/>
                    <a:pt x="2536" y="893"/>
                  </a:cubicBezTo>
                  <a:cubicBezTo>
                    <a:pt x="1988" y="1316"/>
                    <a:pt x="1988" y="1316"/>
                    <a:pt x="1988" y="1316"/>
                  </a:cubicBezTo>
                  <a:cubicBezTo>
                    <a:pt x="1503" y="397"/>
                    <a:pt x="1503" y="397"/>
                    <a:pt x="1503" y="397"/>
                  </a:cubicBezTo>
                  <a:cubicBezTo>
                    <a:pt x="1582" y="368"/>
                    <a:pt x="1637" y="293"/>
                    <a:pt x="1637" y="205"/>
                  </a:cubicBezTo>
                  <a:cubicBezTo>
                    <a:pt x="1637" y="92"/>
                    <a:pt x="1546" y="0"/>
                    <a:pt x="1433" y="0"/>
                  </a:cubicBezTo>
                  <a:cubicBezTo>
                    <a:pt x="1320" y="0"/>
                    <a:pt x="1228" y="92"/>
                    <a:pt x="1228" y="205"/>
                  </a:cubicBezTo>
                  <a:cubicBezTo>
                    <a:pt x="1228" y="293"/>
                    <a:pt x="1284" y="368"/>
                    <a:pt x="1362" y="397"/>
                  </a:cubicBezTo>
                  <a:cubicBezTo>
                    <a:pt x="877" y="1316"/>
                    <a:pt x="877" y="1316"/>
                    <a:pt x="877" y="1316"/>
                  </a:cubicBezTo>
                  <a:cubicBezTo>
                    <a:pt x="330" y="893"/>
                    <a:pt x="330" y="893"/>
                    <a:pt x="330" y="893"/>
                  </a:cubicBezTo>
                  <a:cubicBezTo>
                    <a:pt x="378" y="855"/>
                    <a:pt x="409" y="797"/>
                    <a:pt x="409" y="731"/>
                  </a:cubicBezTo>
                  <a:cubicBezTo>
                    <a:pt x="409" y="618"/>
                    <a:pt x="318" y="526"/>
                    <a:pt x="205" y="526"/>
                  </a:cubicBezTo>
                  <a:cubicBezTo>
                    <a:pt x="92" y="526"/>
                    <a:pt x="0" y="618"/>
                    <a:pt x="0" y="731"/>
                  </a:cubicBezTo>
                  <a:cubicBezTo>
                    <a:pt x="0" y="844"/>
                    <a:pt x="92" y="936"/>
                    <a:pt x="205" y="936"/>
                  </a:cubicBezTo>
                  <a:cubicBezTo>
                    <a:pt x="223" y="936"/>
                    <a:pt x="241" y="933"/>
                    <a:pt x="258" y="929"/>
                  </a:cubicBezTo>
                  <a:cubicBezTo>
                    <a:pt x="439" y="1754"/>
                    <a:pt x="439" y="1754"/>
                    <a:pt x="439" y="1754"/>
                  </a:cubicBezTo>
                  <a:cubicBezTo>
                    <a:pt x="439" y="1932"/>
                    <a:pt x="884" y="2076"/>
                    <a:pt x="1433" y="2076"/>
                  </a:cubicBezTo>
                  <a:cubicBezTo>
                    <a:pt x="1982" y="2076"/>
                    <a:pt x="2427" y="1932"/>
                    <a:pt x="2427" y="1754"/>
                  </a:cubicBezTo>
                  <a:cubicBezTo>
                    <a:pt x="2607" y="929"/>
                    <a:pt x="2607" y="929"/>
                    <a:pt x="2607" y="929"/>
                  </a:cubicBezTo>
                  <a:cubicBezTo>
                    <a:pt x="2624" y="933"/>
                    <a:pt x="2642" y="936"/>
                    <a:pt x="2661" y="936"/>
                  </a:cubicBezTo>
                  <a:cubicBezTo>
                    <a:pt x="2774" y="936"/>
                    <a:pt x="2865" y="844"/>
                    <a:pt x="2865" y="731"/>
                  </a:cubicBezTo>
                  <a:cubicBezTo>
                    <a:pt x="2865" y="618"/>
                    <a:pt x="2774" y="526"/>
                    <a:pt x="2661" y="526"/>
                  </a:cubicBezTo>
                  <a:close/>
                  <a:moveTo>
                    <a:pt x="2661" y="526"/>
                  </a:moveTo>
                  <a:cubicBezTo>
                    <a:pt x="2661" y="526"/>
                    <a:pt x="2661" y="526"/>
                    <a:pt x="2661" y="5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432308" y="2209413"/>
            <a:ext cx="2226739" cy="808304"/>
            <a:chOff x="1964947" y="597930"/>
            <a:chExt cx="1670054" cy="606228"/>
          </a:xfrm>
        </p:grpSpPr>
        <p:sp>
          <p:nvSpPr>
            <p:cNvPr id="37" name="文本框 36"/>
            <p:cNvSpPr txBox="1"/>
            <p:nvPr/>
          </p:nvSpPr>
          <p:spPr bwMode="auto">
            <a:xfrm>
              <a:off x="1964947" y="788660"/>
              <a:ext cx="1604647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8" name="文本框 24"/>
            <p:cNvSpPr txBox="1">
              <a:spLocks noChangeArrowheads="1"/>
            </p:cNvSpPr>
            <p:nvPr/>
          </p:nvSpPr>
          <p:spPr bwMode="auto">
            <a:xfrm>
              <a:off x="217871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32308" y="4927213"/>
            <a:ext cx="2226739" cy="808304"/>
            <a:chOff x="1964947" y="597930"/>
            <a:chExt cx="1670054" cy="606228"/>
          </a:xfrm>
        </p:grpSpPr>
        <p:sp>
          <p:nvSpPr>
            <p:cNvPr id="40" name="文本框 39"/>
            <p:cNvSpPr txBox="1"/>
            <p:nvPr/>
          </p:nvSpPr>
          <p:spPr bwMode="auto">
            <a:xfrm>
              <a:off x="1964947" y="788660"/>
              <a:ext cx="1604647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1" name="文本框 24"/>
            <p:cNvSpPr txBox="1">
              <a:spLocks noChangeArrowheads="1"/>
            </p:cNvSpPr>
            <p:nvPr/>
          </p:nvSpPr>
          <p:spPr bwMode="auto">
            <a:xfrm>
              <a:off x="217871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331507" y="3315203"/>
            <a:ext cx="1373068" cy="1358397"/>
            <a:chOff x="3998630" y="2486402"/>
            <a:chExt cx="1029801" cy="1018798"/>
          </a:xfrm>
        </p:grpSpPr>
        <p:grpSp>
          <p:nvGrpSpPr>
            <p:cNvPr id="43" name="组合 42"/>
            <p:cNvGrpSpPr/>
            <p:nvPr/>
          </p:nvGrpSpPr>
          <p:grpSpPr>
            <a:xfrm>
              <a:off x="4020319" y="2491745"/>
              <a:ext cx="1008112" cy="1008112"/>
              <a:chOff x="3945300" y="2273052"/>
              <a:chExt cx="1008112" cy="100811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3945300" y="2273052"/>
                <a:ext cx="1008112" cy="1008112"/>
              </a:xfrm>
              <a:prstGeom prst="ellipse">
                <a:avLst/>
              </a:prstGeom>
              <a:solidFill>
                <a:srgbClr val="20B5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5"/>
              <p:cNvSpPr>
                <a:spLocks noEditPoints="1"/>
              </p:cNvSpPr>
              <p:nvPr/>
            </p:nvSpPr>
            <p:spPr bwMode="auto">
              <a:xfrm>
                <a:off x="4207125" y="2559795"/>
                <a:ext cx="564900" cy="455066"/>
              </a:xfrm>
              <a:custGeom>
                <a:avLst/>
                <a:gdLst>
                  <a:gd name="T0" fmla="*/ 2301 w 2904"/>
                  <a:gd name="T1" fmla="*/ 31 h 2339"/>
                  <a:gd name="T2" fmla="*/ 2054 w 2904"/>
                  <a:gd name="T3" fmla="*/ 168 h 2339"/>
                  <a:gd name="T4" fmla="*/ 2626 w 2904"/>
                  <a:gd name="T5" fmla="*/ 850 h 2339"/>
                  <a:gd name="T6" fmla="*/ 2873 w 2904"/>
                  <a:gd name="T7" fmla="*/ 713 h 2339"/>
                  <a:gd name="T8" fmla="*/ 1930 w 2904"/>
                  <a:gd name="T9" fmla="*/ 383 h 2339"/>
                  <a:gd name="T10" fmla="*/ 970 w 2904"/>
                  <a:gd name="T11" fmla="*/ 371 h 2339"/>
                  <a:gd name="T12" fmla="*/ 737 w 2904"/>
                  <a:gd name="T13" fmla="*/ 935 h 2339"/>
                  <a:gd name="T14" fmla="*/ 1063 w 2904"/>
                  <a:gd name="T15" fmla="*/ 1022 h 2339"/>
                  <a:gd name="T16" fmla="*/ 1323 w 2904"/>
                  <a:gd name="T17" fmla="*/ 699 h 2339"/>
                  <a:gd name="T18" fmla="*/ 2073 w 2904"/>
                  <a:gd name="T19" fmla="*/ 1390 h 2339"/>
                  <a:gd name="T20" fmla="*/ 2153 w 2904"/>
                  <a:gd name="T21" fmla="*/ 1470 h 2339"/>
                  <a:gd name="T22" fmla="*/ 2153 w 2904"/>
                  <a:gd name="T23" fmla="*/ 1617 h 2339"/>
                  <a:gd name="T24" fmla="*/ 2006 w 2904"/>
                  <a:gd name="T25" fmla="*/ 1617 h 2339"/>
                  <a:gd name="T26" fmla="*/ 1665 w 2904"/>
                  <a:gd name="T27" fmla="*/ 1329 h 2339"/>
                  <a:gd name="T28" fmla="*/ 1665 w 2904"/>
                  <a:gd name="T29" fmla="*/ 1383 h 2339"/>
                  <a:gd name="T30" fmla="*/ 1983 w 2904"/>
                  <a:gd name="T31" fmla="*/ 1744 h 2339"/>
                  <a:gd name="T32" fmla="*/ 1806 w 2904"/>
                  <a:gd name="T33" fmla="*/ 1817 h 2339"/>
                  <a:gd name="T34" fmla="*/ 1518 w 2904"/>
                  <a:gd name="T35" fmla="*/ 1530 h 2339"/>
                  <a:gd name="T36" fmla="*/ 1465 w 2904"/>
                  <a:gd name="T37" fmla="*/ 1583 h 2339"/>
                  <a:gd name="T38" fmla="*/ 1783 w 2904"/>
                  <a:gd name="T39" fmla="*/ 1944 h 2339"/>
                  <a:gd name="T40" fmla="*/ 1605 w 2904"/>
                  <a:gd name="T41" fmla="*/ 2018 h 2339"/>
                  <a:gd name="T42" fmla="*/ 1318 w 2904"/>
                  <a:gd name="T43" fmla="*/ 1730 h 2339"/>
                  <a:gd name="T44" fmla="*/ 1253 w 2904"/>
                  <a:gd name="T45" fmla="*/ 1757 h 2339"/>
                  <a:gd name="T46" fmla="*/ 1552 w 2904"/>
                  <a:gd name="T47" fmla="*/ 2072 h 2339"/>
                  <a:gd name="T48" fmla="*/ 1552 w 2904"/>
                  <a:gd name="T49" fmla="*/ 2218 h 2339"/>
                  <a:gd name="T50" fmla="*/ 1405 w 2904"/>
                  <a:gd name="T51" fmla="*/ 2218 h 2339"/>
                  <a:gd name="T52" fmla="*/ 1268 w 2904"/>
                  <a:gd name="T53" fmla="*/ 1915 h 2339"/>
                  <a:gd name="T54" fmla="*/ 1068 w 2904"/>
                  <a:gd name="T55" fmla="*/ 1715 h 2339"/>
                  <a:gd name="T56" fmla="*/ 883 w 2904"/>
                  <a:gd name="T57" fmla="*/ 1695 h 2339"/>
                  <a:gd name="T58" fmla="*/ 687 w 2904"/>
                  <a:gd name="T59" fmla="*/ 1498 h 2339"/>
                  <a:gd name="T60" fmla="*/ 667 w 2904"/>
                  <a:gd name="T61" fmla="*/ 1313 h 2339"/>
                  <a:gd name="T62" fmla="*/ 69 w 2904"/>
                  <a:gd name="T63" fmla="*/ 880 h 2339"/>
                  <a:gd name="T64" fmla="*/ 15 w 2904"/>
                  <a:gd name="T65" fmla="*/ 934 h 2339"/>
                  <a:gd name="T66" fmla="*/ 382 w 2904"/>
                  <a:gd name="T67" fmla="*/ 1397 h 2339"/>
                  <a:gd name="T68" fmla="*/ 299 w 2904"/>
                  <a:gd name="T69" fmla="*/ 1682 h 2339"/>
                  <a:gd name="T70" fmla="*/ 499 w 2904"/>
                  <a:gd name="T71" fmla="*/ 1882 h 2339"/>
                  <a:gd name="T72" fmla="*/ 700 w 2904"/>
                  <a:gd name="T73" fmla="*/ 2083 h 2339"/>
                  <a:gd name="T74" fmla="*/ 900 w 2904"/>
                  <a:gd name="T75" fmla="*/ 2283 h 2339"/>
                  <a:gd name="T76" fmla="*/ 1184 w 2904"/>
                  <a:gd name="T77" fmla="*/ 2199 h 2339"/>
                  <a:gd name="T78" fmla="*/ 1351 w 2904"/>
                  <a:gd name="T79" fmla="*/ 2272 h 2339"/>
                  <a:gd name="T80" fmla="*/ 1605 w 2904"/>
                  <a:gd name="T81" fmla="*/ 2272 h 2339"/>
                  <a:gd name="T82" fmla="*/ 1656 w 2904"/>
                  <a:gd name="T83" fmla="*/ 2122 h 2339"/>
                  <a:gd name="T84" fmla="*/ 1859 w 2904"/>
                  <a:gd name="T85" fmla="*/ 1944 h 2339"/>
                  <a:gd name="T86" fmla="*/ 2006 w 2904"/>
                  <a:gd name="T87" fmla="*/ 1871 h 2339"/>
                  <a:gd name="T88" fmla="*/ 2057 w 2904"/>
                  <a:gd name="T89" fmla="*/ 1721 h 2339"/>
                  <a:gd name="T90" fmla="*/ 2207 w 2904"/>
                  <a:gd name="T91" fmla="*/ 1671 h 2339"/>
                  <a:gd name="T92" fmla="*/ 2207 w 2904"/>
                  <a:gd name="T93" fmla="*/ 1416 h 2339"/>
                  <a:gd name="T94" fmla="*/ 2511 w 2904"/>
                  <a:gd name="T95" fmla="*/ 956 h 2339"/>
                  <a:gd name="T96" fmla="*/ 1930 w 2904"/>
                  <a:gd name="T97" fmla="*/ 383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4" h="2339">
                    <a:moveTo>
                      <a:pt x="2873" y="603"/>
                    </a:moveTo>
                    <a:cubicBezTo>
                      <a:pt x="2301" y="31"/>
                      <a:pt x="2301" y="31"/>
                      <a:pt x="2301" y="31"/>
                    </a:cubicBezTo>
                    <a:cubicBezTo>
                      <a:pt x="2271" y="0"/>
                      <a:pt x="2222" y="0"/>
                      <a:pt x="2192" y="31"/>
                    </a:cubicBezTo>
                    <a:cubicBezTo>
                      <a:pt x="2054" y="168"/>
                      <a:pt x="2054" y="168"/>
                      <a:pt x="2054" y="168"/>
                    </a:cubicBezTo>
                    <a:cubicBezTo>
                      <a:pt x="2024" y="199"/>
                      <a:pt x="2024" y="248"/>
                      <a:pt x="2054" y="278"/>
                    </a:cubicBezTo>
                    <a:cubicBezTo>
                      <a:pt x="2626" y="850"/>
                      <a:pt x="2626" y="850"/>
                      <a:pt x="2626" y="850"/>
                    </a:cubicBezTo>
                    <a:cubicBezTo>
                      <a:pt x="2656" y="881"/>
                      <a:pt x="2705" y="881"/>
                      <a:pt x="2736" y="850"/>
                    </a:cubicBezTo>
                    <a:cubicBezTo>
                      <a:pt x="2873" y="713"/>
                      <a:pt x="2873" y="713"/>
                      <a:pt x="2873" y="713"/>
                    </a:cubicBezTo>
                    <a:cubicBezTo>
                      <a:pt x="2904" y="683"/>
                      <a:pt x="2904" y="633"/>
                      <a:pt x="2873" y="603"/>
                    </a:cubicBezTo>
                    <a:close/>
                    <a:moveTo>
                      <a:pt x="1930" y="383"/>
                    </a:moveTo>
                    <a:cubicBezTo>
                      <a:pt x="1362" y="216"/>
                      <a:pt x="1362" y="216"/>
                      <a:pt x="1362" y="216"/>
                    </a:cubicBezTo>
                    <a:cubicBezTo>
                      <a:pt x="1211" y="151"/>
                      <a:pt x="1035" y="221"/>
                      <a:pt x="970" y="371"/>
                    </a:cubicBezTo>
                    <a:cubicBezTo>
                      <a:pt x="752" y="875"/>
                      <a:pt x="752" y="875"/>
                      <a:pt x="752" y="875"/>
                    </a:cubicBezTo>
                    <a:cubicBezTo>
                      <a:pt x="743" y="893"/>
                      <a:pt x="738" y="914"/>
                      <a:pt x="737" y="935"/>
                    </a:cubicBezTo>
                    <a:cubicBezTo>
                      <a:pt x="731" y="1030"/>
                      <a:pt x="803" y="1112"/>
                      <a:pt x="898" y="1118"/>
                    </a:cubicBezTo>
                    <a:cubicBezTo>
                      <a:pt x="969" y="1122"/>
                      <a:pt x="1033" y="1083"/>
                      <a:pt x="1063" y="1022"/>
                    </a:cubicBezTo>
                    <a:cubicBezTo>
                      <a:pt x="1153" y="814"/>
                      <a:pt x="1153" y="814"/>
                      <a:pt x="1153" y="814"/>
                    </a:cubicBezTo>
                    <a:cubicBezTo>
                      <a:pt x="1181" y="749"/>
                      <a:pt x="1248" y="694"/>
                      <a:pt x="1323" y="699"/>
                    </a:cubicBezTo>
                    <a:cubicBezTo>
                      <a:pt x="1358" y="701"/>
                      <a:pt x="1390" y="714"/>
                      <a:pt x="1416" y="733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073" y="1390"/>
                      <a:pt x="2073" y="1390"/>
                      <a:pt x="2073" y="1390"/>
                    </a:cubicBezTo>
                    <a:cubicBezTo>
                      <a:pt x="2153" y="1470"/>
                      <a:pt x="2153" y="1470"/>
                      <a:pt x="2153" y="1470"/>
                    </a:cubicBezTo>
                    <a:cubicBezTo>
                      <a:pt x="2173" y="1490"/>
                      <a:pt x="2184" y="1516"/>
                      <a:pt x="2184" y="1544"/>
                    </a:cubicBezTo>
                    <a:cubicBezTo>
                      <a:pt x="2184" y="1571"/>
                      <a:pt x="2173" y="1597"/>
                      <a:pt x="2153" y="1617"/>
                    </a:cubicBezTo>
                    <a:cubicBezTo>
                      <a:pt x="2134" y="1636"/>
                      <a:pt x="2108" y="1647"/>
                      <a:pt x="2080" y="1647"/>
                    </a:cubicBezTo>
                    <a:cubicBezTo>
                      <a:pt x="2052" y="1647"/>
                      <a:pt x="2026" y="1636"/>
                      <a:pt x="2006" y="1617"/>
                    </a:cubicBezTo>
                    <a:cubicBezTo>
                      <a:pt x="1719" y="1329"/>
                      <a:pt x="1719" y="1329"/>
                      <a:pt x="1719" y="1329"/>
                    </a:cubicBezTo>
                    <a:cubicBezTo>
                      <a:pt x="1704" y="1315"/>
                      <a:pt x="1680" y="1315"/>
                      <a:pt x="1665" y="1329"/>
                    </a:cubicBezTo>
                    <a:cubicBezTo>
                      <a:pt x="1658" y="1337"/>
                      <a:pt x="1654" y="1346"/>
                      <a:pt x="1654" y="1356"/>
                    </a:cubicBezTo>
                    <a:cubicBezTo>
                      <a:pt x="1654" y="1366"/>
                      <a:pt x="1658" y="1376"/>
                      <a:pt x="1665" y="1383"/>
                    </a:cubicBezTo>
                    <a:cubicBezTo>
                      <a:pt x="1953" y="1671"/>
                      <a:pt x="1953" y="1671"/>
                      <a:pt x="1953" y="1671"/>
                    </a:cubicBezTo>
                    <a:cubicBezTo>
                      <a:pt x="1972" y="1690"/>
                      <a:pt x="1983" y="1716"/>
                      <a:pt x="1983" y="1744"/>
                    </a:cubicBezTo>
                    <a:cubicBezTo>
                      <a:pt x="1983" y="1772"/>
                      <a:pt x="1972" y="1798"/>
                      <a:pt x="1953" y="1817"/>
                    </a:cubicBezTo>
                    <a:cubicBezTo>
                      <a:pt x="1912" y="1858"/>
                      <a:pt x="1846" y="1858"/>
                      <a:pt x="1806" y="1817"/>
                    </a:cubicBezTo>
                    <a:cubicBezTo>
                      <a:pt x="1806" y="1817"/>
                      <a:pt x="1553" y="1565"/>
                      <a:pt x="1522" y="1533"/>
                    </a:cubicBezTo>
                    <a:cubicBezTo>
                      <a:pt x="1519" y="1531"/>
                      <a:pt x="1518" y="1530"/>
                      <a:pt x="1518" y="1530"/>
                    </a:cubicBezTo>
                    <a:cubicBezTo>
                      <a:pt x="1504" y="1515"/>
                      <a:pt x="1479" y="1515"/>
                      <a:pt x="1465" y="1530"/>
                    </a:cubicBezTo>
                    <a:cubicBezTo>
                      <a:pt x="1450" y="1545"/>
                      <a:pt x="1450" y="1569"/>
                      <a:pt x="1465" y="1583"/>
                    </a:cubicBezTo>
                    <a:cubicBezTo>
                      <a:pt x="1752" y="1871"/>
                      <a:pt x="1752" y="1871"/>
                      <a:pt x="1752" y="1871"/>
                    </a:cubicBezTo>
                    <a:cubicBezTo>
                      <a:pt x="1772" y="1891"/>
                      <a:pt x="1783" y="1917"/>
                      <a:pt x="1783" y="1944"/>
                    </a:cubicBezTo>
                    <a:cubicBezTo>
                      <a:pt x="1783" y="1972"/>
                      <a:pt x="1772" y="1998"/>
                      <a:pt x="1752" y="2018"/>
                    </a:cubicBezTo>
                    <a:cubicBezTo>
                      <a:pt x="1712" y="2058"/>
                      <a:pt x="1646" y="2058"/>
                      <a:pt x="1605" y="2018"/>
                    </a:cubicBezTo>
                    <a:cubicBezTo>
                      <a:pt x="1605" y="2018"/>
                      <a:pt x="1353" y="1765"/>
                      <a:pt x="1321" y="1734"/>
                    </a:cubicBezTo>
                    <a:cubicBezTo>
                      <a:pt x="1319" y="1731"/>
                      <a:pt x="1318" y="1730"/>
                      <a:pt x="1318" y="1730"/>
                    </a:cubicBezTo>
                    <a:cubicBezTo>
                      <a:pt x="1303" y="1715"/>
                      <a:pt x="1279" y="1715"/>
                      <a:pt x="1264" y="1730"/>
                    </a:cubicBezTo>
                    <a:cubicBezTo>
                      <a:pt x="1257" y="1738"/>
                      <a:pt x="1253" y="1747"/>
                      <a:pt x="1253" y="1757"/>
                    </a:cubicBezTo>
                    <a:cubicBezTo>
                      <a:pt x="1253" y="1767"/>
                      <a:pt x="1257" y="1776"/>
                      <a:pt x="1264" y="1784"/>
                    </a:cubicBezTo>
                    <a:cubicBezTo>
                      <a:pt x="1552" y="2072"/>
                      <a:pt x="1552" y="2072"/>
                      <a:pt x="1552" y="2072"/>
                    </a:cubicBezTo>
                    <a:cubicBezTo>
                      <a:pt x="1571" y="2091"/>
                      <a:pt x="1582" y="2117"/>
                      <a:pt x="1582" y="2145"/>
                    </a:cubicBezTo>
                    <a:cubicBezTo>
                      <a:pt x="1582" y="2173"/>
                      <a:pt x="1571" y="2199"/>
                      <a:pt x="1552" y="2218"/>
                    </a:cubicBezTo>
                    <a:cubicBezTo>
                      <a:pt x="1532" y="2238"/>
                      <a:pt x="1506" y="2249"/>
                      <a:pt x="1478" y="2249"/>
                    </a:cubicBezTo>
                    <a:cubicBezTo>
                      <a:pt x="1451" y="2249"/>
                      <a:pt x="1425" y="2238"/>
                      <a:pt x="1405" y="2218"/>
                    </a:cubicBezTo>
                    <a:cubicBezTo>
                      <a:pt x="1283" y="2097"/>
                      <a:pt x="1283" y="2097"/>
                      <a:pt x="1283" y="2097"/>
                    </a:cubicBezTo>
                    <a:cubicBezTo>
                      <a:pt x="1323" y="2041"/>
                      <a:pt x="1318" y="1965"/>
                      <a:pt x="1268" y="1915"/>
                    </a:cubicBezTo>
                    <a:cubicBezTo>
                      <a:pt x="1216" y="1863"/>
                      <a:pt x="1133" y="1859"/>
                      <a:pt x="1077" y="1904"/>
                    </a:cubicBezTo>
                    <a:cubicBezTo>
                      <a:pt x="1122" y="1848"/>
                      <a:pt x="1119" y="1766"/>
                      <a:pt x="1068" y="1715"/>
                    </a:cubicBezTo>
                    <a:cubicBezTo>
                      <a:pt x="1018" y="1665"/>
                      <a:pt x="942" y="1660"/>
                      <a:pt x="887" y="1699"/>
                    </a:cubicBezTo>
                    <a:cubicBezTo>
                      <a:pt x="883" y="1695"/>
                      <a:pt x="883" y="1695"/>
                      <a:pt x="883" y="1695"/>
                    </a:cubicBezTo>
                    <a:cubicBezTo>
                      <a:pt x="922" y="1640"/>
                      <a:pt x="916" y="1563"/>
                      <a:pt x="867" y="1514"/>
                    </a:cubicBezTo>
                    <a:cubicBezTo>
                      <a:pt x="818" y="1465"/>
                      <a:pt x="742" y="1460"/>
                      <a:pt x="687" y="1498"/>
                    </a:cubicBezTo>
                    <a:cubicBezTo>
                      <a:pt x="683" y="1494"/>
                      <a:pt x="683" y="1494"/>
                      <a:pt x="683" y="1494"/>
                    </a:cubicBezTo>
                    <a:cubicBezTo>
                      <a:pt x="721" y="1439"/>
                      <a:pt x="716" y="1363"/>
                      <a:pt x="667" y="1313"/>
                    </a:cubicBezTo>
                    <a:cubicBezTo>
                      <a:pt x="617" y="1265"/>
                      <a:pt x="541" y="1259"/>
                      <a:pt x="486" y="1298"/>
                    </a:cubicBezTo>
                    <a:cubicBezTo>
                      <a:pt x="69" y="880"/>
                      <a:pt x="69" y="880"/>
                      <a:pt x="69" y="880"/>
                    </a:cubicBezTo>
                    <a:cubicBezTo>
                      <a:pt x="54" y="865"/>
                      <a:pt x="30" y="865"/>
                      <a:pt x="15" y="880"/>
                    </a:cubicBezTo>
                    <a:cubicBezTo>
                      <a:pt x="0" y="895"/>
                      <a:pt x="0" y="919"/>
                      <a:pt x="15" y="934"/>
                    </a:cubicBezTo>
                    <a:cubicBezTo>
                      <a:pt x="430" y="1349"/>
                      <a:pt x="430" y="1349"/>
                      <a:pt x="430" y="1349"/>
                    </a:cubicBezTo>
                    <a:cubicBezTo>
                      <a:pt x="382" y="1397"/>
                      <a:pt x="382" y="1397"/>
                      <a:pt x="382" y="1397"/>
                    </a:cubicBezTo>
                    <a:cubicBezTo>
                      <a:pt x="299" y="1481"/>
                      <a:pt x="299" y="1481"/>
                      <a:pt x="299" y="1481"/>
                    </a:cubicBezTo>
                    <a:cubicBezTo>
                      <a:pt x="243" y="1537"/>
                      <a:pt x="243" y="1626"/>
                      <a:pt x="299" y="1682"/>
                    </a:cubicBezTo>
                    <a:cubicBezTo>
                      <a:pt x="354" y="1737"/>
                      <a:pt x="444" y="1737"/>
                      <a:pt x="499" y="1682"/>
                    </a:cubicBezTo>
                    <a:cubicBezTo>
                      <a:pt x="444" y="1737"/>
                      <a:pt x="444" y="1827"/>
                      <a:pt x="499" y="1882"/>
                    </a:cubicBezTo>
                    <a:cubicBezTo>
                      <a:pt x="554" y="1938"/>
                      <a:pt x="644" y="1938"/>
                      <a:pt x="700" y="1882"/>
                    </a:cubicBezTo>
                    <a:cubicBezTo>
                      <a:pt x="644" y="1938"/>
                      <a:pt x="644" y="2027"/>
                      <a:pt x="700" y="2083"/>
                    </a:cubicBezTo>
                    <a:cubicBezTo>
                      <a:pt x="751" y="2135"/>
                      <a:pt x="833" y="2137"/>
                      <a:pt x="889" y="2092"/>
                    </a:cubicBezTo>
                    <a:cubicBezTo>
                      <a:pt x="844" y="2148"/>
                      <a:pt x="848" y="2231"/>
                      <a:pt x="900" y="2283"/>
                    </a:cubicBezTo>
                    <a:cubicBezTo>
                      <a:pt x="955" y="2339"/>
                      <a:pt x="1045" y="2339"/>
                      <a:pt x="1101" y="2283"/>
                    </a:cubicBezTo>
                    <a:cubicBezTo>
                      <a:pt x="1184" y="2199"/>
                      <a:pt x="1184" y="2199"/>
                      <a:pt x="1184" y="2199"/>
                    </a:cubicBezTo>
                    <a:cubicBezTo>
                      <a:pt x="1232" y="2152"/>
                      <a:pt x="1232" y="2152"/>
                      <a:pt x="1232" y="2152"/>
                    </a:cubicBezTo>
                    <a:cubicBezTo>
                      <a:pt x="1351" y="2272"/>
                      <a:pt x="1351" y="2272"/>
                      <a:pt x="1351" y="2272"/>
                    </a:cubicBezTo>
                    <a:cubicBezTo>
                      <a:pt x="1385" y="2306"/>
                      <a:pt x="1430" y="2325"/>
                      <a:pt x="1478" y="2325"/>
                    </a:cubicBezTo>
                    <a:cubicBezTo>
                      <a:pt x="1526" y="2325"/>
                      <a:pt x="1571" y="2306"/>
                      <a:pt x="1605" y="2272"/>
                    </a:cubicBezTo>
                    <a:cubicBezTo>
                      <a:pt x="1639" y="2238"/>
                      <a:pt x="1658" y="2193"/>
                      <a:pt x="1658" y="2145"/>
                    </a:cubicBezTo>
                    <a:cubicBezTo>
                      <a:pt x="1658" y="2137"/>
                      <a:pt x="1657" y="2129"/>
                      <a:pt x="1656" y="2122"/>
                    </a:cubicBezTo>
                    <a:cubicBezTo>
                      <a:pt x="1709" y="2129"/>
                      <a:pt x="1765" y="2113"/>
                      <a:pt x="1806" y="2072"/>
                    </a:cubicBezTo>
                    <a:cubicBezTo>
                      <a:pt x="1840" y="2038"/>
                      <a:pt x="1859" y="1993"/>
                      <a:pt x="1859" y="1944"/>
                    </a:cubicBezTo>
                    <a:cubicBezTo>
                      <a:pt x="1859" y="1937"/>
                      <a:pt x="1857" y="1929"/>
                      <a:pt x="1856" y="1921"/>
                    </a:cubicBezTo>
                    <a:cubicBezTo>
                      <a:pt x="1910" y="1928"/>
                      <a:pt x="1966" y="1912"/>
                      <a:pt x="2006" y="1871"/>
                    </a:cubicBezTo>
                    <a:cubicBezTo>
                      <a:pt x="2040" y="1837"/>
                      <a:pt x="2059" y="1792"/>
                      <a:pt x="2059" y="1744"/>
                    </a:cubicBezTo>
                    <a:cubicBezTo>
                      <a:pt x="2059" y="1736"/>
                      <a:pt x="2058" y="1729"/>
                      <a:pt x="2057" y="1721"/>
                    </a:cubicBezTo>
                    <a:cubicBezTo>
                      <a:pt x="2065" y="1722"/>
                      <a:pt x="2072" y="1723"/>
                      <a:pt x="2080" y="1723"/>
                    </a:cubicBezTo>
                    <a:cubicBezTo>
                      <a:pt x="2128" y="1723"/>
                      <a:pt x="2173" y="1705"/>
                      <a:pt x="2207" y="1671"/>
                    </a:cubicBezTo>
                    <a:cubicBezTo>
                      <a:pt x="2241" y="1637"/>
                      <a:pt x="2260" y="1592"/>
                      <a:pt x="2260" y="1544"/>
                    </a:cubicBezTo>
                    <a:cubicBezTo>
                      <a:pt x="2260" y="1495"/>
                      <a:pt x="2241" y="1450"/>
                      <a:pt x="2207" y="1416"/>
                    </a:cubicBezTo>
                    <a:cubicBezTo>
                      <a:pt x="2127" y="1336"/>
                      <a:pt x="2127" y="1336"/>
                      <a:pt x="2127" y="1336"/>
                    </a:cubicBezTo>
                    <a:cubicBezTo>
                      <a:pt x="2511" y="956"/>
                      <a:pt x="2511" y="956"/>
                      <a:pt x="2511" y="956"/>
                    </a:cubicBezTo>
                    <a:cubicBezTo>
                      <a:pt x="1930" y="383"/>
                      <a:pt x="1930" y="383"/>
                      <a:pt x="1930" y="383"/>
                    </a:cubicBezTo>
                    <a:close/>
                    <a:moveTo>
                      <a:pt x="1930" y="383"/>
                    </a:moveTo>
                    <a:cubicBezTo>
                      <a:pt x="1930" y="383"/>
                      <a:pt x="1930" y="383"/>
                      <a:pt x="1930" y="383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3998630" y="2486402"/>
              <a:ext cx="1018798" cy="1018798"/>
            </a:xfrm>
            <a:prstGeom prst="ellipse">
              <a:avLst/>
            </a:pr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99301" y="1866900"/>
            <a:ext cx="1739900" cy="2667000"/>
            <a:chOff x="5276850" y="1209675"/>
            <a:chExt cx="1657350" cy="2133600"/>
          </a:xfrm>
        </p:grpSpPr>
        <p:sp>
          <p:nvSpPr>
            <p:cNvPr id="11" name="任意多边形 10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65222" y="1720107"/>
            <a:ext cx="2261105" cy="671891"/>
            <a:chOff x="6528691" y="1071004"/>
            <a:chExt cx="1695829" cy="503918"/>
          </a:xfrm>
        </p:grpSpPr>
        <p:sp>
          <p:nvSpPr>
            <p:cNvPr id="15" name="文本框 14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47822" y="2990107"/>
            <a:ext cx="2261105" cy="671891"/>
            <a:chOff x="6528691" y="1071004"/>
            <a:chExt cx="1695829" cy="503918"/>
          </a:xfrm>
        </p:grpSpPr>
        <p:sp>
          <p:nvSpPr>
            <p:cNvPr id="18" name="文本框 17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476322" y="4399807"/>
            <a:ext cx="2261105" cy="671891"/>
            <a:chOff x="6528691" y="1071004"/>
            <a:chExt cx="1695829" cy="503918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2" name="文本框 21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3124199" y="1866900"/>
            <a:ext cx="1574800" cy="2667000"/>
            <a:chOff x="5276850" y="1209675"/>
            <a:chExt cx="1657350" cy="2133600"/>
          </a:xfrm>
        </p:grpSpPr>
        <p:sp>
          <p:nvSpPr>
            <p:cNvPr id="24" name="任意多边形 23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18848" y="1720107"/>
            <a:ext cx="2261105" cy="671891"/>
            <a:chOff x="6528691" y="1071004"/>
            <a:chExt cx="1695829" cy="503918"/>
          </a:xfrm>
        </p:grpSpPr>
        <p:sp>
          <p:nvSpPr>
            <p:cNvPr id="28" name="文本框 27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9" name="文本框 28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23022" y="2990107"/>
            <a:ext cx="2261105" cy="671891"/>
            <a:chOff x="6528691" y="1071004"/>
            <a:chExt cx="1695829" cy="503918"/>
          </a:xfrm>
        </p:grpSpPr>
        <p:sp>
          <p:nvSpPr>
            <p:cNvPr id="31" name="文本框 30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2" name="文本框 31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18322" y="4399807"/>
            <a:ext cx="2261105" cy="671891"/>
            <a:chOff x="6528691" y="1071004"/>
            <a:chExt cx="1695829" cy="503918"/>
          </a:xfrm>
        </p:grpSpPr>
        <p:sp>
          <p:nvSpPr>
            <p:cNvPr id="34" name="文本框 33"/>
            <p:cNvSpPr txBox="1"/>
            <p:nvPr/>
          </p:nvSpPr>
          <p:spPr bwMode="auto">
            <a:xfrm>
              <a:off x="6528692" y="1274839"/>
              <a:ext cx="1695828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5" name="文本框 34"/>
            <p:cNvSpPr txBox="1">
              <a:spLocks noChangeArrowheads="1"/>
            </p:cNvSpPr>
            <p:nvPr/>
          </p:nvSpPr>
          <p:spPr bwMode="auto">
            <a:xfrm>
              <a:off x="6528691" y="1071004"/>
              <a:ext cx="15481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A Title In Here</a:t>
              </a:r>
              <a:endParaRPr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88729" y="5523157"/>
            <a:ext cx="9722171" cy="914756"/>
            <a:chOff x="918922" y="3866143"/>
            <a:chExt cx="7291628" cy="686067"/>
          </a:xfrm>
        </p:grpSpPr>
        <p:sp>
          <p:nvSpPr>
            <p:cNvPr id="37" name="文本框 36"/>
            <p:cNvSpPr txBox="1">
              <a:spLocks noChangeArrowheads="1"/>
            </p:cNvSpPr>
            <p:nvPr/>
          </p:nvSpPr>
          <p:spPr bwMode="auto">
            <a:xfrm>
              <a:off x="918922" y="4117476"/>
              <a:ext cx="7291628" cy="43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algn="ctr" defTabSz="1218565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here. this is a sample text. insert your desired text here. Again. this is a dummy text. insert your desired text here. </a:t>
              </a:r>
              <a:endPara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09434" y="3866143"/>
              <a:ext cx="2357040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600">
                  <a:ln w="3810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defRPr>
              </a:lvl1pPr>
            </a:lstStyle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Please Add A Title In Here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30050" y="2148029"/>
            <a:ext cx="1990156" cy="2923536"/>
            <a:chOff x="3697537" y="1611022"/>
            <a:chExt cx="1492617" cy="2192652"/>
          </a:xfrm>
        </p:grpSpPr>
        <p:grpSp>
          <p:nvGrpSpPr>
            <p:cNvPr id="40" name="组合 39"/>
            <p:cNvGrpSpPr/>
            <p:nvPr/>
          </p:nvGrpSpPr>
          <p:grpSpPr>
            <a:xfrm>
              <a:off x="3697537" y="1611022"/>
              <a:ext cx="1492617" cy="2192652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43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avLst/>
                <a:gdLst>
                  <a:gd name="T0" fmla="*/ 152 w 1935"/>
                  <a:gd name="T1" fmla="*/ 1129 h 2043"/>
                  <a:gd name="T2" fmla="*/ 964 w 1935"/>
                  <a:gd name="T3" fmla="*/ 112 h 2043"/>
                  <a:gd name="T4" fmla="*/ 966 w 1935"/>
                  <a:gd name="T5" fmla="*/ 112 h 2043"/>
                  <a:gd name="T6" fmla="*/ 1610 w 1935"/>
                  <a:gd name="T7" fmla="*/ 400 h 2043"/>
                  <a:gd name="T8" fmla="*/ 1611 w 1935"/>
                  <a:gd name="T9" fmla="*/ 401 h 2043"/>
                  <a:gd name="T10" fmla="*/ 1628 w 1935"/>
                  <a:gd name="T11" fmla="*/ 421 h 2043"/>
                  <a:gd name="T12" fmla="*/ 1786 w 1935"/>
                  <a:gd name="T13" fmla="*/ 1118 h 2043"/>
                  <a:gd name="T14" fmla="*/ 1786 w 1935"/>
                  <a:gd name="T15" fmla="*/ 1119 h 2043"/>
                  <a:gd name="T16" fmla="*/ 1785 w 1935"/>
                  <a:gd name="T17" fmla="*/ 1124 h 2043"/>
                  <a:gd name="T18" fmla="*/ 1784 w 1935"/>
                  <a:gd name="T19" fmla="*/ 1125 h 2043"/>
                  <a:gd name="T20" fmla="*/ 1420 w 1935"/>
                  <a:gd name="T21" fmla="*/ 1787 h 2043"/>
                  <a:gd name="T22" fmla="*/ 1420 w 1935"/>
                  <a:gd name="T23" fmla="*/ 1788 h 2043"/>
                  <a:gd name="T24" fmla="*/ 1417 w 1935"/>
                  <a:gd name="T25" fmla="*/ 1793 h 2043"/>
                  <a:gd name="T26" fmla="*/ 965 w 1935"/>
                  <a:gd name="T27" fmla="*/ 1931 h 2043"/>
                  <a:gd name="T28" fmla="*/ 963 w 1935"/>
                  <a:gd name="T29" fmla="*/ 1931 h 2043"/>
                  <a:gd name="T30" fmla="*/ 963 w 1935"/>
                  <a:gd name="T31" fmla="*/ 1931 h 2043"/>
                  <a:gd name="T32" fmla="*/ 962 w 1935"/>
                  <a:gd name="T33" fmla="*/ 1931 h 2043"/>
                  <a:gd name="T34" fmla="*/ 517 w 1935"/>
                  <a:gd name="T35" fmla="*/ 1791 h 2043"/>
                  <a:gd name="T36" fmla="*/ 516 w 1935"/>
                  <a:gd name="T37" fmla="*/ 1788 h 2043"/>
                  <a:gd name="T38" fmla="*/ 515 w 1935"/>
                  <a:gd name="T39" fmla="*/ 1786 h 2043"/>
                  <a:gd name="T40" fmla="*/ 515 w 1935"/>
                  <a:gd name="T41" fmla="*/ 1787 h 2043"/>
                  <a:gd name="T42" fmla="*/ 151 w 1935"/>
                  <a:gd name="T43" fmla="*/ 1125 h 2043"/>
                  <a:gd name="T44" fmla="*/ 150 w 1935"/>
                  <a:gd name="T45" fmla="*/ 1120 h 2043"/>
                  <a:gd name="T46" fmla="*/ 323 w 1935"/>
                  <a:gd name="T47" fmla="*/ 403 h 2043"/>
                  <a:gd name="T48" fmla="*/ 325 w 1935"/>
                  <a:gd name="T49" fmla="*/ 401 h 2043"/>
                  <a:gd name="T50" fmla="*/ 962 w 1935"/>
                  <a:gd name="T51" fmla="*/ 112 h 2043"/>
                  <a:gd name="T52" fmla="*/ 972 w 1935"/>
                  <a:gd name="T53" fmla="*/ 0 h 2043"/>
                  <a:gd name="T54" fmla="*/ 963 w 1935"/>
                  <a:gd name="T55" fmla="*/ 0 h 2043"/>
                  <a:gd name="T56" fmla="*/ 559 w 1935"/>
                  <a:gd name="T57" fmla="*/ 95 h 2043"/>
                  <a:gd name="T58" fmla="*/ 241 w 1935"/>
                  <a:gd name="T59" fmla="*/ 327 h 2043"/>
                  <a:gd name="T60" fmla="*/ 222 w 1935"/>
                  <a:gd name="T61" fmla="*/ 347 h 2043"/>
                  <a:gd name="T62" fmla="*/ 41 w 1935"/>
                  <a:gd name="T63" fmla="*/ 1147 h 2043"/>
                  <a:gd name="T64" fmla="*/ 43 w 1935"/>
                  <a:gd name="T65" fmla="*/ 1152 h 2043"/>
                  <a:gd name="T66" fmla="*/ 43 w 1935"/>
                  <a:gd name="T67" fmla="*/ 1153 h 2043"/>
                  <a:gd name="T68" fmla="*/ 415 w 1935"/>
                  <a:gd name="T69" fmla="*/ 1836 h 2043"/>
                  <a:gd name="T70" fmla="*/ 417 w 1935"/>
                  <a:gd name="T71" fmla="*/ 1840 h 2043"/>
                  <a:gd name="T72" fmla="*/ 458 w 1935"/>
                  <a:gd name="T73" fmla="*/ 2043 h 2043"/>
                  <a:gd name="T74" fmla="*/ 963 w 1935"/>
                  <a:gd name="T75" fmla="*/ 2043 h 2043"/>
                  <a:gd name="T76" fmla="*/ 1477 w 1935"/>
                  <a:gd name="T77" fmla="*/ 2043 h 2043"/>
                  <a:gd name="T78" fmla="*/ 1518 w 1935"/>
                  <a:gd name="T79" fmla="*/ 1841 h 2043"/>
                  <a:gd name="T80" fmla="*/ 1893 w 1935"/>
                  <a:gd name="T81" fmla="*/ 1152 h 2043"/>
                  <a:gd name="T82" fmla="*/ 1894 w 1935"/>
                  <a:gd name="T83" fmla="*/ 1146 h 2043"/>
                  <a:gd name="T84" fmla="*/ 1886 w 1935"/>
                  <a:gd name="T85" fmla="*/ 652 h 2043"/>
                  <a:gd name="T86" fmla="*/ 1695 w 1935"/>
                  <a:gd name="T87" fmla="*/ 327 h 2043"/>
                  <a:gd name="T88" fmla="*/ 1691 w 1935"/>
                  <a:gd name="T89" fmla="*/ 323 h 2043"/>
                  <a:gd name="T90" fmla="*/ 1377 w 1935"/>
                  <a:gd name="T91" fmla="*/ 95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5" h="2043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solidFill>
                <a:srgbClr val="20B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4131108" y="3649518"/>
                <a:ext cx="849313" cy="106363"/>
              </a:xfrm>
              <a:custGeom>
                <a:avLst/>
                <a:gdLst>
                  <a:gd name="T0" fmla="*/ 65 w 1035"/>
                  <a:gd name="T1" fmla="*/ 0 h 131"/>
                  <a:gd name="T2" fmla="*/ 0 w 1035"/>
                  <a:gd name="T3" fmla="*/ 63 h 131"/>
                  <a:gd name="T4" fmla="*/ 65 w 1035"/>
                  <a:gd name="T5" fmla="*/ 131 h 131"/>
                  <a:gd name="T6" fmla="*/ 513 w 1035"/>
                  <a:gd name="T7" fmla="*/ 131 h 131"/>
                  <a:gd name="T8" fmla="*/ 517 w 1035"/>
                  <a:gd name="T9" fmla="*/ 131 h 131"/>
                  <a:gd name="T10" fmla="*/ 522 w 1035"/>
                  <a:gd name="T11" fmla="*/ 131 h 131"/>
                  <a:gd name="T12" fmla="*/ 522 w 1035"/>
                  <a:gd name="T13" fmla="*/ 131 h 131"/>
                  <a:gd name="T14" fmla="*/ 969 w 1035"/>
                  <a:gd name="T15" fmla="*/ 131 h 131"/>
                  <a:gd name="T16" fmla="*/ 969 w 1035"/>
                  <a:gd name="T17" fmla="*/ 131 h 131"/>
                  <a:gd name="T18" fmla="*/ 1034 w 1035"/>
                  <a:gd name="T19" fmla="*/ 68 h 131"/>
                  <a:gd name="T20" fmla="*/ 970 w 1035"/>
                  <a:gd name="T21" fmla="*/ 0 h 131"/>
                  <a:gd name="T22" fmla="*/ 520 w 1035"/>
                  <a:gd name="T23" fmla="*/ 0 h 131"/>
                  <a:gd name="T24" fmla="*/ 520 w 1035"/>
                  <a:gd name="T25" fmla="*/ 0 h 131"/>
                  <a:gd name="T26" fmla="*/ 517 w 1035"/>
                  <a:gd name="T27" fmla="*/ 0 h 131"/>
                  <a:gd name="T28" fmla="*/ 514 w 1035"/>
                  <a:gd name="T29" fmla="*/ 0 h 131"/>
                  <a:gd name="T30" fmla="*/ 514 w 1035"/>
                  <a:gd name="T31" fmla="*/ 0 h 131"/>
                  <a:gd name="T32" fmla="*/ 65 w 1035"/>
                  <a:gd name="T33" fmla="*/ 0 h 131"/>
                  <a:gd name="T34" fmla="*/ 65 w 1035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131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20B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7"/>
              <p:cNvSpPr/>
              <p:nvPr/>
            </p:nvSpPr>
            <p:spPr bwMode="auto">
              <a:xfrm>
                <a:off x="4129520" y="3506643"/>
                <a:ext cx="849313" cy="106363"/>
              </a:xfrm>
              <a:custGeom>
                <a:avLst/>
                <a:gdLst>
                  <a:gd name="T0" fmla="*/ 518 w 1035"/>
                  <a:gd name="T1" fmla="*/ 0 h 131"/>
                  <a:gd name="T2" fmla="*/ 517 w 1035"/>
                  <a:gd name="T3" fmla="*/ 0 h 131"/>
                  <a:gd name="T4" fmla="*/ 517 w 1035"/>
                  <a:gd name="T5" fmla="*/ 0 h 131"/>
                  <a:gd name="T6" fmla="*/ 517 w 1035"/>
                  <a:gd name="T7" fmla="*/ 0 h 131"/>
                  <a:gd name="T8" fmla="*/ 515 w 1035"/>
                  <a:gd name="T9" fmla="*/ 0 h 131"/>
                  <a:gd name="T10" fmla="*/ 515 w 1035"/>
                  <a:gd name="T11" fmla="*/ 0 h 131"/>
                  <a:gd name="T12" fmla="*/ 66 w 1035"/>
                  <a:gd name="T13" fmla="*/ 0 h 131"/>
                  <a:gd name="T14" fmla="*/ 66 w 1035"/>
                  <a:gd name="T15" fmla="*/ 0 h 131"/>
                  <a:gd name="T16" fmla="*/ 1 w 1035"/>
                  <a:gd name="T17" fmla="*/ 63 h 131"/>
                  <a:gd name="T18" fmla="*/ 66 w 1035"/>
                  <a:gd name="T19" fmla="*/ 131 h 131"/>
                  <a:gd name="T20" fmla="*/ 515 w 1035"/>
                  <a:gd name="T21" fmla="*/ 131 h 131"/>
                  <a:gd name="T22" fmla="*/ 515 w 1035"/>
                  <a:gd name="T23" fmla="*/ 131 h 131"/>
                  <a:gd name="T24" fmla="*/ 518 w 1035"/>
                  <a:gd name="T25" fmla="*/ 131 h 131"/>
                  <a:gd name="T26" fmla="*/ 521 w 1035"/>
                  <a:gd name="T27" fmla="*/ 131 h 131"/>
                  <a:gd name="T28" fmla="*/ 521 w 1035"/>
                  <a:gd name="T29" fmla="*/ 131 h 131"/>
                  <a:gd name="T30" fmla="*/ 970 w 1035"/>
                  <a:gd name="T31" fmla="*/ 131 h 131"/>
                  <a:gd name="T32" fmla="*/ 970 w 1035"/>
                  <a:gd name="T33" fmla="*/ 131 h 131"/>
                  <a:gd name="T34" fmla="*/ 1035 w 1035"/>
                  <a:gd name="T35" fmla="*/ 68 h 131"/>
                  <a:gd name="T36" fmla="*/ 970 w 1035"/>
                  <a:gd name="T37" fmla="*/ 0 h 131"/>
                  <a:gd name="T38" fmla="*/ 521 w 1035"/>
                  <a:gd name="T39" fmla="*/ 0 h 131"/>
                  <a:gd name="T40" fmla="*/ 521 w 1035"/>
                  <a:gd name="T41" fmla="*/ 0 h 131"/>
                  <a:gd name="T42" fmla="*/ 519 w 1035"/>
                  <a:gd name="T43" fmla="*/ 0 h 131"/>
                  <a:gd name="T44" fmla="*/ 519 w 1035"/>
                  <a:gd name="T45" fmla="*/ 0 h 131"/>
                  <a:gd name="T46" fmla="*/ 518 w 1035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5" h="131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rgbClr val="20B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4131108" y="3792393"/>
                <a:ext cx="849313" cy="106363"/>
              </a:xfrm>
              <a:custGeom>
                <a:avLst/>
                <a:gdLst>
                  <a:gd name="T0" fmla="*/ 517 w 1035"/>
                  <a:gd name="T1" fmla="*/ 0 h 130"/>
                  <a:gd name="T2" fmla="*/ 515 w 1035"/>
                  <a:gd name="T3" fmla="*/ 0 h 130"/>
                  <a:gd name="T4" fmla="*/ 515 w 1035"/>
                  <a:gd name="T5" fmla="*/ 0 h 130"/>
                  <a:gd name="T6" fmla="*/ 515 w 1035"/>
                  <a:gd name="T7" fmla="*/ 0 h 130"/>
                  <a:gd name="T8" fmla="*/ 515 w 1035"/>
                  <a:gd name="T9" fmla="*/ 0 h 130"/>
                  <a:gd name="T10" fmla="*/ 515 w 1035"/>
                  <a:gd name="T11" fmla="*/ 0 h 130"/>
                  <a:gd name="T12" fmla="*/ 65 w 1035"/>
                  <a:gd name="T13" fmla="*/ 0 h 130"/>
                  <a:gd name="T14" fmla="*/ 65 w 1035"/>
                  <a:gd name="T15" fmla="*/ 0 h 130"/>
                  <a:gd name="T16" fmla="*/ 0 w 1035"/>
                  <a:gd name="T17" fmla="*/ 62 h 130"/>
                  <a:gd name="T18" fmla="*/ 65 w 1035"/>
                  <a:gd name="T19" fmla="*/ 130 h 130"/>
                  <a:gd name="T20" fmla="*/ 512 w 1035"/>
                  <a:gd name="T21" fmla="*/ 130 h 130"/>
                  <a:gd name="T22" fmla="*/ 517 w 1035"/>
                  <a:gd name="T23" fmla="*/ 130 h 130"/>
                  <a:gd name="T24" fmla="*/ 522 w 1035"/>
                  <a:gd name="T25" fmla="*/ 130 h 130"/>
                  <a:gd name="T26" fmla="*/ 522 w 1035"/>
                  <a:gd name="T27" fmla="*/ 130 h 130"/>
                  <a:gd name="T28" fmla="*/ 969 w 1035"/>
                  <a:gd name="T29" fmla="*/ 130 h 130"/>
                  <a:gd name="T30" fmla="*/ 969 w 1035"/>
                  <a:gd name="T31" fmla="*/ 130 h 130"/>
                  <a:gd name="T32" fmla="*/ 1034 w 1035"/>
                  <a:gd name="T33" fmla="*/ 67 h 130"/>
                  <a:gd name="T34" fmla="*/ 969 w 1035"/>
                  <a:gd name="T35" fmla="*/ 0 h 130"/>
                  <a:gd name="T36" fmla="*/ 521 w 1035"/>
                  <a:gd name="T37" fmla="*/ 0 h 130"/>
                  <a:gd name="T38" fmla="*/ 521 w 1035"/>
                  <a:gd name="T39" fmla="*/ 0 h 130"/>
                  <a:gd name="T40" fmla="*/ 517 w 1035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130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4254933" y="3935268"/>
                <a:ext cx="600075" cy="196850"/>
              </a:xfrm>
              <a:custGeom>
                <a:avLst/>
                <a:gdLst>
                  <a:gd name="T0" fmla="*/ 366 w 731"/>
                  <a:gd name="T1" fmla="*/ 0 h 240"/>
                  <a:gd name="T2" fmla="*/ 361 w 731"/>
                  <a:gd name="T3" fmla="*/ 0 h 240"/>
                  <a:gd name="T4" fmla="*/ 66 w 731"/>
                  <a:gd name="T5" fmla="*/ 0 h 240"/>
                  <a:gd name="T6" fmla="*/ 66 w 731"/>
                  <a:gd name="T7" fmla="*/ 0 h 240"/>
                  <a:gd name="T8" fmla="*/ 1 w 731"/>
                  <a:gd name="T9" fmla="*/ 63 h 240"/>
                  <a:gd name="T10" fmla="*/ 105 w 731"/>
                  <a:gd name="T11" fmla="*/ 123 h 240"/>
                  <a:gd name="T12" fmla="*/ 353 w 731"/>
                  <a:gd name="T13" fmla="*/ 240 h 240"/>
                  <a:gd name="T14" fmla="*/ 358 w 731"/>
                  <a:gd name="T15" fmla="*/ 240 h 240"/>
                  <a:gd name="T16" fmla="*/ 359 w 731"/>
                  <a:gd name="T17" fmla="*/ 240 h 240"/>
                  <a:gd name="T18" fmla="*/ 366 w 731"/>
                  <a:gd name="T19" fmla="*/ 240 h 240"/>
                  <a:gd name="T20" fmla="*/ 367 w 731"/>
                  <a:gd name="T21" fmla="*/ 240 h 240"/>
                  <a:gd name="T22" fmla="*/ 367 w 731"/>
                  <a:gd name="T23" fmla="*/ 240 h 240"/>
                  <a:gd name="T24" fmla="*/ 633 w 731"/>
                  <a:gd name="T25" fmla="*/ 123 h 240"/>
                  <a:gd name="T26" fmla="*/ 731 w 731"/>
                  <a:gd name="T27" fmla="*/ 67 h 240"/>
                  <a:gd name="T28" fmla="*/ 666 w 731"/>
                  <a:gd name="T29" fmla="*/ 0 h 240"/>
                  <a:gd name="T30" fmla="*/ 371 w 731"/>
                  <a:gd name="T31" fmla="*/ 0 h 240"/>
                  <a:gd name="T32" fmla="*/ 371 w 731"/>
                  <a:gd name="T33" fmla="*/ 0 h 240"/>
                  <a:gd name="T34" fmla="*/ 366 w 73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1" h="240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3996015" y="2101334"/>
              <a:ext cx="876731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srgbClr val="7F5F5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 Text</a:t>
              </a:r>
              <a:endParaRPr lang="zh-CN" altLang="en-US" sz="1865" dirty="0">
                <a:solidFill>
                  <a:srgbClr val="7F5F52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132097" y="2368034"/>
              <a:ext cx="595355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5" b="1" dirty="0">
                  <a:solidFill>
                    <a:srgbClr val="7F5F5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135" b="1" dirty="0">
                <a:solidFill>
                  <a:srgbClr val="7F5F52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72064" y="2001520"/>
            <a:ext cx="3744416" cy="3744416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91464" y="2308993"/>
            <a:ext cx="2261104" cy="808304"/>
            <a:chOff x="1964947" y="597930"/>
            <a:chExt cx="1695828" cy="606228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13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5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91464" y="3375793"/>
            <a:ext cx="2261104" cy="808304"/>
            <a:chOff x="1964947" y="597930"/>
            <a:chExt cx="1695828" cy="606228"/>
          </a:xfrm>
        </p:grpSpPr>
        <p:sp>
          <p:nvSpPr>
            <p:cNvPr id="15" name="文本框 14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16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5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91464" y="4452753"/>
            <a:ext cx="2261104" cy="808304"/>
            <a:chOff x="1964947" y="597930"/>
            <a:chExt cx="1695828" cy="606228"/>
          </a:xfrm>
        </p:grpSpPr>
        <p:sp>
          <p:nvSpPr>
            <p:cNvPr id="18" name="文本框 17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19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5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053784" y="251729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53784" y="349265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53784" y="447817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5273040" y="2804160"/>
            <a:ext cx="1849120" cy="2286000"/>
          </a:xfrm>
          <a:custGeom>
            <a:avLst/>
            <a:gdLst>
              <a:gd name="connsiteX0" fmla="*/ 0 w 1508760"/>
              <a:gd name="connsiteY0" fmla="*/ 0 h 1866900"/>
              <a:gd name="connsiteX1" fmla="*/ 1508760 w 1508760"/>
              <a:gd name="connsiteY1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8760" h="1866900">
                <a:moveTo>
                  <a:pt x="0" y="0"/>
                </a:moveTo>
                <a:lnTo>
                  <a:pt x="1508760" y="1866900"/>
                </a:lnTo>
              </a:path>
            </a:pathLst>
          </a:cu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212080" y="2804160"/>
            <a:ext cx="1808480" cy="2235200"/>
          </a:xfrm>
          <a:custGeom>
            <a:avLst/>
            <a:gdLst>
              <a:gd name="connsiteX0" fmla="*/ 0 w 1432560"/>
              <a:gd name="connsiteY0" fmla="*/ 1790700 h 1790700"/>
              <a:gd name="connsiteX1" fmla="*/ 1432560 w 1432560"/>
              <a:gd name="connsiteY1" fmla="*/ 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2560" h="1790700">
                <a:moveTo>
                  <a:pt x="0" y="1790700"/>
                </a:moveTo>
                <a:lnTo>
                  <a:pt x="1432560" y="0"/>
                </a:lnTo>
              </a:path>
            </a:pathLst>
          </a:cu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65849" y="1959952"/>
            <a:ext cx="3763433" cy="3774017"/>
            <a:chOff x="2703513" y="1714500"/>
            <a:chExt cx="2822575" cy="2830513"/>
          </a:xfrm>
        </p:grpSpPr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3585846" y="2604771"/>
              <a:ext cx="1054734" cy="1054734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2703513" y="3246438"/>
              <a:ext cx="1885950" cy="1298575"/>
            </a:xfrm>
            <a:custGeom>
              <a:avLst/>
              <a:gdLst>
                <a:gd name="T0" fmla="*/ 375 w 501"/>
                <a:gd name="T1" fmla="*/ 215 h 345"/>
                <a:gd name="T2" fmla="*/ 131 w 501"/>
                <a:gd name="T3" fmla="*/ 0 h 345"/>
                <a:gd name="T4" fmla="*/ 0 w 501"/>
                <a:gd name="T5" fmla="*/ 1 h 345"/>
                <a:gd name="T6" fmla="*/ 375 w 501"/>
                <a:gd name="T7" fmla="*/ 345 h 345"/>
                <a:gd name="T8" fmla="*/ 501 w 501"/>
                <a:gd name="T9" fmla="*/ 323 h 345"/>
                <a:gd name="T10" fmla="*/ 445 w 501"/>
                <a:gd name="T11" fmla="*/ 205 h 345"/>
                <a:gd name="T12" fmla="*/ 375 w 501"/>
                <a:gd name="T13" fmla="*/ 21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" h="345">
                  <a:moveTo>
                    <a:pt x="375" y="215"/>
                  </a:moveTo>
                  <a:cubicBezTo>
                    <a:pt x="250" y="215"/>
                    <a:pt x="146" y="121"/>
                    <a:pt x="13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93"/>
                    <a:pt x="178" y="345"/>
                    <a:pt x="375" y="345"/>
                  </a:cubicBezTo>
                  <a:cubicBezTo>
                    <a:pt x="419" y="345"/>
                    <a:pt x="461" y="337"/>
                    <a:pt x="501" y="323"/>
                  </a:cubicBezTo>
                  <a:cubicBezTo>
                    <a:pt x="445" y="205"/>
                    <a:pt x="445" y="205"/>
                    <a:pt x="445" y="205"/>
                  </a:cubicBezTo>
                  <a:cubicBezTo>
                    <a:pt x="422" y="211"/>
                    <a:pt x="399" y="215"/>
                    <a:pt x="375" y="215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4592638" y="3246438"/>
              <a:ext cx="933450" cy="1122363"/>
            </a:xfrm>
            <a:custGeom>
              <a:avLst/>
              <a:gdLst>
                <a:gd name="T0" fmla="*/ 0 w 248"/>
                <a:gd name="T1" fmla="*/ 179 h 298"/>
                <a:gd name="T2" fmla="*/ 56 w 248"/>
                <a:gd name="T3" fmla="*/ 298 h 298"/>
                <a:gd name="T4" fmla="*/ 248 w 248"/>
                <a:gd name="T5" fmla="*/ 0 h 298"/>
                <a:gd name="T6" fmla="*/ 117 w 248"/>
                <a:gd name="T7" fmla="*/ 1 h 298"/>
                <a:gd name="T8" fmla="*/ 0 w 248"/>
                <a:gd name="T9" fmla="*/ 1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98">
                  <a:moveTo>
                    <a:pt x="0" y="179"/>
                  </a:moveTo>
                  <a:cubicBezTo>
                    <a:pt x="56" y="298"/>
                    <a:pt x="56" y="298"/>
                    <a:pt x="56" y="298"/>
                  </a:cubicBezTo>
                  <a:cubicBezTo>
                    <a:pt x="162" y="238"/>
                    <a:pt x="237" y="128"/>
                    <a:pt x="248" y="0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07" y="77"/>
                    <a:pt x="62" y="141"/>
                    <a:pt x="0" y="1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4776788" y="2166938"/>
              <a:ext cx="749300" cy="846138"/>
            </a:xfrm>
            <a:custGeom>
              <a:avLst/>
              <a:gdLst>
                <a:gd name="T0" fmla="*/ 0 w 199"/>
                <a:gd name="T1" fmla="*/ 85 h 225"/>
                <a:gd name="T2" fmla="*/ 68 w 199"/>
                <a:gd name="T3" fmla="*/ 225 h 225"/>
                <a:gd name="T4" fmla="*/ 199 w 199"/>
                <a:gd name="T5" fmla="*/ 224 h 225"/>
                <a:gd name="T6" fmla="*/ 99 w 199"/>
                <a:gd name="T7" fmla="*/ 0 h 225"/>
                <a:gd name="T8" fmla="*/ 0 w 199"/>
                <a:gd name="T9" fmla="*/ 8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25">
                  <a:moveTo>
                    <a:pt x="0" y="85"/>
                  </a:moveTo>
                  <a:cubicBezTo>
                    <a:pt x="37" y="122"/>
                    <a:pt x="61" y="171"/>
                    <a:pt x="68" y="225"/>
                  </a:cubicBezTo>
                  <a:cubicBezTo>
                    <a:pt x="199" y="224"/>
                    <a:pt x="199" y="224"/>
                    <a:pt x="199" y="224"/>
                  </a:cubicBezTo>
                  <a:cubicBezTo>
                    <a:pt x="191" y="138"/>
                    <a:pt x="155" y="60"/>
                    <a:pt x="99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4457700" y="1827213"/>
              <a:ext cx="519112" cy="509588"/>
            </a:xfrm>
            <a:custGeom>
              <a:avLst/>
              <a:gdLst>
                <a:gd name="T0" fmla="*/ 35 w 138"/>
                <a:gd name="T1" fmla="*/ 135 h 135"/>
                <a:gd name="T2" fmla="*/ 138 w 138"/>
                <a:gd name="T3" fmla="*/ 48 h 135"/>
                <a:gd name="T4" fmla="*/ 58 w 138"/>
                <a:gd name="T5" fmla="*/ 0 h 135"/>
                <a:gd name="T6" fmla="*/ 0 w 138"/>
                <a:gd name="T7" fmla="*/ 118 h 135"/>
                <a:gd name="T8" fmla="*/ 35 w 13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5">
                  <a:moveTo>
                    <a:pt x="35" y="135"/>
                  </a:moveTo>
                  <a:cubicBezTo>
                    <a:pt x="138" y="48"/>
                    <a:pt x="138" y="48"/>
                    <a:pt x="138" y="48"/>
                  </a:cubicBezTo>
                  <a:cubicBezTo>
                    <a:pt x="113" y="29"/>
                    <a:pt x="86" y="13"/>
                    <a:pt x="58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2" y="123"/>
                    <a:pt x="24" y="128"/>
                    <a:pt x="35" y="135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703513" y="1714500"/>
              <a:ext cx="1746250" cy="1298575"/>
            </a:xfrm>
            <a:custGeom>
              <a:avLst/>
              <a:gdLst>
                <a:gd name="T0" fmla="*/ 375 w 464"/>
                <a:gd name="T1" fmla="*/ 130 h 345"/>
                <a:gd name="T2" fmla="*/ 404 w 464"/>
                <a:gd name="T3" fmla="*/ 132 h 345"/>
                <a:gd name="T4" fmla="*/ 464 w 464"/>
                <a:gd name="T5" fmla="*/ 11 h 345"/>
                <a:gd name="T6" fmla="*/ 375 w 464"/>
                <a:gd name="T7" fmla="*/ 0 h 345"/>
                <a:gd name="T8" fmla="*/ 0 w 464"/>
                <a:gd name="T9" fmla="*/ 345 h 345"/>
                <a:gd name="T10" fmla="*/ 131 w 464"/>
                <a:gd name="T11" fmla="*/ 345 h 345"/>
                <a:gd name="T12" fmla="*/ 375 w 464"/>
                <a:gd name="T13" fmla="*/ 13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345">
                  <a:moveTo>
                    <a:pt x="375" y="130"/>
                  </a:moveTo>
                  <a:cubicBezTo>
                    <a:pt x="385" y="130"/>
                    <a:pt x="394" y="131"/>
                    <a:pt x="404" y="132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35" y="4"/>
                    <a:pt x="406" y="0"/>
                    <a:pt x="375" y="0"/>
                  </a:cubicBezTo>
                  <a:cubicBezTo>
                    <a:pt x="178" y="0"/>
                    <a:pt x="16" y="152"/>
                    <a:pt x="0" y="345"/>
                  </a:cubicBezTo>
                  <a:cubicBezTo>
                    <a:pt x="131" y="345"/>
                    <a:pt x="131" y="345"/>
                    <a:pt x="131" y="345"/>
                  </a:cubicBezTo>
                  <a:cubicBezTo>
                    <a:pt x="147" y="224"/>
                    <a:pt x="250" y="130"/>
                    <a:pt x="375" y="130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3600000">
              <a:off x="4955728" y="2494789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29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18300674">
              <a:off x="4868942" y="3530195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41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2311200">
              <a:off x="3207783" y="3926436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99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19173756">
              <a:off x="3139202" y="1998576"/>
              <a:ext cx="53283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64</a:t>
              </a: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654628" y="2977634"/>
              <a:ext cx="876731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Your Text</a:t>
              </a:r>
              <a:endParaRPr lang="zh-CN" altLang="en-US" sz="1865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1" grpId="0"/>
      <p:bldP spid="22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3" t="100000" r="25056" b="-4634"/>
          <a:stretch>
            <a:fillRect/>
          </a:stretch>
        </p:blipFill>
        <p:spPr>
          <a:xfrm rot="10800000">
            <a:off x="3454115" y="342900"/>
            <a:ext cx="1365535" cy="176548"/>
          </a:xfrm>
          <a:custGeom>
            <a:avLst/>
            <a:gdLst>
              <a:gd name="connsiteX0" fmla="*/ 0 w 1365535"/>
              <a:gd name="connsiteY0" fmla="*/ 176548 h 176548"/>
              <a:gd name="connsiteX1" fmla="*/ 122193 w 1365535"/>
              <a:gd name="connsiteY1" fmla="*/ 0 h 176548"/>
              <a:gd name="connsiteX2" fmla="*/ 1365535 w 1365535"/>
              <a:gd name="connsiteY2" fmla="*/ 0 h 176548"/>
              <a:gd name="connsiteX3" fmla="*/ 1362075 w 1365535"/>
              <a:gd name="connsiteY3" fmla="*/ 5098 h 176548"/>
              <a:gd name="connsiteX4" fmla="*/ 0 w 1365535"/>
              <a:gd name="connsiteY4" fmla="*/ 176548 h 1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535" h="176548">
                <a:moveTo>
                  <a:pt x="0" y="176548"/>
                </a:moveTo>
                <a:lnTo>
                  <a:pt x="122193" y="0"/>
                </a:lnTo>
                <a:lnTo>
                  <a:pt x="1365535" y="0"/>
                </a:lnTo>
                <a:lnTo>
                  <a:pt x="1362075" y="5098"/>
                </a:lnTo>
                <a:lnTo>
                  <a:pt x="0" y="176548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3" t="100000" r="43837" b="-7634"/>
          <a:stretch>
            <a:fillRect/>
          </a:stretch>
        </p:blipFill>
        <p:spPr>
          <a:xfrm rot="10800000">
            <a:off x="5276386" y="228600"/>
            <a:ext cx="1038688" cy="290848"/>
          </a:xfrm>
          <a:custGeom>
            <a:avLst/>
            <a:gdLst>
              <a:gd name="connsiteX0" fmla="*/ 0 w 1038688"/>
              <a:gd name="connsiteY0" fmla="*/ 290848 h 290848"/>
              <a:gd name="connsiteX1" fmla="*/ 7604 w 1038688"/>
              <a:gd name="connsiteY1" fmla="*/ 0 h 290848"/>
              <a:gd name="connsiteX2" fmla="*/ 1038688 w 1038688"/>
              <a:gd name="connsiteY2" fmla="*/ 0 h 290848"/>
              <a:gd name="connsiteX3" fmla="*/ 1028700 w 1038688"/>
              <a:gd name="connsiteY3" fmla="*/ 14623 h 290848"/>
              <a:gd name="connsiteX4" fmla="*/ 0 w 1038688"/>
              <a:gd name="connsiteY4" fmla="*/ 290848 h 29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688" h="290848">
                <a:moveTo>
                  <a:pt x="0" y="290848"/>
                </a:moveTo>
                <a:lnTo>
                  <a:pt x="7604" y="0"/>
                </a:lnTo>
                <a:lnTo>
                  <a:pt x="1038688" y="0"/>
                </a:lnTo>
                <a:lnTo>
                  <a:pt x="1028700" y="14623"/>
                </a:lnTo>
                <a:lnTo>
                  <a:pt x="0" y="29084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3" t="-7116" r="21028" b="100000"/>
          <a:stretch>
            <a:fillRect/>
          </a:stretch>
        </p:blipFill>
        <p:spPr>
          <a:xfrm rot="10800000">
            <a:off x="2688010" y="4293266"/>
            <a:ext cx="3712313" cy="271127"/>
          </a:xfrm>
          <a:custGeom>
            <a:avLst/>
            <a:gdLst>
              <a:gd name="connsiteX0" fmla="*/ 3533643 w 3712313"/>
              <a:gd name="connsiteY0" fmla="*/ 271127 h 271127"/>
              <a:gd name="connsiteX1" fmla="*/ 0 w 3712313"/>
              <a:gd name="connsiteY1" fmla="*/ 271127 h 271127"/>
              <a:gd name="connsiteX2" fmla="*/ 7088 w 3712313"/>
              <a:gd name="connsiteY2" fmla="*/ 0 h 271127"/>
              <a:gd name="connsiteX3" fmla="*/ 3712313 w 3712313"/>
              <a:gd name="connsiteY3" fmla="*/ 9525 h 271127"/>
              <a:gd name="connsiteX4" fmla="*/ 3533643 w 3712313"/>
              <a:gd name="connsiteY4" fmla="*/ 271127 h 27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313" h="271127">
                <a:moveTo>
                  <a:pt x="3533643" y="271127"/>
                </a:moveTo>
                <a:lnTo>
                  <a:pt x="0" y="271127"/>
                </a:lnTo>
                <a:lnTo>
                  <a:pt x="7088" y="0"/>
                </a:lnTo>
                <a:lnTo>
                  <a:pt x="3712313" y="9525"/>
                </a:lnTo>
                <a:lnTo>
                  <a:pt x="3533643" y="271127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5" t="-3366" r="3132" b="100000"/>
          <a:stretch>
            <a:fillRect/>
          </a:stretch>
        </p:blipFill>
        <p:spPr>
          <a:xfrm rot="10800000">
            <a:off x="1593850" y="5185791"/>
            <a:ext cx="1279414" cy="128252"/>
          </a:xfrm>
          <a:custGeom>
            <a:avLst/>
            <a:gdLst>
              <a:gd name="connsiteX0" fmla="*/ 1192364 w 1279414"/>
              <a:gd name="connsiteY0" fmla="*/ 128252 h 128252"/>
              <a:gd name="connsiteX1" fmla="*/ 0 w 1279414"/>
              <a:gd name="connsiteY1" fmla="*/ 128252 h 128252"/>
              <a:gd name="connsiteX2" fmla="*/ 3064 w 1279414"/>
              <a:gd name="connsiteY2" fmla="*/ 123825 h 128252"/>
              <a:gd name="connsiteX3" fmla="*/ 1279414 w 1279414"/>
              <a:gd name="connsiteY3" fmla="*/ 0 h 128252"/>
              <a:gd name="connsiteX4" fmla="*/ 1192364 w 1279414"/>
              <a:gd name="connsiteY4" fmla="*/ 128252 h 1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414" h="128252">
                <a:moveTo>
                  <a:pt x="1192364" y="128252"/>
                </a:moveTo>
                <a:lnTo>
                  <a:pt x="0" y="128252"/>
                </a:lnTo>
                <a:lnTo>
                  <a:pt x="3064" y="123825"/>
                </a:lnTo>
                <a:lnTo>
                  <a:pt x="1279414" y="0"/>
                </a:lnTo>
                <a:lnTo>
                  <a:pt x="1192364" y="128252"/>
                </a:lnTo>
                <a:close/>
              </a:path>
            </a:pathLst>
          </a:custGeom>
        </p:spPr>
      </p:pic>
      <p:sp>
        <p:nvSpPr>
          <p:cNvPr id="22" name="圆角矩形 21"/>
          <p:cNvSpPr/>
          <p:nvPr/>
        </p:nvSpPr>
        <p:spPr>
          <a:xfrm>
            <a:off x="3247331" y="2537101"/>
            <a:ext cx="7657260" cy="1673333"/>
          </a:xfrm>
          <a:prstGeom prst="roundRect">
            <a:avLst/>
          </a:prstGeom>
          <a:solidFill>
            <a:schemeClr val="bg1"/>
          </a:solidFill>
          <a:ln>
            <a:solidFill>
              <a:srgbClr val="27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454115" y="2781701"/>
            <a:ext cx="7306478" cy="88814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5400" b="1" kern="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5400" b="1" kern="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8"/>
          <p:cNvSpPr txBox="1"/>
          <p:nvPr/>
        </p:nvSpPr>
        <p:spPr>
          <a:xfrm>
            <a:off x="5696417" y="3767574"/>
            <a:ext cx="1601252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单位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部门名称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7209628" y="3763770"/>
            <a:ext cx="372969" cy="374537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7618587" y="3767574"/>
            <a:ext cx="1618178" cy="3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汇报人：代用名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reeform 10"/>
          <p:cNvSpPr>
            <a:spLocks noChangeAspect="1" noEditPoints="1"/>
          </p:cNvSpPr>
          <p:nvPr/>
        </p:nvSpPr>
        <p:spPr bwMode="auto">
          <a:xfrm>
            <a:off x="5323726" y="3763909"/>
            <a:ext cx="372690" cy="37425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rgbClr val="20B5BC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10500750" y="24850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237" y="0"/>
            <a:ext cx="751561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/>
          <p:bldP spid="24" grpId="0"/>
          <p:bldP spid="25" grpId="0" animBg="1"/>
          <p:bldP spid="26" grpId="0"/>
          <p:bldP spid="27" grpId="0" animBg="1"/>
          <p:bldP spid="28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/>
          <p:bldP spid="24" grpId="0"/>
          <p:bldP spid="25" grpId="0" animBg="1"/>
          <p:bldP spid="26" grpId="0"/>
          <p:bldP spid="27" grpId="0" animBg="1"/>
          <p:bldP spid="28" grpId="0"/>
          <p:bldP spid="19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矩形 6"/>
          <p:cNvGrpSpPr/>
          <p:nvPr/>
        </p:nvGrpSpPr>
        <p:grpSpPr>
          <a:xfrm>
            <a:off x="6350" y="1128395"/>
            <a:ext cx="12179300" cy="1014095"/>
            <a:chOff x="6350" y="1128395"/>
            <a:chExt cx="12179300" cy="1014095"/>
          </a:xfrm>
        </p:grpSpPr>
        <p:sp>
          <p:nvSpPr>
            <p:cNvPr id="749" name="矩形"/>
            <p:cNvSpPr>
              <a:spLocks/>
            </p:cNvSpPr>
            <p:nvPr/>
          </p:nvSpPr>
          <p:spPr>
            <a:xfrm rot="0">
              <a:off x="6350" y="1128395"/>
              <a:ext cx="12179935" cy="1014730"/>
            </a:xfrm>
            <a:prstGeom prst="rect"/>
            <a:solidFill>
              <a:srgbClr val="00B0F0"/>
            </a:solidFill>
            <a:ln w="0">
              <a:noFill/>
              <a:prstDash/>
            </a:ln>
          </p:spPr>
          <p:txBody>
            <a:bodyPr wrap="square" lIns="45720" tIns="45720" rIns="45720" bIns="45720" numCol="1" vert="horz" anchor="ctr">
              <a:noAutofit/>
            </a:bodyPr>
            <a:lstStyle/>
            <a:p>
              <a:pPr marL="0" indent="0" algn="ctr" fontAlgn="auto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600" cap="none" dirty="0" smtClean="0" b="0" strike="noStrike">
                <a:solidFill>
                  <a:srgbClr val="FFFFFF"/>
                </a:solidFill>
                <a:latin typeface="Arial" charset="0"/>
                <a:ea typeface="Arial" charset="0"/>
              </a:endParaRPr>
            </a:p>
          </p:txBody>
        </p:sp>
        <p:sp>
          <p:nvSpPr>
            <p:cNvPr id="750" name="更多资源请关注微信公众号：学苑君"/>
            <p:cNvSpPr txBox="1">
              <a:spLocks/>
            </p:cNvSpPr>
            <p:nvPr/>
          </p:nvSpPr>
          <p:spPr>
            <a:xfrm rot="0">
              <a:off x="6350" y="1435735"/>
              <a:ext cx="12179935" cy="400685"/>
            </a:xfrm>
            <a:prstGeom prst="rect"/>
            <a:noFill/>
            <a:ln w="0">
              <a:noFill/>
              <a:prstDash/>
            </a:ln>
          </p:spPr>
          <p:txBody>
            <a:bodyPr wrap="square" lIns="0" tIns="0" rIns="0" bIns="0" numCol="1" vert="horz" anchor="ctr">
              <a:spAutoFit/>
            </a:bodyPr>
            <a:lstStyle/>
            <a:p>
              <a:pPr marL="0" indent="0" algn="ctr" fontAlgn="auto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600" cap="none" spc="180" dirty="0" smtClean="0" b="0" strike="noStrike">
                  <a:solidFill>
                    <a:srgbClr val="FFFFFF"/>
                  </a:solidFill>
                  <a:effectLst>
                    <a:outerShdw sx="100000" sy="100000" blurRad="38100" dist="38100" dir="2700000" rotWithShape="0">
                      <a:srgbClr val="000000">
                        <a:alpha val="42745"/>
                      </a:srgbClr>
                    </a:outerShdw>
                  </a:effectLst>
                  <a:latin typeface="微软雅黑" charset="0"/>
                  <a:ea typeface="微软雅黑" charset="0"/>
                </a:rPr>
                <a:t>更多资源请关注微信公众号：学长掌上资源库 </a:t>
              </a:r>
              <a:endParaRPr lang="ko-KR" altLang="en-US" sz="2600" cap="none" dirty="0" smtClean="0" b="0" strike="noStrike">
                <a:solidFill>
                  <a:srgbClr val="FFFFFF"/>
                </a:solidFill>
                <a:latin typeface="微软雅黑" charset="0"/>
                <a:ea typeface="微软雅黑" charset="0"/>
              </a:endParaRPr>
            </a:p>
          </p:txBody>
        </p:sp>
      </p:grpSp>
      <p:pic>
        <p:nvPicPr>
          <p:cNvPr id="752" name="学苑君.jpg" descr="C:/Users/Administrator/AppData/Roaming/JisuOffice/ETemp/8016_8314608/fImage273486124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653915" y="2714625"/>
            <a:ext cx="2884805" cy="2884805"/>
          </a:xfrm>
          <a:prstGeom prst="rect"/>
          <a:noFill/>
          <a:ln w="12700" cap="flat" cmpd="sng">
            <a:prstDash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l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69802" y="1951407"/>
            <a:ext cx="551542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68086" y="2018824"/>
            <a:ext cx="2569029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69802" y="2603599"/>
            <a:ext cx="551542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68086" y="2671016"/>
            <a:ext cx="2569029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69802" y="3255791"/>
            <a:ext cx="551542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68086" y="3323208"/>
            <a:ext cx="2569029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69802" y="3907983"/>
            <a:ext cx="551542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68086" y="3975400"/>
            <a:ext cx="2569029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57787" y="277476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39927" y="2701077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499881" y="3323208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73577" y="2018822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 tmFilter="0,0; .5, 1; 1, 1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5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6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10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50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10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50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1" grpId="0" animBg="1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 tmFilter="0,0; .5, 1; 1, 1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5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6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10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50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10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50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1" grpId="0" animBg="1"/>
          <p:bldP spid="4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36" name="六边形 35"/>
          <p:cNvSpPr/>
          <p:nvPr/>
        </p:nvSpPr>
        <p:spPr>
          <a:xfrm>
            <a:off x="4442511" y="2768733"/>
            <a:ext cx="2963237" cy="2554515"/>
          </a:xfrm>
          <a:prstGeom prst="hexagon">
            <a:avLst/>
          </a:prstGeom>
          <a:solidFill>
            <a:srgbClr val="27B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六边形 63"/>
          <p:cNvSpPr/>
          <p:nvPr/>
        </p:nvSpPr>
        <p:spPr>
          <a:xfrm>
            <a:off x="5452414" y="1853831"/>
            <a:ext cx="943429" cy="813301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 flipV="1">
            <a:off x="7102345" y="2667132"/>
            <a:ext cx="2085296" cy="697292"/>
            <a:chOff x="5277805" y="4628205"/>
            <a:chExt cx="2085296" cy="697292"/>
          </a:xfrm>
        </p:grpSpPr>
        <p:sp>
          <p:nvSpPr>
            <p:cNvPr id="66" name="椭圆 65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flipV="1">
            <a:off x="6971717" y="4278218"/>
            <a:ext cx="2085296" cy="697292"/>
            <a:chOff x="5277805" y="4628205"/>
            <a:chExt cx="2085296" cy="697292"/>
          </a:xfrm>
        </p:grpSpPr>
        <p:sp>
          <p:nvSpPr>
            <p:cNvPr id="69" name="椭圆 68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flipH="1" flipV="1">
            <a:off x="2644484" y="2681646"/>
            <a:ext cx="2085296" cy="697292"/>
            <a:chOff x="5277805" y="4628205"/>
            <a:chExt cx="2085296" cy="697292"/>
          </a:xfrm>
        </p:grpSpPr>
        <p:sp>
          <p:nvSpPr>
            <p:cNvPr id="72" name="椭圆 71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flipH="1" flipV="1">
            <a:off x="2807900" y="4278218"/>
            <a:ext cx="2085296" cy="697292"/>
            <a:chOff x="5277805" y="4628205"/>
            <a:chExt cx="2085296" cy="697292"/>
          </a:xfrm>
        </p:grpSpPr>
        <p:sp>
          <p:nvSpPr>
            <p:cNvPr id="75" name="椭圆 74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4835572" y="362507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工作进度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152439" y="2237470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727780" y="2190259"/>
            <a:ext cx="625157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040359" y="3866680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615700" y="3819469"/>
            <a:ext cx="625157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3138" y="2274740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514991" y="2201590"/>
            <a:ext cx="625157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98948" y="3886959"/>
            <a:ext cx="21252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您的内容打在这里，或者通过您的内容打在这里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610801" y="3813809"/>
            <a:ext cx="625157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64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直接连接符 66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71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464129" y="6032501"/>
            <a:ext cx="199572" cy="199572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7313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1,450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7550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394529" y="6032501"/>
            <a:ext cx="199572" cy="1995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6617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1,250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6854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490029" y="6032501"/>
            <a:ext cx="199572" cy="199572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7572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3,460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7809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471229" y="6032501"/>
            <a:ext cx="199572" cy="1995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7384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2,410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7621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515929" y="6032501"/>
            <a:ext cx="199572" cy="199572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97831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2,440</a:t>
            </a:r>
            <a:endParaRPr lang="zh-CN" altLang="en-US" sz="18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8068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927101" y="3048001"/>
            <a:ext cx="952500" cy="952500"/>
            <a:chOff x="927101" y="3048001"/>
            <a:chExt cx="952500" cy="952500"/>
          </a:xfrm>
        </p:grpSpPr>
        <p:sp>
          <p:nvSpPr>
            <p:cNvPr id="73" name="椭圆 72"/>
            <p:cNvSpPr/>
            <p:nvPr/>
          </p:nvSpPr>
          <p:spPr>
            <a:xfrm>
              <a:off x="927101" y="3048001"/>
              <a:ext cx="952500" cy="952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444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727201" y="2857501"/>
            <a:ext cx="1333500" cy="1333500"/>
            <a:chOff x="1727201" y="2857501"/>
            <a:chExt cx="1333500" cy="1333500"/>
          </a:xfrm>
        </p:grpSpPr>
        <p:sp>
          <p:nvSpPr>
            <p:cNvPr id="74" name="椭圆 73"/>
            <p:cNvSpPr/>
            <p:nvPr/>
          </p:nvSpPr>
          <p:spPr>
            <a:xfrm>
              <a:off x="1727201" y="2857501"/>
              <a:ext cx="1333500" cy="133350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21223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2908301" y="2946401"/>
            <a:ext cx="1155700" cy="1155700"/>
            <a:chOff x="2908301" y="2946401"/>
            <a:chExt cx="1155700" cy="1155700"/>
          </a:xfrm>
        </p:grpSpPr>
        <p:sp>
          <p:nvSpPr>
            <p:cNvPr id="75" name="椭圆 74"/>
            <p:cNvSpPr/>
            <p:nvPr/>
          </p:nvSpPr>
          <p:spPr>
            <a:xfrm>
              <a:off x="2908301" y="2946401"/>
              <a:ext cx="1155700" cy="1155700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188102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873501" y="2387601"/>
            <a:ext cx="2273300" cy="2273300"/>
            <a:chOff x="3873501" y="2387601"/>
            <a:chExt cx="2273300" cy="2273300"/>
          </a:xfrm>
        </p:grpSpPr>
        <p:sp>
          <p:nvSpPr>
            <p:cNvPr id="76" name="椭圆 75"/>
            <p:cNvSpPr/>
            <p:nvPr/>
          </p:nvSpPr>
          <p:spPr>
            <a:xfrm>
              <a:off x="3873501" y="2387601"/>
              <a:ext cx="2273300" cy="2273300"/>
            </a:xfrm>
            <a:prstGeom prst="ellipse">
              <a:avLst/>
            </a:prstGeom>
            <a:solidFill>
              <a:srgbClr val="20B5B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532509" y="3209937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04</a:t>
              </a:r>
              <a:endParaRPr lang="zh-CN" altLang="en-US" sz="4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5956301" y="2857501"/>
            <a:ext cx="1333500" cy="1333500"/>
            <a:chOff x="5956301" y="2857501"/>
            <a:chExt cx="1333500" cy="1333500"/>
          </a:xfrm>
        </p:grpSpPr>
        <p:sp>
          <p:nvSpPr>
            <p:cNvPr id="77" name="椭圆 76"/>
            <p:cNvSpPr/>
            <p:nvPr/>
          </p:nvSpPr>
          <p:spPr>
            <a:xfrm>
              <a:off x="5956301" y="2857501"/>
              <a:ext cx="1333500" cy="1333500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352799" y="3317492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05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7137401" y="3048001"/>
            <a:ext cx="952500" cy="952500"/>
            <a:chOff x="7137401" y="3048001"/>
            <a:chExt cx="952500" cy="952500"/>
          </a:xfrm>
        </p:grpSpPr>
        <p:sp>
          <p:nvSpPr>
            <p:cNvPr id="78" name="椭圆 77"/>
            <p:cNvSpPr/>
            <p:nvPr/>
          </p:nvSpPr>
          <p:spPr>
            <a:xfrm>
              <a:off x="7137401" y="3048001"/>
              <a:ext cx="952500" cy="952500"/>
            </a:xfrm>
            <a:prstGeom prst="ellipse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73801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06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7924801" y="2679701"/>
            <a:ext cx="1689100" cy="1689100"/>
            <a:chOff x="7924801" y="2679701"/>
            <a:chExt cx="1689100" cy="1689100"/>
          </a:xfrm>
        </p:grpSpPr>
        <p:sp>
          <p:nvSpPr>
            <p:cNvPr id="79" name="椭圆 78"/>
            <p:cNvSpPr/>
            <p:nvPr/>
          </p:nvSpPr>
          <p:spPr>
            <a:xfrm>
              <a:off x="7924801" y="2679701"/>
              <a:ext cx="1689100" cy="16891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8441681" y="3255937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07</a:t>
              </a:r>
              <a:endParaRPr lang="zh-CN" altLang="en-US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448801" y="3149601"/>
            <a:ext cx="749300" cy="749300"/>
            <a:chOff x="9448801" y="3149601"/>
            <a:chExt cx="749300" cy="749300"/>
          </a:xfrm>
        </p:grpSpPr>
        <p:sp>
          <p:nvSpPr>
            <p:cNvPr id="80" name="椭圆 79"/>
            <p:cNvSpPr/>
            <p:nvPr/>
          </p:nvSpPr>
          <p:spPr>
            <a:xfrm>
              <a:off x="9448801" y="3149601"/>
              <a:ext cx="749300" cy="749300"/>
            </a:xfrm>
            <a:prstGeom prst="ellipse">
              <a:avLst/>
            </a:prstGeom>
            <a:solidFill>
              <a:srgbClr val="20B5B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9602666" y="333362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08</a:t>
              </a:r>
              <a:endParaRPr lang="zh-CN" altLang="en-US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任意多边形 103"/>
          <p:cNvSpPr/>
          <p:nvPr/>
        </p:nvSpPr>
        <p:spPr>
          <a:xfrm flipH="1">
            <a:off x="1346201" y="2006601"/>
            <a:ext cx="45719" cy="927100"/>
          </a:xfrm>
          <a:custGeom>
            <a:avLst/>
            <a:gdLst>
              <a:gd name="connsiteX0" fmla="*/ 0 w 0"/>
              <a:gd name="connsiteY0" fmla="*/ 711200 h 711200"/>
              <a:gd name="connsiteX1" fmla="*/ 0 w 0"/>
              <a:gd name="connsiteY1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11200">
                <a:moveTo>
                  <a:pt x="0" y="7112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5" name="任意多边形 104"/>
          <p:cNvSpPr/>
          <p:nvPr/>
        </p:nvSpPr>
        <p:spPr>
          <a:xfrm flipH="1">
            <a:off x="2341882" y="4292601"/>
            <a:ext cx="45719" cy="749300"/>
          </a:xfrm>
          <a:custGeom>
            <a:avLst/>
            <a:gdLst>
              <a:gd name="connsiteX0" fmla="*/ 0 w 0"/>
              <a:gd name="connsiteY0" fmla="*/ 0 h 457200"/>
              <a:gd name="connsiteX1" fmla="*/ 0 w 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6" name="任意多边形 105"/>
          <p:cNvSpPr/>
          <p:nvPr/>
        </p:nvSpPr>
        <p:spPr>
          <a:xfrm flipH="1">
            <a:off x="3416299" y="1689101"/>
            <a:ext cx="45719" cy="1155700"/>
          </a:xfrm>
          <a:custGeom>
            <a:avLst/>
            <a:gdLst>
              <a:gd name="connsiteX0" fmla="*/ 0 w 0"/>
              <a:gd name="connsiteY0" fmla="*/ 711200 h 711200"/>
              <a:gd name="connsiteX1" fmla="*/ 0 w 0"/>
              <a:gd name="connsiteY1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11200">
                <a:moveTo>
                  <a:pt x="0" y="7112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7" name="任意多边形 106"/>
          <p:cNvSpPr/>
          <p:nvPr/>
        </p:nvSpPr>
        <p:spPr>
          <a:xfrm>
            <a:off x="5016501" y="4737101"/>
            <a:ext cx="45719" cy="647700"/>
          </a:xfrm>
          <a:custGeom>
            <a:avLst/>
            <a:gdLst>
              <a:gd name="connsiteX0" fmla="*/ 0 w 0"/>
              <a:gd name="connsiteY0" fmla="*/ 0 h 457200"/>
              <a:gd name="connsiteX1" fmla="*/ 0 w 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8" name="任意多边形 107"/>
          <p:cNvSpPr/>
          <p:nvPr/>
        </p:nvSpPr>
        <p:spPr>
          <a:xfrm>
            <a:off x="6591301" y="1993901"/>
            <a:ext cx="63500" cy="800100"/>
          </a:xfrm>
          <a:custGeom>
            <a:avLst/>
            <a:gdLst>
              <a:gd name="connsiteX0" fmla="*/ 0 w 0"/>
              <a:gd name="connsiteY0" fmla="*/ 444500 h 444500"/>
              <a:gd name="connsiteX1" fmla="*/ 0 w 0"/>
              <a:gd name="connsiteY1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9" name="任意多边形 108"/>
          <p:cNvSpPr/>
          <p:nvPr/>
        </p:nvSpPr>
        <p:spPr>
          <a:xfrm>
            <a:off x="7645401" y="4089401"/>
            <a:ext cx="45719" cy="1104900"/>
          </a:xfrm>
          <a:custGeom>
            <a:avLst/>
            <a:gdLst>
              <a:gd name="connsiteX0" fmla="*/ 0 w 0"/>
              <a:gd name="connsiteY0" fmla="*/ 0 h 457200"/>
              <a:gd name="connsiteX1" fmla="*/ 0 w 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0" name="任意多边形 109"/>
          <p:cNvSpPr/>
          <p:nvPr/>
        </p:nvSpPr>
        <p:spPr>
          <a:xfrm>
            <a:off x="8691882" y="1765300"/>
            <a:ext cx="45719" cy="838200"/>
          </a:xfrm>
          <a:custGeom>
            <a:avLst/>
            <a:gdLst>
              <a:gd name="connsiteX0" fmla="*/ 0 w 0"/>
              <a:gd name="connsiteY0" fmla="*/ 444500 h 444500"/>
              <a:gd name="connsiteX1" fmla="*/ 0 w 0"/>
              <a:gd name="connsiteY1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9867900" y="3949700"/>
            <a:ext cx="0" cy="812800"/>
          </a:xfrm>
          <a:custGeom>
            <a:avLst/>
            <a:gdLst>
              <a:gd name="connsiteX0" fmla="*/ 0 w 0"/>
              <a:gd name="connsiteY0" fmla="*/ 0 h 812800"/>
              <a:gd name="connsiteX1" fmla="*/ 0 w 0"/>
              <a:gd name="connsiteY1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1530351" y="1961895"/>
            <a:ext cx="1872911" cy="678676"/>
            <a:chOff x="2051050" y="1898394"/>
            <a:chExt cx="1872911" cy="678675"/>
          </a:xfrm>
        </p:grpSpPr>
        <p:sp>
          <p:nvSpPr>
            <p:cNvPr id="113" name="矩形 112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2051050" y="21256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2495551" y="4374896"/>
            <a:ext cx="1872911" cy="678676"/>
            <a:chOff x="3016250" y="4235194"/>
            <a:chExt cx="1872911" cy="678675"/>
          </a:xfrm>
        </p:grpSpPr>
        <p:sp>
          <p:nvSpPr>
            <p:cNvPr id="116" name="矩形 115"/>
            <p:cNvSpPr/>
            <p:nvPr/>
          </p:nvSpPr>
          <p:spPr>
            <a:xfrm>
              <a:off x="3022850" y="42351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3016250" y="44624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187951" y="4717796"/>
            <a:ext cx="1872911" cy="678676"/>
            <a:chOff x="3016250" y="4235194"/>
            <a:chExt cx="1872911" cy="678675"/>
          </a:xfrm>
        </p:grpSpPr>
        <p:sp>
          <p:nvSpPr>
            <p:cNvPr id="119" name="矩形 118"/>
            <p:cNvSpPr/>
            <p:nvPr/>
          </p:nvSpPr>
          <p:spPr>
            <a:xfrm>
              <a:off x="3022850" y="42351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3016250" y="44624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549651" y="1695195"/>
            <a:ext cx="1872911" cy="678676"/>
            <a:chOff x="2051050" y="1898394"/>
            <a:chExt cx="1872911" cy="678675"/>
          </a:xfrm>
        </p:grpSpPr>
        <p:sp>
          <p:nvSpPr>
            <p:cNvPr id="122" name="矩形 121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2051050" y="21256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6673851" y="1999995"/>
            <a:ext cx="1872911" cy="678676"/>
            <a:chOff x="2051050" y="1898394"/>
            <a:chExt cx="1872911" cy="678675"/>
          </a:xfrm>
        </p:grpSpPr>
        <p:sp>
          <p:nvSpPr>
            <p:cNvPr id="125" name="矩形 124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2051050" y="21256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7740651" y="4501896"/>
            <a:ext cx="1872911" cy="678676"/>
            <a:chOff x="3016250" y="4235194"/>
            <a:chExt cx="1872911" cy="678675"/>
          </a:xfrm>
        </p:grpSpPr>
        <p:sp>
          <p:nvSpPr>
            <p:cNvPr id="128" name="矩形 127"/>
            <p:cNvSpPr/>
            <p:nvPr/>
          </p:nvSpPr>
          <p:spPr>
            <a:xfrm>
              <a:off x="3022850" y="42351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3016250" y="44624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8807451" y="1872995"/>
            <a:ext cx="1872911" cy="678676"/>
            <a:chOff x="2051050" y="1898394"/>
            <a:chExt cx="1872911" cy="678675"/>
          </a:xfrm>
        </p:grpSpPr>
        <p:sp>
          <p:nvSpPr>
            <p:cNvPr id="131" name="矩形 130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2051050" y="21256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9899651" y="4044695"/>
            <a:ext cx="1872911" cy="678676"/>
            <a:chOff x="2051050" y="1898394"/>
            <a:chExt cx="1872911" cy="678675"/>
          </a:xfrm>
        </p:grpSpPr>
        <p:sp>
          <p:nvSpPr>
            <p:cNvPr id="134" name="矩形 133"/>
            <p:cNvSpPr/>
            <p:nvPr/>
          </p:nvSpPr>
          <p:spPr>
            <a:xfrm>
              <a:off x="2057650" y="1898394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2051050" y="2125663"/>
              <a:ext cx="187291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 animBg="1"/>
      <p:bldP spid="85" grpId="0"/>
      <p:bldP spid="86" grpId="0"/>
      <p:bldP spid="87" grpId="0" animBg="1"/>
      <p:bldP spid="88" grpId="0"/>
      <p:bldP spid="89" grpId="0"/>
      <p:bldP spid="90" grpId="0" animBg="1"/>
      <p:bldP spid="91" grpId="0"/>
      <p:bldP spid="92" grpId="0"/>
      <p:bldP spid="93" grpId="0" animBg="1"/>
      <p:bldP spid="94" grpId="0"/>
      <p:bldP spid="95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2" y="3815229"/>
            <a:ext cx="12194117" cy="87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124" tIns="61563" rIns="123124" bIns="61563"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六边形 50"/>
          <p:cNvSpPr/>
          <p:nvPr/>
        </p:nvSpPr>
        <p:spPr>
          <a:xfrm>
            <a:off x="377951" y="3308285"/>
            <a:ext cx="1277258" cy="1101085"/>
          </a:xfrm>
          <a:prstGeom prst="hexagon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边形 51"/>
          <p:cNvSpPr/>
          <p:nvPr/>
        </p:nvSpPr>
        <p:spPr>
          <a:xfrm>
            <a:off x="2047094" y="3434229"/>
            <a:ext cx="951259" cy="820051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六边形 52"/>
          <p:cNvSpPr/>
          <p:nvPr/>
        </p:nvSpPr>
        <p:spPr>
          <a:xfrm>
            <a:off x="3432055" y="3308285"/>
            <a:ext cx="1277258" cy="1101085"/>
          </a:xfrm>
          <a:prstGeom prst="hexagon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六边形 53"/>
          <p:cNvSpPr/>
          <p:nvPr/>
        </p:nvSpPr>
        <p:spPr>
          <a:xfrm>
            <a:off x="5101198" y="3448801"/>
            <a:ext cx="951259" cy="820051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六边形 54"/>
          <p:cNvSpPr/>
          <p:nvPr/>
        </p:nvSpPr>
        <p:spPr>
          <a:xfrm>
            <a:off x="6444342" y="3293713"/>
            <a:ext cx="1277258" cy="1101085"/>
          </a:xfrm>
          <a:prstGeom prst="hexagon">
            <a:avLst/>
          </a:prstGeom>
          <a:solidFill>
            <a:srgbClr val="20B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六边形 55"/>
          <p:cNvSpPr/>
          <p:nvPr/>
        </p:nvSpPr>
        <p:spPr>
          <a:xfrm>
            <a:off x="8207827" y="3434229"/>
            <a:ext cx="951259" cy="820051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六边形 56"/>
          <p:cNvSpPr/>
          <p:nvPr/>
        </p:nvSpPr>
        <p:spPr>
          <a:xfrm>
            <a:off x="9645314" y="3001048"/>
            <a:ext cx="1922572" cy="1657390"/>
          </a:xfrm>
          <a:prstGeom prst="hexagon">
            <a:avLst/>
          </a:prstGeom>
          <a:solidFill>
            <a:srgbClr val="27B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643721" y="3582644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6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155483" y="3597216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7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97825" y="3611788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8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224792" y="3582644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9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91210" y="3582644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10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207827" y="3582644"/>
            <a:ext cx="92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11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136707" y="3537005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12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月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-277820" y="1770404"/>
            <a:ext cx="2588797" cy="1456387"/>
            <a:chOff x="689131" y="1318791"/>
            <a:chExt cx="1631535" cy="1036935"/>
          </a:xfrm>
        </p:grpSpPr>
        <p:sp>
          <p:nvSpPr>
            <p:cNvPr id="66" name="TextBox 145"/>
            <p:cNvSpPr txBox="1"/>
            <p:nvPr/>
          </p:nvSpPr>
          <p:spPr>
            <a:xfrm>
              <a:off x="800766" y="1667530"/>
              <a:ext cx="1363987" cy="42949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89131" y="1318791"/>
              <a:ext cx="1631535" cy="1036935"/>
              <a:chOff x="689131" y="1318791"/>
              <a:chExt cx="1631535" cy="1036935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148"/>
              <p:cNvSpPr txBox="1"/>
              <p:nvPr/>
            </p:nvSpPr>
            <p:spPr>
              <a:xfrm>
                <a:off x="689131" y="1318791"/>
                <a:ext cx="1631535" cy="350570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1366259" y="4338449"/>
            <a:ext cx="2166061" cy="1220016"/>
            <a:chOff x="873900" y="1340833"/>
            <a:chExt cx="1166203" cy="843561"/>
          </a:xfrm>
        </p:grpSpPr>
        <p:sp>
          <p:nvSpPr>
            <p:cNvPr id="71" name="TextBox 165"/>
            <p:cNvSpPr txBox="1"/>
            <p:nvPr/>
          </p:nvSpPr>
          <p:spPr>
            <a:xfrm>
              <a:off x="873900" y="1767301"/>
              <a:ext cx="1166203" cy="41709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73" name="直接连接符 72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168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000779" y="1916344"/>
            <a:ext cx="2100419" cy="1287224"/>
            <a:chOff x="873900" y="1541325"/>
            <a:chExt cx="1166203" cy="814401"/>
          </a:xfrm>
        </p:grpSpPr>
        <p:sp>
          <p:nvSpPr>
            <p:cNvPr id="76" name="TextBox 150"/>
            <p:cNvSpPr txBox="1"/>
            <p:nvPr/>
          </p:nvSpPr>
          <p:spPr>
            <a:xfrm>
              <a:off x="873900" y="1767302"/>
              <a:ext cx="1166203" cy="381650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78" name="直接连接符 7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153"/>
              <p:cNvSpPr txBox="1"/>
              <p:nvPr/>
            </p:nvSpPr>
            <p:spPr>
              <a:xfrm>
                <a:off x="947384" y="1541325"/>
                <a:ext cx="1008112" cy="31151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4469395" y="4384088"/>
            <a:ext cx="2166061" cy="1220016"/>
            <a:chOff x="873900" y="1340833"/>
            <a:chExt cx="1166203" cy="843561"/>
          </a:xfrm>
        </p:grpSpPr>
        <p:sp>
          <p:nvSpPr>
            <p:cNvPr id="81" name="TextBox 170"/>
            <p:cNvSpPr txBox="1"/>
            <p:nvPr/>
          </p:nvSpPr>
          <p:spPr>
            <a:xfrm>
              <a:off x="873900" y="1767301"/>
              <a:ext cx="1166203" cy="41709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83" name="直接连接符 82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173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5922550" y="1794828"/>
            <a:ext cx="2185753" cy="1401524"/>
            <a:chOff x="873900" y="1541325"/>
            <a:chExt cx="1166203" cy="814401"/>
          </a:xfrm>
        </p:grpSpPr>
        <p:sp>
          <p:nvSpPr>
            <p:cNvPr id="86" name="TextBox 155"/>
            <p:cNvSpPr txBox="1"/>
            <p:nvPr/>
          </p:nvSpPr>
          <p:spPr>
            <a:xfrm>
              <a:off x="873900" y="1767302"/>
              <a:ext cx="1166203" cy="35052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158"/>
              <p:cNvSpPr txBox="1"/>
              <p:nvPr/>
            </p:nvSpPr>
            <p:spPr>
              <a:xfrm>
                <a:off x="947384" y="1541325"/>
                <a:ext cx="1008112" cy="286113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7551871" y="4390867"/>
            <a:ext cx="2166061" cy="1220016"/>
            <a:chOff x="873900" y="1340833"/>
            <a:chExt cx="1166203" cy="843561"/>
          </a:xfrm>
        </p:grpSpPr>
        <p:sp>
          <p:nvSpPr>
            <p:cNvPr id="91" name="TextBox 175"/>
            <p:cNvSpPr txBox="1"/>
            <p:nvPr/>
          </p:nvSpPr>
          <p:spPr>
            <a:xfrm>
              <a:off x="873900" y="1767301"/>
              <a:ext cx="1166203" cy="417093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947384" y="1340833"/>
              <a:ext cx="1008112" cy="540940"/>
              <a:chOff x="947384" y="1340833"/>
              <a:chExt cx="1008112" cy="540940"/>
            </a:xfrm>
          </p:grpSpPr>
          <p:cxnSp>
            <p:nvCxnSpPr>
              <p:cNvPr id="93" name="直接连接符 92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178"/>
              <p:cNvSpPr txBox="1"/>
              <p:nvPr/>
            </p:nvSpPr>
            <p:spPr>
              <a:xfrm>
                <a:off x="947384" y="1541325"/>
                <a:ext cx="1008112" cy="340448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9500357" y="1795006"/>
            <a:ext cx="2067529" cy="1089749"/>
            <a:chOff x="873900" y="1541325"/>
            <a:chExt cx="1166203" cy="652383"/>
          </a:xfrm>
        </p:grpSpPr>
        <p:sp>
          <p:nvSpPr>
            <p:cNvPr id="96" name="TextBox 160"/>
            <p:cNvSpPr txBox="1"/>
            <p:nvPr/>
          </p:nvSpPr>
          <p:spPr>
            <a:xfrm>
              <a:off x="873900" y="1767302"/>
              <a:ext cx="1166203" cy="36112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947384" y="1541325"/>
              <a:ext cx="1008112" cy="652383"/>
              <a:chOff x="947384" y="1541325"/>
              <a:chExt cx="1008112" cy="652383"/>
            </a:xfrm>
          </p:grpSpPr>
          <p:cxnSp>
            <p:nvCxnSpPr>
              <p:cNvPr id="98" name="直接连接符 97"/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163"/>
              <p:cNvSpPr txBox="1"/>
              <p:nvPr/>
            </p:nvSpPr>
            <p:spPr>
              <a:xfrm>
                <a:off x="947384" y="1541325"/>
                <a:ext cx="1008112" cy="294765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1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  <a:endParaRPr lang="zh-CN" altLang="en-US" sz="2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92830" y="2150836"/>
            <a:ext cx="429684" cy="17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425347" y="2150836"/>
            <a:ext cx="429684" cy="177800"/>
          </a:xfrm>
          <a:prstGeom prst="rect">
            <a:avLst/>
          </a:prstGeom>
          <a:solidFill>
            <a:srgbClr val="20B5B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595363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595363" y="5380869"/>
            <a:ext cx="65299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2188030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2774346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3367013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3959680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5142896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5735563" y="2838754"/>
            <a:ext cx="6351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6328230" y="2838754"/>
            <a:ext cx="4233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914546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7507213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4" name="Rectangle 41"/>
          <p:cNvSpPr>
            <a:spLocks noChangeArrowheads="1"/>
          </p:cNvSpPr>
          <p:nvPr/>
        </p:nvSpPr>
        <p:spPr bwMode="auto">
          <a:xfrm>
            <a:off x="8099880" y="2838754"/>
            <a:ext cx="10584" cy="2705100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1428147" y="5380869"/>
            <a:ext cx="1672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1428147" y="5054903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1428147" y="4728936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1428147" y="4398736"/>
            <a:ext cx="1672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428147" y="4072770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/>
        </p:nvSpPr>
        <p:spPr bwMode="auto">
          <a:xfrm>
            <a:off x="1428147" y="3746803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1428147" y="3416602"/>
            <a:ext cx="167217" cy="10584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1428147" y="3090636"/>
            <a:ext cx="167217" cy="6351"/>
          </a:xfrm>
          <a:prstGeom prst="rect">
            <a:avLst/>
          </a:prstGeom>
          <a:solidFill>
            <a:srgbClr val="B7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84780" y="4041021"/>
            <a:ext cx="6536267" cy="1350433"/>
            <a:chOff x="1319213" y="3041651"/>
            <a:chExt cx="4902200" cy="1012825"/>
          </a:xfrm>
          <a:solidFill>
            <a:srgbClr val="20B5BC"/>
          </a:solidFill>
        </p:grpSpPr>
        <p:sp>
          <p:nvSpPr>
            <p:cNvPr id="34" name="Freeform 102"/>
            <p:cNvSpPr/>
            <p:nvPr/>
          </p:nvSpPr>
          <p:spPr bwMode="auto">
            <a:xfrm>
              <a:off x="1319213" y="3070226"/>
              <a:ext cx="4902200" cy="984250"/>
            </a:xfrm>
            <a:custGeom>
              <a:avLst/>
              <a:gdLst>
                <a:gd name="T0" fmla="*/ 13 w 3088"/>
                <a:gd name="T1" fmla="*/ 620 h 620"/>
                <a:gd name="T2" fmla="*/ 10 w 3088"/>
                <a:gd name="T3" fmla="*/ 617 h 620"/>
                <a:gd name="T4" fmla="*/ 3 w 3088"/>
                <a:gd name="T5" fmla="*/ 620 h 620"/>
                <a:gd name="T6" fmla="*/ 0 w 3088"/>
                <a:gd name="T7" fmla="*/ 610 h 620"/>
                <a:gd name="T8" fmla="*/ 283 w 3088"/>
                <a:gd name="T9" fmla="*/ 454 h 620"/>
                <a:gd name="T10" fmla="*/ 562 w 3088"/>
                <a:gd name="T11" fmla="*/ 250 h 620"/>
                <a:gd name="T12" fmla="*/ 842 w 3088"/>
                <a:gd name="T13" fmla="*/ 171 h 620"/>
                <a:gd name="T14" fmla="*/ 1124 w 3088"/>
                <a:gd name="T15" fmla="*/ 116 h 620"/>
                <a:gd name="T16" fmla="*/ 1402 w 3088"/>
                <a:gd name="T17" fmla="*/ 163 h 620"/>
                <a:gd name="T18" fmla="*/ 1681 w 3088"/>
                <a:gd name="T19" fmla="*/ 0 h 620"/>
                <a:gd name="T20" fmla="*/ 1966 w 3088"/>
                <a:gd name="T21" fmla="*/ 52 h 620"/>
                <a:gd name="T22" fmla="*/ 2246 w 3088"/>
                <a:gd name="T23" fmla="*/ 320 h 620"/>
                <a:gd name="T24" fmla="*/ 2523 w 3088"/>
                <a:gd name="T25" fmla="*/ 382 h 620"/>
                <a:gd name="T26" fmla="*/ 2803 w 3088"/>
                <a:gd name="T27" fmla="*/ 459 h 620"/>
                <a:gd name="T28" fmla="*/ 3088 w 3088"/>
                <a:gd name="T29" fmla="*/ 588 h 620"/>
                <a:gd name="T30" fmla="*/ 3088 w 3088"/>
                <a:gd name="T31" fmla="*/ 617 h 620"/>
                <a:gd name="T32" fmla="*/ 3073 w 3088"/>
                <a:gd name="T33" fmla="*/ 617 h 620"/>
                <a:gd name="T34" fmla="*/ 3073 w 3088"/>
                <a:gd name="T35" fmla="*/ 598 h 620"/>
                <a:gd name="T36" fmla="*/ 2798 w 3088"/>
                <a:gd name="T37" fmla="*/ 474 h 620"/>
                <a:gd name="T38" fmla="*/ 2518 w 3088"/>
                <a:gd name="T39" fmla="*/ 399 h 620"/>
                <a:gd name="T40" fmla="*/ 2238 w 3088"/>
                <a:gd name="T41" fmla="*/ 335 h 620"/>
                <a:gd name="T42" fmla="*/ 2236 w 3088"/>
                <a:gd name="T43" fmla="*/ 332 h 620"/>
                <a:gd name="T44" fmla="*/ 1959 w 3088"/>
                <a:gd name="T45" fmla="*/ 67 h 620"/>
                <a:gd name="T46" fmla="*/ 1684 w 3088"/>
                <a:gd name="T47" fmla="*/ 17 h 620"/>
                <a:gd name="T48" fmla="*/ 1404 w 3088"/>
                <a:gd name="T49" fmla="*/ 178 h 620"/>
                <a:gd name="T50" fmla="*/ 1124 w 3088"/>
                <a:gd name="T51" fmla="*/ 131 h 620"/>
                <a:gd name="T52" fmla="*/ 847 w 3088"/>
                <a:gd name="T53" fmla="*/ 188 h 620"/>
                <a:gd name="T54" fmla="*/ 570 w 3088"/>
                <a:gd name="T55" fmla="*/ 265 h 620"/>
                <a:gd name="T56" fmla="*/ 290 w 3088"/>
                <a:gd name="T57" fmla="*/ 466 h 620"/>
                <a:gd name="T58" fmla="*/ 13 w 3088"/>
                <a:gd name="T5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8" h="620">
                  <a:moveTo>
                    <a:pt x="13" y="620"/>
                  </a:moveTo>
                  <a:lnTo>
                    <a:pt x="10" y="617"/>
                  </a:lnTo>
                  <a:lnTo>
                    <a:pt x="3" y="620"/>
                  </a:lnTo>
                  <a:lnTo>
                    <a:pt x="0" y="610"/>
                  </a:lnTo>
                  <a:lnTo>
                    <a:pt x="283" y="454"/>
                  </a:lnTo>
                  <a:lnTo>
                    <a:pt x="562" y="250"/>
                  </a:lnTo>
                  <a:lnTo>
                    <a:pt x="842" y="171"/>
                  </a:lnTo>
                  <a:lnTo>
                    <a:pt x="1124" y="116"/>
                  </a:lnTo>
                  <a:lnTo>
                    <a:pt x="1402" y="163"/>
                  </a:lnTo>
                  <a:lnTo>
                    <a:pt x="1681" y="0"/>
                  </a:lnTo>
                  <a:lnTo>
                    <a:pt x="1966" y="52"/>
                  </a:lnTo>
                  <a:lnTo>
                    <a:pt x="2246" y="320"/>
                  </a:lnTo>
                  <a:lnTo>
                    <a:pt x="2523" y="382"/>
                  </a:lnTo>
                  <a:lnTo>
                    <a:pt x="2803" y="459"/>
                  </a:lnTo>
                  <a:lnTo>
                    <a:pt x="3088" y="588"/>
                  </a:lnTo>
                  <a:lnTo>
                    <a:pt x="3088" y="617"/>
                  </a:lnTo>
                  <a:lnTo>
                    <a:pt x="3073" y="617"/>
                  </a:lnTo>
                  <a:lnTo>
                    <a:pt x="3073" y="598"/>
                  </a:lnTo>
                  <a:lnTo>
                    <a:pt x="2798" y="474"/>
                  </a:lnTo>
                  <a:lnTo>
                    <a:pt x="2518" y="399"/>
                  </a:lnTo>
                  <a:lnTo>
                    <a:pt x="2238" y="335"/>
                  </a:lnTo>
                  <a:lnTo>
                    <a:pt x="2236" y="332"/>
                  </a:lnTo>
                  <a:lnTo>
                    <a:pt x="1959" y="67"/>
                  </a:lnTo>
                  <a:lnTo>
                    <a:pt x="1684" y="17"/>
                  </a:lnTo>
                  <a:lnTo>
                    <a:pt x="1404" y="178"/>
                  </a:lnTo>
                  <a:lnTo>
                    <a:pt x="1124" y="131"/>
                  </a:lnTo>
                  <a:lnTo>
                    <a:pt x="847" y="188"/>
                  </a:lnTo>
                  <a:lnTo>
                    <a:pt x="570" y="265"/>
                  </a:lnTo>
                  <a:lnTo>
                    <a:pt x="290" y="466"/>
                  </a:lnTo>
                  <a:lnTo>
                    <a:pt x="13" y="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Oval 104"/>
            <p:cNvSpPr>
              <a:spLocks noChangeArrowheads="1"/>
            </p:cNvSpPr>
            <p:nvPr/>
          </p:nvSpPr>
          <p:spPr bwMode="auto">
            <a:xfrm>
              <a:off x="1731963" y="3762376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Oval 105"/>
            <p:cNvSpPr>
              <a:spLocks noChangeArrowheads="1"/>
            </p:cNvSpPr>
            <p:nvPr/>
          </p:nvSpPr>
          <p:spPr bwMode="auto">
            <a:xfrm>
              <a:off x="2176463" y="3443288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Oval 106"/>
            <p:cNvSpPr>
              <a:spLocks noChangeArrowheads="1"/>
            </p:cNvSpPr>
            <p:nvPr/>
          </p:nvSpPr>
          <p:spPr bwMode="auto">
            <a:xfrm>
              <a:off x="2620963" y="33131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Oval 107"/>
            <p:cNvSpPr>
              <a:spLocks noChangeArrowheads="1"/>
            </p:cNvSpPr>
            <p:nvPr/>
          </p:nvSpPr>
          <p:spPr bwMode="auto">
            <a:xfrm>
              <a:off x="3065463" y="3235326"/>
              <a:ext cx="77788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Oval 108"/>
            <p:cNvSpPr>
              <a:spLocks noChangeArrowheads="1"/>
            </p:cNvSpPr>
            <p:nvPr/>
          </p:nvSpPr>
          <p:spPr bwMode="auto">
            <a:xfrm>
              <a:off x="3508375" y="3302001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Oval 109"/>
            <p:cNvSpPr>
              <a:spLocks noChangeArrowheads="1"/>
            </p:cNvSpPr>
            <p:nvPr/>
          </p:nvSpPr>
          <p:spPr bwMode="auto">
            <a:xfrm>
              <a:off x="3949700" y="3041651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Oval 110"/>
            <p:cNvSpPr>
              <a:spLocks noChangeArrowheads="1"/>
            </p:cNvSpPr>
            <p:nvPr/>
          </p:nvSpPr>
          <p:spPr bwMode="auto">
            <a:xfrm>
              <a:off x="4392613" y="3132138"/>
              <a:ext cx="8255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Oval 111"/>
            <p:cNvSpPr>
              <a:spLocks noChangeArrowheads="1"/>
            </p:cNvSpPr>
            <p:nvPr/>
          </p:nvSpPr>
          <p:spPr bwMode="auto">
            <a:xfrm>
              <a:off x="4837113" y="3546476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Oval 112"/>
            <p:cNvSpPr>
              <a:spLocks noChangeArrowheads="1"/>
            </p:cNvSpPr>
            <p:nvPr/>
          </p:nvSpPr>
          <p:spPr bwMode="auto">
            <a:xfrm>
              <a:off x="5281613" y="36560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Oval 113"/>
            <p:cNvSpPr>
              <a:spLocks noChangeArrowheads="1"/>
            </p:cNvSpPr>
            <p:nvPr/>
          </p:nvSpPr>
          <p:spPr bwMode="auto">
            <a:xfrm>
              <a:off x="5726113" y="37703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595362" y="3338286"/>
            <a:ext cx="6561667" cy="2046816"/>
            <a:chOff x="1327150" y="2514601"/>
            <a:chExt cx="4921250" cy="1535112"/>
          </a:xfrm>
          <a:solidFill>
            <a:schemeClr val="accent3"/>
          </a:solidFill>
        </p:grpSpPr>
        <p:sp>
          <p:nvSpPr>
            <p:cNvPr id="46" name="Freeform 101"/>
            <p:cNvSpPr/>
            <p:nvPr/>
          </p:nvSpPr>
          <p:spPr bwMode="auto">
            <a:xfrm>
              <a:off x="1327150" y="2538413"/>
              <a:ext cx="4886325" cy="1511300"/>
            </a:xfrm>
            <a:custGeom>
              <a:avLst/>
              <a:gdLst>
                <a:gd name="T0" fmla="*/ 15 w 3078"/>
                <a:gd name="T1" fmla="*/ 952 h 952"/>
                <a:gd name="T2" fmla="*/ 0 w 3078"/>
                <a:gd name="T3" fmla="*/ 952 h 952"/>
                <a:gd name="T4" fmla="*/ 0 w 3078"/>
                <a:gd name="T5" fmla="*/ 925 h 952"/>
                <a:gd name="T6" fmla="*/ 275 w 3078"/>
                <a:gd name="T7" fmla="*/ 568 h 952"/>
                <a:gd name="T8" fmla="*/ 555 w 3078"/>
                <a:gd name="T9" fmla="*/ 431 h 952"/>
                <a:gd name="T10" fmla="*/ 837 w 3078"/>
                <a:gd name="T11" fmla="*/ 153 h 952"/>
                <a:gd name="T12" fmla="*/ 1117 w 3078"/>
                <a:gd name="T13" fmla="*/ 166 h 952"/>
                <a:gd name="T14" fmla="*/ 1397 w 3078"/>
                <a:gd name="T15" fmla="*/ 0 h 952"/>
                <a:gd name="T16" fmla="*/ 1679 w 3078"/>
                <a:gd name="T17" fmla="*/ 99 h 952"/>
                <a:gd name="T18" fmla="*/ 1959 w 3078"/>
                <a:gd name="T19" fmla="*/ 39 h 952"/>
                <a:gd name="T20" fmla="*/ 2238 w 3078"/>
                <a:gd name="T21" fmla="*/ 186 h 952"/>
                <a:gd name="T22" fmla="*/ 2518 w 3078"/>
                <a:gd name="T23" fmla="*/ 186 h 952"/>
                <a:gd name="T24" fmla="*/ 2795 w 3078"/>
                <a:gd name="T25" fmla="*/ 488 h 952"/>
                <a:gd name="T26" fmla="*/ 3073 w 3078"/>
                <a:gd name="T27" fmla="*/ 354 h 952"/>
                <a:gd name="T28" fmla="*/ 3078 w 3078"/>
                <a:gd name="T29" fmla="*/ 369 h 952"/>
                <a:gd name="T30" fmla="*/ 2793 w 3078"/>
                <a:gd name="T31" fmla="*/ 506 h 952"/>
                <a:gd name="T32" fmla="*/ 2513 w 3078"/>
                <a:gd name="T33" fmla="*/ 201 h 952"/>
                <a:gd name="T34" fmla="*/ 2236 w 3078"/>
                <a:gd name="T35" fmla="*/ 203 h 952"/>
                <a:gd name="T36" fmla="*/ 2233 w 3078"/>
                <a:gd name="T37" fmla="*/ 201 h 952"/>
                <a:gd name="T38" fmla="*/ 1956 w 3078"/>
                <a:gd name="T39" fmla="*/ 57 h 952"/>
                <a:gd name="T40" fmla="*/ 1676 w 3078"/>
                <a:gd name="T41" fmla="*/ 114 h 952"/>
                <a:gd name="T42" fmla="*/ 1676 w 3078"/>
                <a:gd name="T43" fmla="*/ 114 h 952"/>
                <a:gd name="T44" fmla="*/ 1399 w 3078"/>
                <a:gd name="T45" fmla="*/ 17 h 952"/>
                <a:gd name="T46" fmla="*/ 1122 w 3078"/>
                <a:gd name="T47" fmla="*/ 181 h 952"/>
                <a:gd name="T48" fmla="*/ 1119 w 3078"/>
                <a:gd name="T49" fmla="*/ 181 h 952"/>
                <a:gd name="T50" fmla="*/ 842 w 3078"/>
                <a:gd name="T51" fmla="*/ 168 h 952"/>
                <a:gd name="T52" fmla="*/ 565 w 3078"/>
                <a:gd name="T53" fmla="*/ 444 h 952"/>
                <a:gd name="T54" fmla="*/ 285 w 3078"/>
                <a:gd name="T55" fmla="*/ 580 h 952"/>
                <a:gd name="T56" fmla="*/ 15 w 3078"/>
                <a:gd name="T57" fmla="*/ 930 h 952"/>
                <a:gd name="T58" fmla="*/ 15 w 3078"/>
                <a:gd name="T59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78" h="952">
                  <a:moveTo>
                    <a:pt x="15" y="952"/>
                  </a:moveTo>
                  <a:lnTo>
                    <a:pt x="0" y="952"/>
                  </a:lnTo>
                  <a:lnTo>
                    <a:pt x="0" y="925"/>
                  </a:lnTo>
                  <a:lnTo>
                    <a:pt x="275" y="568"/>
                  </a:lnTo>
                  <a:lnTo>
                    <a:pt x="555" y="431"/>
                  </a:lnTo>
                  <a:lnTo>
                    <a:pt x="837" y="153"/>
                  </a:lnTo>
                  <a:lnTo>
                    <a:pt x="1117" y="166"/>
                  </a:lnTo>
                  <a:lnTo>
                    <a:pt x="1397" y="0"/>
                  </a:lnTo>
                  <a:lnTo>
                    <a:pt x="1679" y="99"/>
                  </a:lnTo>
                  <a:lnTo>
                    <a:pt x="1959" y="39"/>
                  </a:lnTo>
                  <a:lnTo>
                    <a:pt x="2238" y="186"/>
                  </a:lnTo>
                  <a:lnTo>
                    <a:pt x="2518" y="186"/>
                  </a:lnTo>
                  <a:lnTo>
                    <a:pt x="2795" y="488"/>
                  </a:lnTo>
                  <a:lnTo>
                    <a:pt x="3073" y="354"/>
                  </a:lnTo>
                  <a:lnTo>
                    <a:pt x="3078" y="369"/>
                  </a:lnTo>
                  <a:lnTo>
                    <a:pt x="2793" y="506"/>
                  </a:lnTo>
                  <a:lnTo>
                    <a:pt x="2513" y="201"/>
                  </a:lnTo>
                  <a:lnTo>
                    <a:pt x="2236" y="203"/>
                  </a:lnTo>
                  <a:lnTo>
                    <a:pt x="2233" y="201"/>
                  </a:lnTo>
                  <a:lnTo>
                    <a:pt x="1956" y="57"/>
                  </a:lnTo>
                  <a:lnTo>
                    <a:pt x="1676" y="114"/>
                  </a:lnTo>
                  <a:lnTo>
                    <a:pt x="1676" y="114"/>
                  </a:lnTo>
                  <a:lnTo>
                    <a:pt x="1399" y="17"/>
                  </a:lnTo>
                  <a:lnTo>
                    <a:pt x="1122" y="181"/>
                  </a:lnTo>
                  <a:lnTo>
                    <a:pt x="1119" y="181"/>
                  </a:lnTo>
                  <a:lnTo>
                    <a:pt x="842" y="168"/>
                  </a:lnTo>
                  <a:lnTo>
                    <a:pt x="565" y="444"/>
                  </a:lnTo>
                  <a:lnTo>
                    <a:pt x="285" y="580"/>
                  </a:lnTo>
                  <a:lnTo>
                    <a:pt x="15" y="930"/>
                  </a:lnTo>
                  <a:lnTo>
                    <a:pt x="15" y="9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Oval 103"/>
            <p:cNvSpPr>
              <a:spLocks noChangeArrowheads="1"/>
            </p:cNvSpPr>
            <p:nvPr/>
          </p:nvSpPr>
          <p:spPr bwMode="auto">
            <a:xfrm>
              <a:off x="1731963" y="3413126"/>
              <a:ext cx="79375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Oval 114"/>
            <p:cNvSpPr>
              <a:spLocks noChangeArrowheads="1"/>
            </p:cNvSpPr>
            <p:nvPr/>
          </p:nvSpPr>
          <p:spPr bwMode="auto">
            <a:xfrm>
              <a:off x="2176463" y="3195638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Oval 115"/>
            <p:cNvSpPr>
              <a:spLocks noChangeArrowheads="1"/>
            </p:cNvSpPr>
            <p:nvPr/>
          </p:nvSpPr>
          <p:spPr bwMode="auto">
            <a:xfrm>
              <a:off x="2620963" y="2767013"/>
              <a:ext cx="77788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Oval 116"/>
            <p:cNvSpPr>
              <a:spLocks noChangeArrowheads="1"/>
            </p:cNvSpPr>
            <p:nvPr/>
          </p:nvSpPr>
          <p:spPr bwMode="auto">
            <a:xfrm>
              <a:off x="3065463" y="2770188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Oval 117"/>
            <p:cNvSpPr>
              <a:spLocks noChangeArrowheads="1"/>
            </p:cNvSpPr>
            <p:nvPr/>
          </p:nvSpPr>
          <p:spPr bwMode="auto">
            <a:xfrm>
              <a:off x="3508375" y="2514601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Oval 118"/>
            <p:cNvSpPr>
              <a:spLocks noChangeArrowheads="1"/>
            </p:cNvSpPr>
            <p:nvPr/>
          </p:nvSpPr>
          <p:spPr bwMode="auto">
            <a:xfrm>
              <a:off x="3949700" y="2660651"/>
              <a:ext cx="8255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Oval 119"/>
            <p:cNvSpPr>
              <a:spLocks noChangeArrowheads="1"/>
            </p:cNvSpPr>
            <p:nvPr/>
          </p:nvSpPr>
          <p:spPr bwMode="auto">
            <a:xfrm>
              <a:off x="4392613" y="2573338"/>
              <a:ext cx="8255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Oval 120"/>
            <p:cNvSpPr>
              <a:spLocks noChangeArrowheads="1"/>
            </p:cNvSpPr>
            <p:nvPr/>
          </p:nvSpPr>
          <p:spPr bwMode="auto">
            <a:xfrm>
              <a:off x="4841875" y="2805113"/>
              <a:ext cx="8255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" name="Oval 121"/>
            <p:cNvSpPr>
              <a:spLocks noChangeArrowheads="1"/>
            </p:cNvSpPr>
            <p:nvPr/>
          </p:nvSpPr>
          <p:spPr bwMode="auto">
            <a:xfrm>
              <a:off x="5281613" y="2805113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" name="Oval 122"/>
            <p:cNvSpPr>
              <a:spLocks noChangeArrowheads="1"/>
            </p:cNvSpPr>
            <p:nvPr/>
          </p:nvSpPr>
          <p:spPr bwMode="auto">
            <a:xfrm>
              <a:off x="5718175" y="3286126"/>
              <a:ext cx="77788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" name="Oval 123"/>
            <p:cNvSpPr>
              <a:spLocks noChangeArrowheads="1"/>
            </p:cNvSpPr>
            <p:nvPr/>
          </p:nvSpPr>
          <p:spPr bwMode="auto">
            <a:xfrm>
              <a:off x="6169025" y="3065463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1212573" y="2105593"/>
            <a:ext cx="123944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134507" y="2105593"/>
            <a:ext cx="123944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 HERE</a:t>
            </a:r>
            <a:endParaRPr lang="zh-CN" altLang="en-US" sz="2135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10526" y="5254210"/>
            <a:ext cx="27603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45379" y="4925906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10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45379" y="4589132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20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45379" y="4277759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30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45379" y="3949452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40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45379" y="3604212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50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45379" y="3267439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60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45379" y="2947599"/>
            <a:ext cx="36740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rPr>
              <a:t>70</a:t>
            </a:r>
            <a:endParaRPr lang="zh-CN" altLang="en-US" sz="1065" dirty="0">
              <a:solidFill>
                <a:prstClr val="black">
                  <a:lumMod val="50000"/>
                  <a:lumOff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80346" y="5584679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998413" y="55846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557213" y="55846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149880" y="5584679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734080" y="5584679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318280" y="5584679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953280" y="558467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562880" y="558467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138613" y="558467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714346" y="558467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315480" y="5584679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865813" y="558467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127"/>
          <p:cNvSpPr/>
          <p:nvPr/>
        </p:nvSpPr>
        <p:spPr bwMode="auto">
          <a:xfrm>
            <a:off x="8935964" y="2106386"/>
            <a:ext cx="355600" cy="755651"/>
          </a:xfrm>
          <a:custGeom>
            <a:avLst/>
            <a:gdLst>
              <a:gd name="T0" fmla="*/ 86 w 113"/>
              <a:gd name="T1" fmla="*/ 1 h 240"/>
              <a:gd name="T2" fmla="*/ 29 w 113"/>
              <a:gd name="T3" fmla="*/ 0 h 240"/>
              <a:gd name="T4" fmla="*/ 0 w 113"/>
              <a:gd name="T5" fmla="*/ 24 h 240"/>
              <a:gd name="T6" fmla="*/ 0 w 113"/>
              <a:gd name="T7" fmla="*/ 25 h 240"/>
              <a:gd name="T8" fmla="*/ 0 w 113"/>
              <a:gd name="T9" fmla="*/ 28 h 240"/>
              <a:gd name="T10" fmla="*/ 0 w 113"/>
              <a:gd name="T11" fmla="*/ 108 h 240"/>
              <a:gd name="T12" fmla="*/ 9 w 113"/>
              <a:gd name="T13" fmla="*/ 118 h 240"/>
              <a:gd name="T14" fmla="*/ 19 w 113"/>
              <a:gd name="T15" fmla="*/ 108 h 240"/>
              <a:gd name="T16" fmla="*/ 19 w 113"/>
              <a:gd name="T17" fmla="*/ 39 h 240"/>
              <a:gd name="T18" fmla="*/ 27 w 113"/>
              <a:gd name="T19" fmla="*/ 39 h 240"/>
              <a:gd name="T20" fmla="*/ 27 w 113"/>
              <a:gd name="T21" fmla="*/ 105 h 240"/>
              <a:gd name="T22" fmla="*/ 27 w 113"/>
              <a:gd name="T23" fmla="*/ 108 h 240"/>
              <a:gd name="T24" fmla="*/ 27 w 113"/>
              <a:gd name="T25" fmla="*/ 226 h 240"/>
              <a:gd name="T26" fmla="*/ 40 w 113"/>
              <a:gd name="T27" fmla="*/ 240 h 240"/>
              <a:gd name="T28" fmla="*/ 53 w 113"/>
              <a:gd name="T29" fmla="*/ 226 h 240"/>
              <a:gd name="T30" fmla="*/ 53 w 113"/>
              <a:gd name="T31" fmla="*/ 122 h 240"/>
              <a:gd name="T32" fmla="*/ 60 w 113"/>
              <a:gd name="T33" fmla="*/ 122 h 240"/>
              <a:gd name="T34" fmla="*/ 60 w 113"/>
              <a:gd name="T35" fmla="*/ 226 h 240"/>
              <a:gd name="T36" fmla="*/ 73 w 113"/>
              <a:gd name="T37" fmla="*/ 240 h 240"/>
              <a:gd name="T38" fmla="*/ 86 w 113"/>
              <a:gd name="T39" fmla="*/ 226 h 240"/>
              <a:gd name="T40" fmla="*/ 86 w 113"/>
              <a:gd name="T41" fmla="*/ 105 h 240"/>
              <a:gd name="T42" fmla="*/ 86 w 113"/>
              <a:gd name="T43" fmla="*/ 105 h 240"/>
              <a:gd name="T44" fmla="*/ 86 w 113"/>
              <a:gd name="T45" fmla="*/ 39 h 240"/>
              <a:gd name="T46" fmla="*/ 93 w 113"/>
              <a:gd name="T47" fmla="*/ 39 h 240"/>
              <a:gd name="T48" fmla="*/ 93 w 113"/>
              <a:gd name="T49" fmla="*/ 108 h 240"/>
              <a:gd name="T50" fmla="*/ 103 w 113"/>
              <a:gd name="T51" fmla="*/ 118 h 240"/>
              <a:gd name="T52" fmla="*/ 113 w 113"/>
              <a:gd name="T53" fmla="*/ 108 h 240"/>
              <a:gd name="T54" fmla="*/ 113 w 113"/>
              <a:gd name="T55" fmla="*/ 28 h 240"/>
              <a:gd name="T56" fmla="*/ 113 w 113"/>
              <a:gd name="T57" fmla="*/ 25 h 240"/>
              <a:gd name="T58" fmla="*/ 113 w 113"/>
              <a:gd name="T59" fmla="*/ 23 h 240"/>
              <a:gd name="T60" fmla="*/ 86 w 113"/>
              <a:gd name="T61" fmla="*/ 1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3" h="240">
                <a:moveTo>
                  <a:pt x="86" y="1"/>
                </a:moveTo>
                <a:cubicBezTo>
                  <a:pt x="29" y="0"/>
                  <a:pt x="29" y="0"/>
                  <a:pt x="29" y="0"/>
                </a:cubicBezTo>
                <a:cubicBezTo>
                  <a:pt x="8" y="1"/>
                  <a:pt x="0" y="18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4"/>
                  <a:pt x="4" y="118"/>
                  <a:pt x="9" y="118"/>
                </a:cubicBezTo>
                <a:cubicBezTo>
                  <a:pt x="14" y="118"/>
                  <a:pt x="19" y="114"/>
                  <a:pt x="19" y="108"/>
                </a:cubicBezTo>
                <a:cubicBezTo>
                  <a:pt x="19" y="39"/>
                  <a:pt x="19" y="39"/>
                  <a:pt x="1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105"/>
                  <a:pt x="27" y="105"/>
                  <a:pt x="27" y="105"/>
                </a:cubicBezTo>
                <a:cubicBezTo>
                  <a:pt x="27" y="106"/>
                  <a:pt x="27" y="107"/>
                  <a:pt x="27" y="108"/>
                </a:cubicBezTo>
                <a:cubicBezTo>
                  <a:pt x="27" y="226"/>
                  <a:pt x="27" y="226"/>
                  <a:pt x="27" y="226"/>
                </a:cubicBezTo>
                <a:cubicBezTo>
                  <a:pt x="27" y="234"/>
                  <a:pt x="33" y="240"/>
                  <a:pt x="40" y="240"/>
                </a:cubicBezTo>
                <a:cubicBezTo>
                  <a:pt x="47" y="240"/>
                  <a:pt x="53" y="234"/>
                  <a:pt x="53" y="226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60" y="234"/>
                  <a:pt x="66" y="240"/>
                  <a:pt x="73" y="240"/>
                </a:cubicBezTo>
                <a:cubicBezTo>
                  <a:pt x="80" y="240"/>
                  <a:pt x="86" y="234"/>
                  <a:pt x="86" y="226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39"/>
                  <a:pt x="86" y="39"/>
                  <a:pt x="86" y="39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14"/>
                  <a:pt x="98" y="118"/>
                  <a:pt x="103" y="118"/>
                </a:cubicBezTo>
                <a:cubicBezTo>
                  <a:pt x="109" y="118"/>
                  <a:pt x="113" y="114"/>
                  <a:pt x="113" y="10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3" y="16"/>
                  <a:pt x="104" y="1"/>
                  <a:pt x="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1" name="Oval 128"/>
          <p:cNvSpPr>
            <a:spLocks noChangeArrowheads="1"/>
          </p:cNvSpPr>
          <p:nvPr/>
        </p:nvSpPr>
        <p:spPr bwMode="auto">
          <a:xfrm>
            <a:off x="9041798" y="1951870"/>
            <a:ext cx="141817" cy="1418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899980" y="4281721"/>
            <a:ext cx="425451" cy="910168"/>
            <a:chOff x="6805613" y="3346002"/>
            <a:chExt cx="319088" cy="682626"/>
          </a:xfrm>
          <a:solidFill>
            <a:srgbClr val="20B5BC"/>
          </a:solidFill>
        </p:grpSpPr>
        <p:sp>
          <p:nvSpPr>
            <p:cNvPr id="83" name="Oval 133"/>
            <p:cNvSpPr>
              <a:spLocks noChangeArrowheads="1"/>
            </p:cNvSpPr>
            <p:nvPr/>
          </p:nvSpPr>
          <p:spPr bwMode="auto">
            <a:xfrm>
              <a:off x="6911976" y="3346002"/>
              <a:ext cx="101600" cy="1016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Freeform 134"/>
            <p:cNvSpPr/>
            <p:nvPr/>
          </p:nvSpPr>
          <p:spPr bwMode="auto">
            <a:xfrm>
              <a:off x="6805613" y="3468240"/>
              <a:ext cx="319088" cy="560388"/>
            </a:xfrm>
            <a:custGeom>
              <a:avLst/>
              <a:gdLst>
                <a:gd name="T0" fmla="*/ 133 w 135"/>
                <a:gd name="T1" fmla="*/ 87 h 237"/>
                <a:gd name="T2" fmla="*/ 109 w 135"/>
                <a:gd name="T3" fmla="*/ 14 h 237"/>
                <a:gd name="T4" fmla="*/ 94 w 135"/>
                <a:gd name="T5" fmla="*/ 0 h 237"/>
                <a:gd name="T6" fmla="*/ 40 w 135"/>
                <a:gd name="T7" fmla="*/ 0 h 237"/>
                <a:gd name="T8" fmla="*/ 27 w 135"/>
                <a:gd name="T9" fmla="*/ 7 h 237"/>
                <a:gd name="T10" fmla="*/ 26 w 135"/>
                <a:gd name="T11" fmla="*/ 10 h 237"/>
                <a:gd name="T12" fmla="*/ 26 w 135"/>
                <a:gd name="T13" fmla="*/ 10 h 237"/>
                <a:gd name="T14" fmla="*/ 25 w 135"/>
                <a:gd name="T15" fmla="*/ 12 h 237"/>
                <a:gd name="T16" fmla="*/ 2 w 135"/>
                <a:gd name="T17" fmla="*/ 88 h 237"/>
                <a:gd name="T18" fmla="*/ 8 w 135"/>
                <a:gd name="T19" fmla="*/ 100 h 237"/>
                <a:gd name="T20" fmla="*/ 20 w 135"/>
                <a:gd name="T21" fmla="*/ 94 h 237"/>
                <a:gd name="T22" fmla="*/ 38 w 135"/>
                <a:gd name="T23" fmla="*/ 33 h 237"/>
                <a:gd name="T24" fmla="*/ 40 w 135"/>
                <a:gd name="T25" fmla="*/ 33 h 237"/>
                <a:gd name="T26" fmla="*/ 42 w 135"/>
                <a:gd name="T27" fmla="*/ 33 h 237"/>
                <a:gd name="T28" fmla="*/ 14 w 135"/>
                <a:gd name="T29" fmla="*/ 141 h 237"/>
                <a:gd name="T30" fmla="*/ 43 w 135"/>
                <a:gd name="T31" fmla="*/ 141 h 237"/>
                <a:gd name="T32" fmla="*/ 43 w 135"/>
                <a:gd name="T33" fmla="*/ 226 h 237"/>
                <a:gd name="T34" fmla="*/ 54 w 135"/>
                <a:gd name="T35" fmla="*/ 237 h 237"/>
                <a:gd name="T36" fmla="*/ 65 w 135"/>
                <a:gd name="T37" fmla="*/ 226 h 237"/>
                <a:gd name="T38" fmla="*/ 65 w 135"/>
                <a:gd name="T39" fmla="*/ 141 h 237"/>
                <a:gd name="T40" fmla="*/ 71 w 135"/>
                <a:gd name="T41" fmla="*/ 141 h 237"/>
                <a:gd name="T42" fmla="*/ 71 w 135"/>
                <a:gd name="T43" fmla="*/ 226 h 237"/>
                <a:gd name="T44" fmla="*/ 82 w 135"/>
                <a:gd name="T45" fmla="*/ 237 h 237"/>
                <a:gd name="T46" fmla="*/ 93 w 135"/>
                <a:gd name="T47" fmla="*/ 226 h 237"/>
                <a:gd name="T48" fmla="*/ 93 w 135"/>
                <a:gd name="T49" fmla="*/ 141 h 237"/>
                <a:gd name="T50" fmla="*/ 122 w 135"/>
                <a:gd name="T51" fmla="*/ 141 h 237"/>
                <a:gd name="T52" fmla="*/ 92 w 135"/>
                <a:gd name="T53" fmla="*/ 33 h 237"/>
                <a:gd name="T54" fmla="*/ 94 w 135"/>
                <a:gd name="T55" fmla="*/ 33 h 237"/>
                <a:gd name="T56" fmla="*/ 96 w 135"/>
                <a:gd name="T57" fmla="*/ 33 h 237"/>
                <a:gd name="T58" fmla="*/ 115 w 135"/>
                <a:gd name="T59" fmla="*/ 93 h 237"/>
                <a:gd name="T60" fmla="*/ 127 w 135"/>
                <a:gd name="T61" fmla="*/ 99 h 237"/>
                <a:gd name="T62" fmla="*/ 133 w 135"/>
                <a:gd name="T63" fmla="*/ 8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237">
                  <a:moveTo>
                    <a:pt x="133" y="87"/>
                  </a:moveTo>
                  <a:cubicBezTo>
                    <a:pt x="109" y="14"/>
                    <a:pt x="109" y="14"/>
                    <a:pt x="109" y="14"/>
                  </a:cubicBezTo>
                  <a:cubicBezTo>
                    <a:pt x="108" y="6"/>
                    <a:pt x="102" y="0"/>
                    <a:pt x="9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0" y="3"/>
                    <a:pt x="27" y="7"/>
                  </a:cubicBezTo>
                  <a:cubicBezTo>
                    <a:pt x="27" y="8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5" y="11"/>
                    <a:pt x="25" y="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3"/>
                    <a:pt x="3" y="98"/>
                    <a:pt x="8" y="100"/>
                  </a:cubicBezTo>
                  <a:cubicBezTo>
                    <a:pt x="13" y="101"/>
                    <a:pt x="18" y="99"/>
                    <a:pt x="20" y="9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3" y="232"/>
                    <a:pt x="48" y="237"/>
                    <a:pt x="54" y="237"/>
                  </a:cubicBezTo>
                  <a:cubicBezTo>
                    <a:pt x="60" y="237"/>
                    <a:pt x="65" y="232"/>
                    <a:pt x="65" y="226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226"/>
                    <a:pt x="71" y="226"/>
                    <a:pt x="71" y="226"/>
                  </a:cubicBezTo>
                  <a:cubicBezTo>
                    <a:pt x="71" y="232"/>
                    <a:pt x="76" y="237"/>
                    <a:pt x="82" y="237"/>
                  </a:cubicBezTo>
                  <a:cubicBezTo>
                    <a:pt x="88" y="237"/>
                    <a:pt x="93" y="232"/>
                    <a:pt x="93" y="226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5" y="33"/>
                    <a:pt x="96" y="33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7" y="98"/>
                    <a:pt x="122" y="101"/>
                    <a:pt x="127" y="99"/>
                  </a:cubicBezTo>
                  <a:cubicBezTo>
                    <a:pt x="132" y="98"/>
                    <a:pt x="135" y="92"/>
                    <a:pt x="133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452431" y="4407203"/>
            <a:ext cx="1274233" cy="715433"/>
            <a:chOff x="7362826" y="2219326"/>
            <a:chExt cx="955675" cy="536575"/>
          </a:xfrm>
        </p:grpSpPr>
        <p:sp>
          <p:nvSpPr>
            <p:cNvPr id="86" name="Rectangle 129"/>
            <p:cNvSpPr>
              <a:spLocks noChangeArrowheads="1"/>
            </p:cNvSpPr>
            <p:nvPr/>
          </p:nvSpPr>
          <p:spPr bwMode="auto">
            <a:xfrm>
              <a:off x="7362826" y="2219326"/>
              <a:ext cx="955675" cy="536575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7575558" y="2302642"/>
              <a:ext cx="520816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42</a:t>
              </a: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43124" y="2126570"/>
            <a:ext cx="1483784" cy="715434"/>
            <a:chOff x="7362826" y="3157090"/>
            <a:chExt cx="1112838" cy="536575"/>
          </a:xfrm>
          <a:solidFill>
            <a:schemeClr val="bg1">
              <a:lumMod val="65000"/>
            </a:schemeClr>
          </a:solidFill>
        </p:grpSpPr>
        <p:sp>
          <p:nvSpPr>
            <p:cNvPr id="89" name="Rectangle 135"/>
            <p:cNvSpPr>
              <a:spLocks noChangeArrowheads="1"/>
            </p:cNvSpPr>
            <p:nvPr/>
          </p:nvSpPr>
          <p:spPr bwMode="auto">
            <a:xfrm>
              <a:off x="7362826" y="3157090"/>
              <a:ext cx="1112838" cy="536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7638380" y="3237983"/>
              <a:ext cx="520816" cy="3462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58</a:t>
              </a: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36882" y="2968939"/>
            <a:ext cx="2261104" cy="654417"/>
            <a:chOff x="1964947" y="597930"/>
            <a:chExt cx="1695828" cy="490812"/>
          </a:xfrm>
        </p:grpSpPr>
        <p:sp>
          <p:nvSpPr>
            <p:cNvPr id="92" name="文本框 91"/>
            <p:cNvSpPr txBox="1"/>
            <p:nvPr/>
          </p:nvSpPr>
          <p:spPr bwMode="auto">
            <a:xfrm>
              <a:off x="1964947" y="788660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93" name="文本框 92"/>
            <p:cNvSpPr txBox="1">
              <a:spLocks noChangeArrowheads="1"/>
            </p:cNvSpPr>
            <p:nvPr/>
          </p:nvSpPr>
          <p:spPr bwMode="auto">
            <a:xfrm>
              <a:off x="1964947" y="597930"/>
              <a:ext cx="1283864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6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836882" y="5331139"/>
            <a:ext cx="2261104" cy="654417"/>
            <a:chOff x="1964947" y="597930"/>
            <a:chExt cx="1695828" cy="490812"/>
          </a:xfrm>
        </p:grpSpPr>
        <p:sp>
          <p:nvSpPr>
            <p:cNvPr id="95" name="文本框 94"/>
            <p:cNvSpPr txBox="1"/>
            <p:nvPr/>
          </p:nvSpPr>
          <p:spPr bwMode="auto">
            <a:xfrm>
              <a:off x="1964947" y="788660"/>
              <a:ext cx="1695828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8565"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</a:rPr>
                <a:t>This is a sample text. Insert your desired text here. Again. This is a dummy text.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96" name="文本框 95"/>
            <p:cNvSpPr txBox="1">
              <a:spLocks noChangeArrowheads="1"/>
            </p:cNvSpPr>
            <p:nvPr/>
          </p:nvSpPr>
          <p:spPr bwMode="auto">
            <a:xfrm>
              <a:off x="1964947" y="597930"/>
              <a:ext cx="1283864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defTabSz="1218565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6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4552346" y="2838754"/>
            <a:ext cx="10584" cy="270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 animBg="1"/>
      <p:bldP spid="81" grpId="0" animBg="1"/>
      <p:bldP spid="18" grpId="0" animBg="1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35331"/>
            <a:ext cx="102616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flipH="1">
            <a:off x="401564" y="174791"/>
            <a:ext cx="201574" cy="416998"/>
            <a:chOff x="1519796" y="-400050"/>
            <a:chExt cx="3683453" cy="76200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rot="10800000">
              <a:off x="1519796" y="-400050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3" r="13625"/>
            <a:stretch>
              <a:fillRect/>
            </a:stretch>
          </p:blipFill>
          <p:spPr>
            <a:xfrm flipH="1">
              <a:off x="1519796" y="3409951"/>
              <a:ext cx="3683453" cy="3810000"/>
            </a:xfrm>
            <a:custGeom>
              <a:avLst/>
              <a:gdLst>
                <a:gd name="connsiteX0" fmla="*/ 1046460 w 3683453"/>
                <a:gd name="connsiteY0" fmla="*/ 3810000 h 3810000"/>
                <a:gd name="connsiteX1" fmla="*/ 0 w 3683453"/>
                <a:gd name="connsiteY1" fmla="*/ 3810000 h 3810000"/>
                <a:gd name="connsiteX2" fmla="*/ 2602167 w 3683453"/>
                <a:gd name="connsiteY2" fmla="*/ 0 h 3810000"/>
                <a:gd name="connsiteX3" fmla="*/ 3683453 w 3683453"/>
                <a:gd name="connsiteY3" fmla="*/ 0 h 3810000"/>
                <a:gd name="connsiteX4" fmla="*/ 1046460 w 3683453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453" h="3810000">
                  <a:moveTo>
                    <a:pt x="1046460" y="3810000"/>
                  </a:moveTo>
                  <a:lnTo>
                    <a:pt x="0" y="3810000"/>
                  </a:lnTo>
                  <a:lnTo>
                    <a:pt x="2602167" y="0"/>
                  </a:lnTo>
                  <a:lnTo>
                    <a:pt x="3683453" y="0"/>
                  </a:lnTo>
                  <a:lnTo>
                    <a:pt x="1046460" y="3810000"/>
                  </a:lnTo>
                  <a:close/>
                </a:path>
              </a:pathLst>
            </a:custGeom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261600" y="116735"/>
            <a:ext cx="2209362" cy="7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en-US" altLang="zh-CN" sz="4000" dirty="0" smtClean="0">
                <a:solidFill>
                  <a:srgbClr val="20B5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000" dirty="0">
              <a:solidFill>
                <a:srgbClr val="20B5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38" y="19167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20B5BC"/>
                </a:solidFill>
                <a:latin typeface="+mj-ea"/>
                <a:ea typeface="+mj-ea"/>
              </a:rPr>
              <a:t>单击此处添加标题</a:t>
            </a:r>
            <a:endParaRPr lang="zh-CN" altLang="en-US" sz="20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13418" y="2137835"/>
            <a:ext cx="2563284" cy="2582333"/>
            <a:chOff x="1287463" y="1603376"/>
            <a:chExt cx="1922463" cy="1936750"/>
          </a:xfrm>
        </p:grpSpPr>
        <p:sp>
          <p:nvSpPr>
            <p:cNvPr id="11" name="Freeform 12"/>
            <p:cNvSpPr/>
            <p:nvPr/>
          </p:nvSpPr>
          <p:spPr bwMode="auto">
            <a:xfrm>
              <a:off x="16113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1287463" y="2633663"/>
              <a:ext cx="468313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2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2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1287463" y="1928813"/>
              <a:ext cx="468313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2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2308226" y="1603376"/>
              <a:ext cx="576263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746376" y="2633663"/>
              <a:ext cx="463550" cy="581025"/>
            </a:xfrm>
            <a:custGeom>
              <a:avLst/>
              <a:gdLst>
                <a:gd name="T0" fmla="*/ 0 w 90"/>
                <a:gd name="T1" fmla="*/ 68 h 112"/>
                <a:gd name="T2" fmla="*/ 44 w 90"/>
                <a:gd name="T3" fmla="*/ 112 h 112"/>
                <a:gd name="T4" fmla="*/ 90 w 90"/>
                <a:gd name="T5" fmla="*/ 0 h 112"/>
                <a:gd name="T6" fmla="*/ 28 w 90"/>
                <a:gd name="T7" fmla="*/ 0 h 112"/>
                <a:gd name="T8" fmla="*/ 0 w 90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746376" y="1928813"/>
              <a:ext cx="463550" cy="581025"/>
            </a:xfrm>
            <a:custGeom>
              <a:avLst/>
              <a:gdLst>
                <a:gd name="T0" fmla="*/ 90 w 90"/>
                <a:gd name="T1" fmla="*/ 112 h 112"/>
                <a:gd name="T2" fmla="*/ 44 w 90"/>
                <a:gd name="T3" fmla="*/ 0 h 112"/>
                <a:gd name="T4" fmla="*/ 0 w 90"/>
                <a:gd name="T5" fmla="*/ 45 h 112"/>
                <a:gd name="T6" fmla="*/ 28 w 90"/>
                <a:gd name="T7" fmla="*/ 112 h 112"/>
                <a:gd name="T8" fmla="*/ 90 w 90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90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0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16113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308226" y="3068638"/>
              <a:ext cx="576263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92982" y="2137835"/>
            <a:ext cx="2571749" cy="2582333"/>
            <a:chOff x="3533776" y="1603376"/>
            <a:chExt cx="1928812" cy="1936750"/>
          </a:xfrm>
        </p:grpSpPr>
        <p:sp>
          <p:nvSpPr>
            <p:cNvPr id="20" name="Freeform 27"/>
            <p:cNvSpPr/>
            <p:nvPr/>
          </p:nvSpPr>
          <p:spPr bwMode="auto">
            <a:xfrm>
              <a:off x="38592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3533776" y="2633663"/>
              <a:ext cx="469900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3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3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3533776" y="1928813"/>
              <a:ext cx="469900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3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3" y="70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4554538" y="1603376"/>
              <a:ext cx="582613" cy="471488"/>
            </a:xfrm>
            <a:custGeom>
              <a:avLst/>
              <a:gdLst>
                <a:gd name="T0" fmla="*/ 113 w 113"/>
                <a:gd name="T1" fmla="*/ 47 h 91"/>
                <a:gd name="T2" fmla="*/ 0 w 113"/>
                <a:gd name="T3" fmla="*/ 0 h 91"/>
                <a:gd name="T4" fmla="*/ 0 w 113"/>
                <a:gd name="T5" fmla="*/ 63 h 91"/>
                <a:gd name="T6" fmla="*/ 68 w 113"/>
                <a:gd name="T7" fmla="*/ 91 h 91"/>
                <a:gd name="T8" fmla="*/ 113 w 113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3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4992688" y="2633663"/>
              <a:ext cx="469900" cy="581025"/>
            </a:xfrm>
            <a:custGeom>
              <a:avLst/>
              <a:gdLst>
                <a:gd name="T0" fmla="*/ 0 w 91"/>
                <a:gd name="T1" fmla="*/ 68 h 112"/>
                <a:gd name="T2" fmla="*/ 44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4992688" y="1928813"/>
              <a:ext cx="469900" cy="581025"/>
            </a:xfrm>
            <a:custGeom>
              <a:avLst/>
              <a:gdLst>
                <a:gd name="T0" fmla="*/ 91 w 91"/>
                <a:gd name="T1" fmla="*/ 112 h 112"/>
                <a:gd name="T2" fmla="*/ 44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38592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4554538" y="3068638"/>
              <a:ext cx="582613" cy="471488"/>
            </a:xfrm>
            <a:custGeom>
              <a:avLst/>
              <a:gdLst>
                <a:gd name="T0" fmla="*/ 0 w 113"/>
                <a:gd name="T1" fmla="*/ 91 h 91"/>
                <a:gd name="T2" fmla="*/ 113 w 113"/>
                <a:gd name="T3" fmla="*/ 44 h 91"/>
                <a:gd name="T4" fmla="*/ 68 w 113"/>
                <a:gd name="T5" fmla="*/ 0 h 91"/>
                <a:gd name="T6" fmla="*/ 0 w 113"/>
                <a:gd name="T7" fmla="*/ 28 h 91"/>
                <a:gd name="T8" fmla="*/ 0 w 113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91"/>
                  </a:moveTo>
                  <a:cubicBezTo>
                    <a:pt x="43" y="88"/>
                    <a:pt x="82" y="71"/>
                    <a:pt x="113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09891" y="2137835"/>
            <a:ext cx="2563284" cy="2582333"/>
            <a:chOff x="5786438" y="1603376"/>
            <a:chExt cx="1922463" cy="1936750"/>
          </a:xfrm>
        </p:grpSpPr>
        <p:sp>
          <p:nvSpPr>
            <p:cNvPr id="29" name="Freeform 42"/>
            <p:cNvSpPr/>
            <p:nvPr/>
          </p:nvSpPr>
          <p:spPr bwMode="auto">
            <a:xfrm>
              <a:off x="6107113" y="1603376"/>
              <a:ext cx="581025" cy="471488"/>
            </a:xfrm>
            <a:custGeom>
              <a:avLst/>
              <a:gdLst>
                <a:gd name="T0" fmla="*/ 113 w 113"/>
                <a:gd name="T1" fmla="*/ 0 h 91"/>
                <a:gd name="T2" fmla="*/ 0 w 113"/>
                <a:gd name="T3" fmla="*/ 47 h 91"/>
                <a:gd name="T4" fmla="*/ 45 w 113"/>
                <a:gd name="T5" fmla="*/ 91 h 91"/>
                <a:gd name="T6" fmla="*/ 113 w 113"/>
                <a:gd name="T7" fmla="*/ 63 h 91"/>
                <a:gd name="T8" fmla="*/ 113 w 11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0"/>
                  </a:moveTo>
                  <a:cubicBezTo>
                    <a:pt x="70" y="3"/>
                    <a:pt x="31" y="20"/>
                    <a:pt x="0" y="4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4" y="76"/>
                    <a:pt x="87" y="65"/>
                    <a:pt x="113" y="6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43"/>
            <p:cNvSpPr/>
            <p:nvPr/>
          </p:nvSpPr>
          <p:spPr bwMode="auto">
            <a:xfrm>
              <a:off x="5786438" y="2633663"/>
              <a:ext cx="463550" cy="581025"/>
            </a:xfrm>
            <a:custGeom>
              <a:avLst/>
              <a:gdLst>
                <a:gd name="T0" fmla="*/ 0 w 90"/>
                <a:gd name="T1" fmla="*/ 0 h 112"/>
                <a:gd name="T2" fmla="*/ 46 w 90"/>
                <a:gd name="T3" fmla="*/ 112 h 112"/>
                <a:gd name="T4" fmla="*/ 90 w 90"/>
                <a:gd name="T5" fmla="*/ 68 h 112"/>
                <a:gd name="T6" fmla="*/ 62 w 90"/>
                <a:gd name="T7" fmla="*/ 0 h 112"/>
                <a:gd name="T8" fmla="*/ 0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0"/>
                  </a:moveTo>
                  <a:cubicBezTo>
                    <a:pt x="2" y="43"/>
                    <a:pt x="19" y="82"/>
                    <a:pt x="46" y="11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44"/>
            <p:cNvSpPr/>
            <p:nvPr/>
          </p:nvSpPr>
          <p:spPr bwMode="auto">
            <a:xfrm>
              <a:off x="5786438" y="1928813"/>
              <a:ext cx="463550" cy="581025"/>
            </a:xfrm>
            <a:custGeom>
              <a:avLst/>
              <a:gdLst>
                <a:gd name="T0" fmla="*/ 46 w 90"/>
                <a:gd name="T1" fmla="*/ 0 h 112"/>
                <a:gd name="T2" fmla="*/ 0 w 90"/>
                <a:gd name="T3" fmla="*/ 112 h 112"/>
                <a:gd name="T4" fmla="*/ 62 w 90"/>
                <a:gd name="T5" fmla="*/ 112 h 112"/>
                <a:gd name="T6" fmla="*/ 90 w 90"/>
                <a:gd name="T7" fmla="*/ 45 h 112"/>
                <a:gd name="T8" fmla="*/ 46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46" y="0"/>
                  </a:moveTo>
                  <a:cubicBezTo>
                    <a:pt x="19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0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45"/>
            <p:cNvSpPr/>
            <p:nvPr/>
          </p:nvSpPr>
          <p:spPr bwMode="auto">
            <a:xfrm>
              <a:off x="6807201" y="1603376"/>
              <a:ext cx="577850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46"/>
            <p:cNvSpPr/>
            <p:nvPr/>
          </p:nvSpPr>
          <p:spPr bwMode="auto">
            <a:xfrm>
              <a:off x="7240588" y="2633663"/>
              <a:ext cx="468313" cy="581025"/>
            </a:xfrm>
            <a:custGeom>
              <a:avLst/>
              <a:gdLst>
                <a:gd name="T0" fmla="*/ 0 w 91"/>
                <a:gd name="T1" fmla="*/ 68 h 112"/>
                <a:gd name="T2" fmla="*/ 45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5"/>
                    <a:pt x="16" y="49"/>
                    <a:pt x="0" y="68"/>
                  </a:cubicBez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47"/>
            <p:cNvSpPr/>
            <p:nvPr/>
          </p:nvSpPr>
          <p:spPr bwMode="auto">
            <a:xfrm>
              <a:off x="7240588" y="1928813"/>
              <a:ext cx="468313" cy="581025"/>
            </a:xfrm>
            <a:custGeom>
              <a:avLst/>
              <a:gdLst>
                <a:gd name="T0" fmla="*/ 91 w 91"/>
                <a:gd name="T1" fmla="*/ 112 h 112"/>
                <a:gd name="T2" fmla="*/ 45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63"/>
                    <a:pt x="26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6107113" y="3068638"/>
              <a:ext cx="581025" cy="471488"/>
            </a:xfrm>
            <a:custGeom>
              <a:avLst/>
              <a:gdLst>
                <a:gd name="T0" fmla="*/ 0 w 113"/>
                <a:gd name="T1" fmla="*/ 44 h 91"/>
                <a:gd name="T2" fmla="*/ 113 w 113"/>
                <a:gd name="T3" fmla="*/ 91 h 91"/>
                <a:gd name="T4" fmla="*/ 113 w 113"/>
                <a:gd name="T5" fmla="*/ 28 h 91"/>
                <a:gd name="T6" fmla="*/ 45 w 113"/>
                <a:gd name="T7" fmla="*/ 0 h 91"/>
                <a:gd name="T8" fmla="*/ 0 w 113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44"/>
                  </a:moveTo>
                  <a:cubicBezTo>
                    <a:pt x="31" y="71"/>
                    <a:pt x="70" y="88"/>
                    <a:pt x="113" y="9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87" y="26"/>
                    <a:pt x="64" y="16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49"/>
            <p:cNvSpPr/>
            <p:nvPr/>
          </p:nvSpPr>
          <p:spPr bwMode="auto">
            <a:xfrm>
              <a:off x="6807201" y="3068638"/>
              <a:ext cx="577850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20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133172" y="3061756"/>
            <a:ext cx="135966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72.5</a:t>
            </a:r>
            <a:r>
              <a:rPr lang="en-US" altLang="zh-CN" sz="21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45332" y="3061756"/>
            <a:ext cx="135966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63.5</a:t>
            </a:r>
            <a:r>
              <a:rPr lang="en-US" altLang="zh-CN" sz="21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66052" y="3061756"/>
            <a:ext cx="135966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79.8</a:t>
            </a:r>
            <a:r>
              <a:rPr lang="en-US" altLang="zh-CN" sz="21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66"/>
          <p:cNvSpPr txBox="1">
            <a:spLocks noChangeArrowheads="1"/>
          </p:cNvSpPr>
          <p:nvPr/>
        </p:nvSpPr>
        <p:spPr bwMode="auto">
          <a:xfrm>
            <a:off x="2731050" y="5571497"/>
            <a:ext cx="6914289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defTabSz="1218565" fontAlgn="base">
              <a:lnSpc>
                <a:spcPts val="186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44715" y="5208695"/>
            <a:ext cx="31316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5" b="1" dirty="0">
                <a:solidFill>
                  <a:prstClr val="black">
                    <a:lumMod val="90000"/>
                    <a:lumOff val="1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ADD TEXT HERE</a:t>
            </a:r>
            <a:endParaRPr lang="zh-CN" altLang="en-US" sz="5335" b="1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889253" y="1864322"/>
            <a:ext cx="551542" cy="584775"/>
            <a:chOff x="4519974" y="1762722"/>
            <a:chExt cx="551542" cy="584775"/>
          </a:xfrm>
        </p:grpSpPr>
        <p:sp>
          <p:nvSpPr>
            <p:cNvPr id="11" name="圆角矩形 10"/>
            <p:cNvSpPr/>
            <p:nvPr/>
          </p:nvSpPr>
          <p:spPr>
            <a:xfrm>
              <a:off x="4519974" y="1830139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576775" y="1762722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87537" y="1931739"/>
            <a:ext cx="2569029" cy="461665"/>
            <a:chOff x="5318258" y="1830139"/>
            <a:chExt cx="2569029" cy="461665"/>
          </a:xfrm>
        </p:grpSpPr>
        <p:sp>
          <p:nvSpPr>
            <p:cNvPr id="12" name="圆角矩形 11"/>
            <p:cNvSpPr/>
            <p:nvPr/>
          </p:nvSpPr>
          <p:spPr>
            <a:xfrm>
              <a:off x="5318258" y="1830139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98811" y="18301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年度工作总结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89253" y="2516514"/>
            <a:ext cx="551542" cy="584775"/>
            <a:chOff x="4519974" y="2414914"/>
            <a:chExt cx="551542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4519974" y="2482331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76775" y="2414914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87537" y="2583931"/>
            <a:ext cx="2569029" cy="461665"/>
            <a:chOff x="5318258" y="2482331"/>
            <a:chExt cx="2569029" cy="461665"/>
          </a:xfrm>
        </p:grpSpPr>
        <p:sp>
          <p:nvSpPr>
            <p:cNvPr id="16" name="圆角矩形 15"/>
            <p:cNvSpPr/>
            <p:nvPr/>
          </p:nvSpPr>
          <p:spPr>
            <a:xfrm>
              <a:off x="5318258" y="2482331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98811" y="248233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工作完成情况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89253" y="3168706"/>
            <a:ext cx="551542" cy="584775"/>
            <a:chOff x="4519974" y="3067106"/>
            <a:chExt cx="551542" cy="584775"/>
          </a:xfrm>
        </p:grpSpPr>
        <p:sp>
          <p:nvSpPr>
            <p:cNvPr id="19" name="圆角矩形 18"/>
            <p:cNvSpPr/>
            <p:nvPr/>
          </p:nvSpPr>
          <p:spPr>
            <a:xfrm>
              <a:off x="4519974" y="3134523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76775" y="3067106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87537" y="3236123"/>
            <a:ext cx="2569029" cy="461665"/>
            <a:chOff x="5318258" y="3134523"/>
            <a:chExt cx="2569029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5318258" y="3134523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98811" y="31345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成果项目展示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89253" y="3820898"/>
            <a:ext cx="551542" cy="584775"/>
            <a:chOff x="4519974" y="3719298"/>
            <a:chExt cx="551542" cy="584775"/>
          </a:xfrm>
        </p:grpSpPr>
        <p:sp>
          <p:nvSpPr>
            <p:cNvPr id="23" name="圆角矩形 22"/>
            <p:cNvSpPr/>
            <p:nvPr/>
          </p:nvSpPr>
          <p:spPr>
            <a:xfrm>
              <a:off x="4519974" y="3786715"/>
              <a:ext cx="551542" cy="449943"/>
            </a:xfrm>
            <a:prstGeom prst="roundRect">
              <a:avLst/>
            </a:prstGeom>
            <a:solidFill>
              <a:srgbClr val="20B5BC"/>
            </a:solidFill>
            <a:ln>
              <a:noFill/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76775" y="3719298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87537" y="3888315"/>
            <a:ext cx="2569029" cy="461665"/>
            <a:chOff x="5318258" y="3786715"/>
            <a:chExt cx="2569029" cy="461665"/>
          </a:xfrm>
        </p:grpSpPr>
        <p:sp>
          <p:nvSpPr>
            <p:cNvPr id="24" name="圆角矩形 23"/>
            <p:cNvSpPr/>
            <p:nvPr/>
          </p:nvSpPr>
          <p:spPr>
            <a:xfrm>
              <a:off x="5318258" y="3786715"/>
              <a:ext cx="2569029" cy="449943"/>
            </a:xfrm>
            <a:prstGeom prst="roundRect">
              <a:avLst/>
            </a:prstGeom>
            <a:solidFill>
              <a:srgbClr val="20B5BC"/>
            </a:solidFill>
            <a:ln>
              <a:solidFill>
                <a:srgbClr val="20B5BC"/>
              </a:solidFill>
            </a:ln>
            <a:effectLst>
              <a:outerShdw blurRad="88900" dist="50800" dir="5400000" sx="97000" sy="97000" algn="ctr" rotWithShape="0">
                <a:srgbClr val="000000">
                  <a:alpha val="4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98811" y="3786715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工作存在不足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279173" y="278713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0B5BC"/>
                </a:solidFill>
                <a:latin typeface="+mj-ea"/>
                <a:ea typeface="+mj-ea"/>
              </a:rPr>
              <a:t>目录</a:t>
            </a:r>
            <a:endParaRPr lang="zh-CN" altLang="en-US" sz="4800" b="1" dirty="0">
              <a:solidFill>
                <a:srgbClr val="20B5BC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161313" y="2713439"/>
            <a:ext cx="388732" cy="357353"/>
            <a:chOff x="2417374" y="2938297"/>
            <a:chExt cx="388732" cy="357353"/>
          </a:xfrm>
        </p:grpSpPr>
        <p:sp>
          <p:nvSpPr>
            <p:cNvPr id="33" name="矩形 32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>
            <a:off x="4521267" y="3335570"/>
            <a:ext cx="388732" cy="357353"/>
            <a:chOff x="2417374" y="2938297"/>
            <a:chExt cx="388732" cy="357353"/>
          </a:xfrm>
        </p:grpSpPr>
        <p:sp>
          <p:nvSpPr>
            <p:cNvPr id="37" name="矩形 36"/>
            <p:cNvSpPr/>
            <p:nvPr/>
          </p:nvSpPr>
          <p:spPr>
            <a:xfrm>
              <a:off x="2417376" y="2938297"/>
              <a:ext cx="388730" cy="47902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2275829" y="3092669"/>
              <a:ext cx="344526" cy="61436"/>
            </a:xfrm>
            <a:prstGeom prst="rect">
              <a:avLst/>
            </a:prstGeom>
            <a:solidFill>
              <a:srgbClr val="20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右箭头 50"/>
          <p:cNvSpPr/>
          <p:nvPr/>
        </p:nvSpPr>
        <p:spPr>
          <a:xfrm>
            <a:off x="5293028" y="2609582"/>
            <a:ext cx="473465" cy="449943"/>
          </a:xfrm>
          <a:prstGeom prst="rightArrow">
            <a:avLst/>
          </a:prstGeom>
          <a:solidFill>
            <a:srgbClr val="20B5BC"/>
          </a:solidFill>
          <a:ln>
            <a:noFill/>
          </a:ln>
          <a:effectLst>
            <a:outerShdw blurRad="88900" dist="50800" dir="5400000" sx="90000" sy="9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677400" y="-95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10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50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49" grpId="0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JisuOffice Show</Application>
  <AppVersion>12.000</AppVersion>
  <Characters>0</Characters>
  <CharactersWithSpaces>0</CharactersWithSpaces>
  <DocSecurity>0</DocSecurity>
  <HyperlinksChanged>false</HyperlinksChanged>
  <Lines>0</Lines>
  <LinksUpToDate>false</LinksUpToDate>
  <Pages>28</Pages>
  <Paragraphs>926</Paragraphs>
  <Words>12168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PGOS</dc:creator>
  <cp:lastModifiedBy>Administrator</cp:lastModifiedBy>
  <dc:title>5医疗</dc:title>
  <dcterms:modified xsi:type="dcterms:W3CDTF">2019-01-12T09:50:46Z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2052-1.2.5.490</vt:lpwstr>
  </property>
</Properties>
</file>