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Masters/slideMaster2.xml" ContentType="application/vnd.openxmlformats-officedocument.presentationml.slide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4" r:id="rId16"/>
    <p:sldMasterId id="2147483665" r:id="rId18"/>
  </p:sldMasterIdLst>
  <p:notesMasterIdLst>
    <p:notesMasterId r:id="rId22"/>
  </p:notesMasterIdLst>
  <p:handoutMasterIdLst>
    <p:handoutMasterId r:id="rId20"/>
  </p:handoutMasterIdLst>
  <p:sldIdLst>
    <p:sldId id="483" r:id="rId24"/>
    <p:sldId id="256" r:id="rId26"/>
    <p:sldId id="454" r:id="rId28"/>
    <p:sldId id="462" r:id="rId30"/>
    <p:sldId id="469" r:id="rId32"/>
    <p:sldId id="463" r:id="rId34"/>
    <p:sldId id="355" r:id="rId36"/>
    <p:sldId id="464" r:id="rId38"/>
    <p:sldId id="465" r:id="rId40"/>
    <p:sldId id="402" r:id="rId42"/>
    <p:sldId id="460" r:id="rId44"/>
    <p:sldId id="368" r:id="rId46"/>
    <p:sldId id="395" r:id="rId48"/>
    <p:sldId id="461" r:id="rId50"/>
    <p:sldId id="479" r:id="rId52"/>
    <p:sldId id="400" r:id="rId54"/>
    <p:sldId id="453" r:id="rId56"/>
    <p:sldId id="441" r:id="rId58"/>
    <p:sldId id="480" r:id="rId60"/>
    <p:sldId id="475" r:id="rId62"/>
    <p:sldId id="433" r:id="rId64"/>
    <p:sldId id="319" r:id="rId66"/>
    <p:sldId id="459" r:id="rId68"/>
    <p:sldId id="476" r:id="rId70"/>
    <p:sldId id="484" r:id="rId72"/>
    <p:sldId id="508" r:id="rId74"/>
  </p:sldIdLst>
  <p:sldSz cx="914527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1620" userDrawn="1">
          <p15:clr>
            <a:srgbClr val="A4A3A4"/>
          </p15:clr>
        </p15:guide>
        <p15:guide id="1"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2A528D"/>
    <a:srgbClr val="006DF0"/>
    <a:srgbClr val="FF9201"/>
    <a:srgbClr val="1C9292"/>
    <a:srgbClr val="7BB453"/>
    <a:srgbClr val="F85546"/>
    <a:srgbClr val="F9C04D"/>
    <a:srgbClr val="F74431"/>
    <a:srgbClr val="9751CB"/>
    <a:srgbClr val="4F22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p:restoredLeft sz="24236" autoAdjust="0"/>
    <p:restoredTop sz="94618" autoAdjust="0"/>
  </p:normalViewPr>
  <p:slideViewPr>
    <p:cSldViewPr snapToGrid="1" snapToObjects="1">
      <p:cViewPr>
        <p:scale>
          <a:sx n="66" d="100"/>
          <a:sy n="66" d="100"/>
        </p:scale>
        <p:origin x="786" y="516"/>
      </p:cViewPr>
      <p:guideLst>
        <p:guide orient="horz" pos="1620"/>
        <p:guide pos="2880"/>
      </p:guideLst>
    </p:cSldViewPr>
  </p:slideViewPr>
  <p:notesTextViewPr>
    <p:cViewPr>
      <p:scale>
        <a:sx n="100" d="100"/>
        <a:sy n="100" d="100"/>
      </p:scale>
      <p:origin x="0" y="0"/>
    </p:cViewPr>
  </p:notesTextViewPr>
  <p:sorterViewPr>
    <p:cViewPr>
      <p:scale>
        <a:sx n="86" d="100"/>
        <a:sy n="86" d="100"/>
      </p:scale>
      <p:origin x="0" y="0"/>
    </p:cViewPr>
  </p:sorterViewPr>
  <p:notesViewPr>
    <p:cSldViewPr snapToGrid="1" snapToObjects="1">
      <p:cViewPr varScale="1">
        <p:scale>
          <a:sx n="68" d="100"/>
          <a:sy n="68" d="100"/>
        </p:scale>
        <p:origin x="-3336" y="-90"/>
      </p:cViewPr>
      <p:guideLst>
        <p:guide orient="horz" pos="1620"/>
        <p:guide pos="2880"/>
      </p:guideLst>
    </p:cSldViewPr>
  </p:notes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6" Type="http://schemas.openxmlformats.org/officeDocument/2006/relationships/slideMaster" Target="slideMasters/slideMaster1.xml"></Relationship><Relationship Id="rId17" Type="http://schemas.openxmlformats.org/officeDocument/2006/relationships/theme" Target="theme/theme1.xml"></Relationship><Relationship Id="rId18" Type="http://schemas.openxmlformats.org/officeDocument/2006/relationships/slideMaster" Target="slideMasters/slideMaster2.xml"></Relationship><Relationship Id="rId20" Type="http://schemas.openxmlformats.org/officeDocument/2006/relationships/handoutMaster" Target="handoutMasters/handoutMaster1.xml"></Relationship><Relationship Id="rId22" Type="http://schemas.openxmlformats.org/officeDocument/2006/relationships/notesMaster" Target="notesMasters/notesMaster1.xml"></Relationship><Relationship Id="rId24" Type="http://schemas.openxmlformats.org/officeDocument/2006/relationships/slide" Target="slides/slide1.xml"></Relationship><Relationship Id="rId26" Type="http://schemas.openxmlformats.org/officeDocument/2006/relationships/slide" Target="slides/slide2.xml"></Relationship><Relationship Id="rId28" Type="http://schemas.openxmlformats.org/officeDocument/2006/relationships/slide" Target="slides/slide3.xml"></Relationship><Relationship Id="rId30" Type="http://schemas.openxmlformats.org/officeDocument/2006/relationships/slide" Target="slides/slide4.xml"></Relationship><Relationship Id="rId32" Type="http://schemas.openxmlformats.org/officeDocument/2006/relationships/slide" Target="slides/slide5.xml"></Relationship><Relationship Id="rId34" Type="http://schemas.openxmlformats.org/officeDocument/2006/relationships/slide" Target="slides/slide6.xml"></Relationship><Relationship Id="rId36" Type="http://schemas.openxmlformats.org/officeDocument/2006/relationships/slide" Target="slides/slide7.xml"></Relationship><Relationship Id="rId38" Type="http://schemas.openxmlformats.org/officeDocument/2006/relationships/slide" Target="slides/slide8.xml"></Relationship><Relationship Id="rId40" Type="http://schemas.openxmlformats.org/officeDocument/2006/relationships/slide" Target="slides/slide9.xml"></Relationship><Relationship Id="rId42" Type="http://schemas.openxmlformats.org/officeDocument/2006/relationships/slide" Target="slides/slide10.xml"></Relationship><Relationship Id="rId44" Type="http://schemas.openxmlformats.org/officeDocument/2006/relationships/slide" Target="slides/slide11.xml"></Relationship><Relationship Id="rId46" Type="http://schemas.openxmlformats.org/officeDocument/2006/relationships/slide" Target="slides/slide12.xml"></Relationship><Relationship Id="rId48" Type="http://schemas.openxmlformats.org/officeDocument/2006/relationships/slide" Target="slides/slide13.xml"></Relationship><Relationship Id="rId50" Type="http://schemas.openxmlformats.org/officeDocument/2006/relationships/slide" Target="slides/slide14.xml"></Relationship><Relationship Id="rId52" Type="http://schemas.openxmlformats.org/officeDocument/2006/relationships/slide" Target="slides/slide15.xml"></Relationship><Relationship Id="rId54" Type="http://schemas.openxmlformats.org/officeDocument/2006/relationships/slide" Target="slides/slide16.xml"></Relationship><Relationship Id="rId56" Type="http://schemas.openxmlformats.org/officeDocument/2006/relationships/slide" Target="slides/slide17.xml"></Relationship><Relationship Id="rId58" Type="http://schemas.openxmlformats.org/officeDocument/2006/relationships/slide" Target="slides/slide18.xml"></Relationship><Relationship Id="rId60" Type="http://schemas.openxmlformats.org/officeDocument/2006/relationships/slide" Target="slides/slide19.xml"></Relationship><Relationship Id="rId62" Type="http://schemas.openxmlformats.org/officeDocument/2006/relationships/slide" Target="slides/slide20.xml"></Relationship><Relationship Id="rId64" Type="http://schemas.openxmlformats.org/officeDocument/2006/relationships/slide" Target="slides/slide21.xml"></Relationship><Relationship Id="rId66" Type="http://schemas.openxmlformats.org/officeDocument/2006/relationships/slide" Target="slides/slide22.xml"></Relationship><Relationship Id="rId68" Type="http://schemas.openxmlformats.org/officeDocument/2006/relationships/slide" Target="slides/slide23.xml"></Relationship><Relationship Id="rId70" Type="http://schemas.openxmlformats.org/officeDocument/2006/relationships/slide" Target="slides/slide24.xml"></Relationship><Relationship Id="rId72" Type="http://schemas.openxmlformats.org/officeDocument/2006/relationships/slide" Target="slides/slide25.xml"></Relationship><Relationship Id="rId74" Type="http://schemas.openxmlformats.org/officeDocument/2006/relationships/slide" Target="slides/slide26.xml"></Relationship><Relationship Id="rId76" Type="http://schemas.openxmlformats.org/officeDocument/2006/relationships/viewProps" Target="viewProps.xml"></Relationship><Relationship Id="rId77" Type="http://schemas.openxmlformats.org/officeDocument/2006/relationships/presProps" Target="presProps.xml"></Relationship></Relationships>
</file>

<file path=ppt/handoutMasters/_rels/handoutMaster1.xml.rels><?xml version="1.0" encoding="UTF-8"?>
<Relationships xmlns="http://schemas.openxmlformats.org/package/2006/relationships"><Relationship Id="rId1" Type="http://schemas.openxmlformats.org/officeDocument/2006/relationships/theme" Target="../theme/theme3.xml"></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EAB678-EF5F-4E50-A95C-9AC379BA1FD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54A61C-AF7B-4A81-9D1F-1F4BACD4225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Id="rId1" Type="http://schemas.openxmlformats.org/officeDocument/2006/relationships/theme" Target="../theme/theme4.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BA27E-A051-4B99-B069-3CC0185D0D5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BE174-D638-475B-A0A6-2E5C6AD14B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EFC850-7D77-4205-9604-040A94831ED4}" type="slidenum">
              <a:rPr lang="zh-CN" altLang="en-US" smtClean="0">
                <a:solidFill>
                  <a:prstClr val="black"/>
                </a:solidFill>
              </a:rPr>
            </a:fld>
            <a:endParaRPr lang="en-US" altLang="zh-CN">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5EFC850-7D77-4205-9604-040A94831ED4}" type="slidenum">
              <a:rPr lang="zh-CN" altLang="en-US" smtClean="0">
                <a:solidFill>
                  <a:prstClr val="black"/>
                </a:solidFill>
              </a:rPr>
            </a:fld>
            <a:endParaRPr lang="en-US" altLang="zh-CN">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400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3338"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7987"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7987"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7987"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06375"/>
            <a:ext cx="2057400" cy="4389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21388" cy="43894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400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400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3988" cy="11033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6238"/>
            <a:ext cx="6402388"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3987" cy="10207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3987"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40188"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3FBECC2-67B9-4BB6-A20B-EA882FE37D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8DDAA1-C813-4C7E-A0D6-FDB03951781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2" Type="http://schemas.openxmlformats.org/officeDocument/2006/relationships/theme" Target="../theme/theme2.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dministrator\Desktop\灰色01副本.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722" y="-620"/>
            <a:ext cx="9122866" cy="51458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advClick="0" advTm="4000">
    <p:pull/>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31188"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31188" cy="33956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63FBECC2-67B9-4BB6-A20B-EA882FE37DB3}" type="datetimeFigureOut">
              <a:rPr lang="zh-CN" altLang="en-US" smtClean="0"/>
            </a:fld>
            <a:endParaRPr lang="zh-CN" altLang="en-US"/>
          </a:p>
        </p:txBody>
      </p:sp>
      <p:sp>
        <p:nvSpPr>
          <p:cNvPr id="5" name="页脚占位符 4"/>
          <p:cNvSpPr>
            <a:spLocks noGrp="1"/>
          </p:cNvSpPr>
          <p:nvPr>
            <p:ph type="ftr" sz="quarter" idx="3"/>
          </p:nvPr>
        </p:nvSpPr>
        <p:spPr>
          <a:xfrm>
            <a:off x="3124200" y="4768850"/>
            <a:ext cx="2897188"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4788"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818DDAA1-C813-4C7E-A0D6-FDB03951781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6" Type="http://schemas.openxmlformats.org/officeDocument/2006/relationships/notesSlide" Target="../notesSlides/notesSlide1.xml"></Relationship><Relationship Id="rId5" Type="http://schemas.openxmlformats.org/officeDocument/2006/relationships/slideLayout" Target="../slideLayouts/slideLayout10.xml"></Relationship><Relationship Id="rId4" Type="http://schemas.openxmlformats.org/officeDocument/2006/relationships/image" Target="../media/image3.png"></Relationship><Relationship Id="rId3" Type="http://schemas.microsoft.com/office/2007/relationships/media" Target="../media/media1.mp3"></Relationship><Relationship Id="rId2" Type="http://schemas.openxmlformats.org/officeDocument/2006/relationships/audio" Target="../media/media1.mp3"></Relationship><Relationship Id="rId1" Type="http://schemas.openxmlformats.org/officeDocument/2006/relationships/image" Target="../media/image2.jpeg"></Relationship></Relationships>
</file>

<file path=ppt/slides/_rels/slide10.xml.rels><?xml version="1.0" encoding="UTF-8"?>
<Relationships xmlns="http://schemas.openxmlformats.org/package/2006/relationships"><Relationship Id="rId3" Type="http://schemas.openxmlformats.org/officeDocument/2006/relationships/notesSlide" Target="../notesSlides/notesSlide10.xml"></Relationship><Relationship Id="rId2" Type="http://schemas.openxmlformats.org/officeDocument/2006/relationships/slideLayout" Target="../slideLayouts/slideLayout1.xml"></Relationship><Relationship Id="rId1" Type="http://schemas.openxmlformats.org/officeDocument/2006/relationships/image" Target="../media/image4.png"></Relationship></Relationships>
</file>

<file path=ppt/slides/_rels/slide11.xml.rels><?xml version="1.0" encoding="UTF-8"?>
<Relationships xmlns="http://schemas.openxmlformats.org/package/2006/relationships"><Relationship Id="rId3" Type="http://schemas.openxmlformats.org/officeDocument/2006/relationships/notesSlide" Target="../notesSlides/notesSlide11.xml"></Relationship><Relationship Id="rId2" Type="http://schemas.openxmlformats.org/officeDocument/2006/relationships/slideLayout" Target="../slideLayouts/slideLayout2.xml"></Relationship><Relationship Id="rId1" Type="http://schemas.openxmlformats.org/officeDocument/2006/relationships/image" Target="../media/image4.png"></Relationship></Relationships>
</file>

<file path=ppt/slides/_rels/slide12.xml.rels><?xml version="1.0" encoding="UTF-8"?>
<Relationships xmlns="http://schemas.openxmlformats.org/package/2006/relationships"><Relationship Id="rId3" Type="http://schemas.openxmlformats.org/officeDocument/2006/relationships/notesSlide" Target="../notesSlides/notesSlide12.xml"></Relationship><Relationship Id="rId2" Type="http://schemas.openxmlformats.org/officeDocument/2006/relationships/slideLayout" Target="../slideLayouts/slideLayout1.xml"></Relationship><Relationship Id="rId1" Type="http://schemas.openxmlformats.org/officeDocument/2006/relationships/image" Target="../media/image4.png"></Relationship></Relationships>
</file>

<file path=ppt/slides/_rels/slide13.xml.rels><?xml version="1.0" encoding="UTF-8"?>
<Relationships xmlns="http://schemas.openxmlformats.org/package/2006/relationships"><Relationship Id="rId8" Type="http://schemas.openxmlformats.org/officeDocument/2006/relationships/notesSlide" Target="../notesSlides/notesSlide13.xml"></Relationship><Relationship Id="rId7" Type="http://schemas.openxmlformats.org/officeDocument/2006/relationships/slideLayout" Target="../slideLayouts/slideLayout1.xml"></Relationship><Relationship Id="rId6" Type="http://schemas.openxmlformats.org/officeDocument/2006/relationships/image" Target="../media/image4.png"></Relationship><Relationship Id="rId5" Type="http://schemas.openxmlformats.org/officeDocument/2006/relationships/image" Target="../media/image10.jpeg"></Relationship><Relationship Id="rId4" Type="http://schemas.openxmlformats.org/officeDocument/2006/relationships/image" Target="../media/image9.jpeg"></Relationship><Relationship Id="rId3" Type="http://schemas.microsoft.com/office/2007/relationships/hdphoto" Target="../media/hdphoto1.wdp"></Relationship><Relationship Id="rId2" Type="http://schemas.openxmlformats.org/officeDocument/2006/relationships/image" Target="../media/image8.png"></Relationship><Relationship Id="rId1" Type="http://schemas.openxmlformats.org/officeDocument/2006/relationships/image" Target="../media/image7.jpeg"></Relationship></Relationships>
</file>

<file path=ppt/slides/_rels/slide14.xml.rels><?xml version="1.0" encoding="UTF-8"?>
<Relationships xmlns="http://schemas.openxmlformats.org/package/2006/relationships"><Relationship Id="rId8" Type="http://schemas.openxmlformats.org/officeDocument/2006/relationships/notesSlide" Target="../notesSlides/notesSlide14.xml"></Relationship><Relationship Id="rId7" Type="http://schemas.openxmlformats.org/officeDocument/2006/relationships/slideLayout" Target="../slideLayouts/slideLayout2.xml"></Relationship><Relationship Id="rId6" Type="http://schemas.openxmlformats.org/officeDocument/2006/relationships/image" Target="../media/image4.png"></Relationship><Relationship Id="rId5" Type="http://schemas.openxmlformats.org/officeDocument/2006/relationships/image" Target="../media/image14.jpeg"></Relationship><Relationship Id="rId4" Type="http://schemas.openxmlformats.org/officeDocument/2006/relationships/image" Target="../media/image13.jpeg"></Relationship><Relationship Id="rId3" Type="http://schemas.openxmlformats.org/officeDocument/2006/relationships/image" Target="../media/image12.png"></Relationship><Relationship Id="rId2" Type="http://schemas.microsoft.com/office/2007/relationships/hdphoto" Target="../media/hdphoto2.wdp"></Relationship><Relationship Id="rId1" Type="http://schemas.openxmlformats.org/officeDocument/2006/relationships/image" Target="../media/image11.png"></Relationship></Relationships>
</file>

<file path=ppt/slides/_rels/slide15.xml.rels><?xml version="1.0" encoding="UTF-8"?>
<Relationships xmlns="http://schemas.openxmlformats.org/package/2006/relationships"><Relationship Id="rId2" Type="http://schemas.openxmlformats.org/officeDocument/2006/relationships/notesSlide" Target="../notesSlides/notesSlide15.xml"></Relationship><Relationship Id="rId1" Type="http://schemas.openxmlformats.org/officeDocument/2006/relationships/slideLayout" Target="../slideLayouts/slideLayout2.xml"></Relationship></Relationships>
</file>

<file path=ppt/slides/_rels/slide16.xml.rels><?xml version="1.0" encoding="UTF-8"?>
<Relationships xmlns="http://schemas.openxmlformats.org/package/2006/relationships"><Relationship Id="rId9" Type="http://schemas.openxmlformats.org/officeDocument/2006/relationships/image" Target="../media/image22.png"></Relationship><Relationship Id="rId8" Type="http://schemas.openxmlformats.org/officeDocument/2006/relationships/image" Target="../media/image21.jpeg"></Relationship><Relationship Id="rId7" Type="http://schemas.openxmlformats.org/officeDocument/2006/relationships/image" Target="../media/image20.png"></Relationship><Relationship Id="rId6" Type="http://schemas.openxmlformats.org/officeDocument/2006/relationships/image" Target="../media/image19.png"></Relationship><Relationship Id="rId5" Type="http://schemas.openxmlformats.org/officeDocument/2006/relationships/image" Target="../media/image18.jpeg"></Relationship><Relationship Id="rId4" Type="http://schemas.openxmlformats.org/officeDocument/2006/relationships/image" Target="../media/image17.jpeg"></Relationship><Relationship Id="rId3" Type="http://schemas.openxmlformats.org/officeDocument/2006/relationships/image" Target="../media/image16.png"></Relationship><Relationship Id="rId2" Type="http://schemas.microsoft.com/office/2007/relationships/hdphoto" Target="../media/hdphoto3.wdp"></Relationship><Relationship Id="rId13" Type="http://schemas.openxmlformats.org/officeDocument/2006/relationships/notesSlide" Target="../notesSlides/notesSlide16.xml"></Relationship><Relationship Id="rId12" Type="http://schemas.openxmlformats.org/officeDocument/2006/relationships/slideLayout" Target="../slideLayouts/slideLayout1.xml"></Relationship><Relationship Id="rId11" Type="http://schemas.openxmlformats.org/officeDocument/2006/relationships/image" Target="../media/image4.png"></Relationship><Relationship Id="rId10" Type="http://schemas.openxmlformats.org/officeDocument/2006/relationships/image" Target="../media/image23.png"></Relationship><Relationship Id="rId1" Type="http://schemas.openxmlformats.org/officeDocument/2006/relationships/image" Target="../media/image15.png"></Relationship></Relationships>
</file>

<file path=ppt/slides/_rels/slide17.xml.rels><?xml version="1.0" encoding="UTF-8"?>
<Relationships xmlns="http://schemas.openxmlformats.org/package/2006/relationships"><Relationship Id="rId8" Type="http://schemas.openxmlformats.org/officeDocument/2006/relationships/notesSlide" Target="../notesSlides/notesSlide17.xml"></Relationship><Relationship Id="rId7" Type="http://schemas.openxmlformats.org/officeDocument/2006/relationships/slideLayout" Target="../slideLayouts/slideLayout1.xml"></Relationship><Relationship Id="rId6" Type="http://schemas.openxmlformats.org/officeDocument/2006/relationships/image" Target="../media/image27.jpeg"></Relationship><Relationship Id="rId5" Type="http://schemas.openxmlformats.org/officeDocument/2006/relationships/image" Target="../media/image26.png"></Relationship><Relationship Id="rId4" Type="http://schemas.microsoft.com/office/2007/relationships/hdphoto" Target="../media/hdphoto4.wdp"></Relationship><Relationship Id="rId3" Type="http://schemas.openxmlformats.org/officeDocument/2006/relationships/image" Target="../media/image25.jpeg"></Relationship><Relationship Id="rId2" Type="http://schemas.openxmlformats.org/officeDocument/2006/relationships/image" Target="../media/image24.jpeg"></Relationship><Relationship Id="rId1" Type="http://schemas.openxmlformats.org/officeDocument/2006/relationships/image" Target="../media/image4.png"></Relationship></Relationships>
</file>

<file path=ppt/slides/_rels/slide18.xml.rels><?xml version="1.0" encoding="UTF-8"?>
<Relationships xmlns="http://schemas.openxmlformats.org/package/2006/relationships"><Relationship Id="rId4" Type="http://schemas.openxmlformats.org/officeDocument/2006/relationships/notesSlide" Target="../notesSlides/notesSlide18.xml"></Relationship><Relationship Id="rId3" Type="http://schemas.openxmlformats.org/officeDocument/2006/relationships/slideLayout" Target="../slideLayouts/slideLayout1.xml"></Relationship><Relationship Id="rId2" Type="http://schemas.openxmlformats.org/officeDocument/2006/relationships/image" Target="../media/image28.png"></Relationship><Relationship Id="rId1" Type="http://schemas.openxmlformats.org/officeDocument/2006/relationships/image" Target="../media/image4.png"></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2.xml"></Relationship></Relationships>
</file>

<file path=ppt/slides/_rels/slide2.xml.rels><?xml version="1.0" encoding="UTF-8"?>
<Relationships xmlns="http://schemas.openxmlformats.org/package/2006/relationships"><Relationship Id="rId2" Type="http://schemas.openxmlformats.org/officeDocument/2006/relationships/notesSlide" Target="../notesSlides/notesSlide2.xml"></Relationship><Relationship Id="rId1" Type="http://schemas.openxmlformats.org/officeDocument/2006/relationships/slideLayout" Target="../slideLayouts/slideLayout2.xml"></Relationship></Relationships>
</file>

<file path=ppt/slides/_rels/slide20.xml.rels><?xml version="1.0" encoding="UTF-8"?>
<Relationships xmlns="http://schemas.openxmlformats.org/package/2006/relationships"><Relationship Id="rId5" Type="http://schemas.openxmlformats.org/officeDocument/2006/relationships/notesSlide" Target="../notesSlides/notesSlide20.xml"></Relationship><Relationship Id="rId4" Type="http://schemas.openxmlformats.org/officeDocument/2006/relationships/slideLayout" Target="../slideLayouts/slideLayout2.xml"></Relationship><Relationship Id="rId3" Type="http://schemas.openxmlformats.org/officeDocument/2006/relationships/image" Target="../media/image30.jpeg"></Relationship><Relationship Id="rId2" Type="http://schemas.openxmlformats.org/officeDocument/2006/relationships/image" Target="../media/image29.jpeg"></Relationship><Relationship Id="rId1" Type="http://schemas.openxmlformats.org/officeDocument/2006/relationships/image" Target="../media/image4.png"></Relationship></Relationships>
</file>

<file path=ppt/slides/_rels/slide21.xml.rels><?xml version="1.0" encoding="UTF-8"?>
<Relationships xmlns="http://schemas.openxmlformats.org/package/2006/relationships"><Relationship Id="rId5" Type="http://schemas.openxmlformats.org/officeDocument/2006/relationships/notesSlide" Target="../notesSlides/notesSlide21.xml"></Relationship><Relationship Id="rId4" Type="http://schemas.openxmlformats.org/officeDocument/2006/relationships/slideLayout" Target="../slideLayouts/slideLayout1.xml"></Relationship><Relationship Id="rId3" Type="http://schemas.openxmlformats.org/officeDocument/2006/relationships/image" Target="../media/image32.jpeg"></Relationship><Relationship Id="rId2" Type="http://schemas.openxmlformats.org/officeDocument/2006/relationships/image" Target="../media/image4.png"></Relationship><Relationship Id="rId1" Type="http://schemas.openxmlformats.org/officeDocument/2006/relationships/image" Target="../media/image31.png"></Relationship></Relationships>
</file>

<file path=ppt/slides/_rels/slide22.xml.rels><?xml version="1.0" encoding="UTF-8"?>
<Relationships xmlns="http://schemas.openxmlformats.org/package/2006/relationships"><Relationship Id="rId3" Type="http://schemas.openxmlformats.org/officeDocument/2006/relationships/notesSlide" Target="../notesSlides/notesSlide22.xml"></Relationship><Relationship Id="rId2" Type="http://schemas.openxmlformats.org/officeDocument/2006/relationships/slideLayout" Target="../slideLayouts/slideLayout1.xml"></Relationship><Relationship Id="rId1" Type="http://schemas.openxmlformats.org/officeDocument/2006/relationships/image" Target="../media/image4.png"></Relationship></Relationships>
</file>

<file path=ppt/slides/_rels/slide23.xml.rels><?xml version="1.0" encoding="UTF-8"?>
<Relationships xmlns="http://schemas.openxmlformats.org/package/2006/relationships"><Relationship Id="rId3" Type="http://schemas.openxmlformats.org/officeDocument/2006/relationships/notesSlide" Target="../notesSlides/notesSlide23.xml"></Relationship><Relationship Id="rId2" Type="http://schemas.openxmlformats.org/officeDocument/2006/relationships/slideLayout" Target="../slideLayouts/slideLayout2.xml"></Relationship><Relationship Id="rId1" Type="http://schemas.openxmlformats.org/officeDocument/2006/relationships/image" Target="../media/image4.png"></Relationship></Relationships>
</file>

<file path=ppt/slides/_rels/slide24.xml.rels><?xml version="1.0" encoding="UTF-8"?>
<Relationships xmlns="http://schemas.openxmlformats.org/package/2006/relationships"><Relationship Id="rId3" Type="http://schemas.openxmlformats.org/officeDocument/2006/relationships/notesSlide" Target="../notesSlides/notesSlide24.xml"></Relationship><Relationship Id="rId2" Type="http://schemas.openxmlformats.org/officeDocument/2006/relationships/slideLayout" Target="../slideLayouts/slideLayout2.xml"></Relationship><Relationship Id="rId1" Type="http://schemas.openxmlformats.org/officeDocument/2006/relationships/image" Target="../media/image4.png"></Relationship></Relationships>
</file>

<file path=ppt/slides/_rels/slide25.xml.rels><?xml version="1.0" encoding="UTF-8"?>
<Relationships xmlns="http://schemas.openxmlformats.org/package/2006/relationships"><Relationship Id="rId3" Type="http://schemas.openxmlformats.org/officeDocument/2006/relationships/notesSlide" Target="../notesSlides/notesSlide25.xml"></Relationship><Relationship Id="rId2" Type="http://schemas.openxmlformats.org/officeDocument/2006/relationships/slideLayout" Target="../slideLayouts/slideLayout2.xml"></Relationship><Relationship Id="rId1" Type="http://schemas.openxmlformats.org/officeDocument/2006/relationships/image" Target="../media/image2.jpeg"></Relationship></Relationships>
</file>

<file path=ppt/slides/_rels/slide26.xml.rels><?xml version="1.0" encoding="UTF-8"?>
<Relationships xmlns="http://schemas.openxmlformats.org/package/2006/relationships"><Relationship Id="rId3" Type="http://schemas.openxmlformats.org/officeDocument/2006/relationships/notesSlide" Target="../notesSlides/notesSlide26.xml"></Relationship><Relationship Id="rId4" Type="http://schemas.openxmlformats.org/officeDocument/2006/relationships/image" Target="../media/fImage2734859041.jpeg"></Relationship><Relationship Id="rId5" Type="http://schemas.openxmlformats.org/officeDocument/2006/relationships/slideLayout" Target="../slideLayouts/slideLayout2.xml"></Relationship></Relationships>
</file>

<file path=ppt/slides/_rels/slide3.xml.rels><?xml version="1.0" encoding="UTF-8"?>
<Relationships xmlns="http://schemas.openxmlformats.org/package/2006/relationships"><Relationship Id="rId2" Type="http://schemas.openxmlformats.org/officeDocument/2006/relationships/notesSlide" Target="../notesSlides/notesSlide3.xml"></Relationship><Relationship Id="rId1" Type="http://schemas.openxmlformats.org/officeDocument/2006/relationships/slideLayout" Target="../slideLayouts/slideLayout2.xml"></Relationship></Relationships>
</file>

<file path=ppt/slides/_rels/slide4.xml.rels><?xml version="1.0" encoding="UTF-8"?>
<Relationships xmlns="http://schemas.openxmlformats.org/package/2006/relationships"><Relationship Id="rId3" Type="http://schemas.openxmlformats.org/officeDocument/2006/relationships/notesSlide" Target="../notesSlides/notesSlide4.xml"></Relationship><Relationship Id="rId2" Type="http://schemas.openxmlformats.org/officeDocument/2006/relationships/slideLayout" Target="../slideLayouts/slideLayout2.xml"></Relationship><Relationship Id="rId1" Type="http://schemas.openxmlformats.org/officeDocument/2006/relationships/image" Target="../media/image4.png"></Relationship></Relationships>
</file>

<file path=ppt/slides/_rels/slide5.xml.rels><?xml version="1.0" encoding="UTF-8"?>
<Relationships xmlns="http://schemas.openxmlformats.org/package/2006/relationships"><Relationship Id="rId4" Type="http://schemas.openxmlformats.org/officeDocument/2006/relationships/notesSlide" Target="../notesSlides/notesSlide5.xml"></Relationship><Relationship Id="rId3" Type="http://schemas.openxmlformats.org/officeDocument/2006/relationships/slideLayout" Target="../slideLayouts/slideLayout2.xml"></Relationship><Relationship Id="rId2" Type="http://schemas.openxmlformats.org/officeDocument/2006/relationships/image" Target="../media/image5.jpeg"></Relationship><Relationship Id="rId1" Type="http://schemas.openxmlformats.org/officeDocument/2006/relationships/image" Target="../media/image4.png"></Relationship></Relationships>
</file>

<file path=ppt/slides/_rels/slide6.xml.rels><?xml version="1.0" encoding="UTF-8"?>
<Relationships xmlns="http://schemas.openxmlformats.org/package/2006/relationships"><Relationship Id="rId3" Type="http://schemas.openxmlformats.org/officeDocument/2006/relationships/notesSlide" Target="../notesSlides/notesSlide6.xml"></Relationship><Relationship Id="rId2" Type="http://schemas.openxmlformats.org/officeDocument/2006/relationships/slideLayout" Target="../slideLayouts/slideLayout2.xml"></Relationship><Relationship Id="rId1" Type="http://schemas.openxmlformats.org/officeDocument/2006/relationships/image" Target="../media/image4.png"></Relationship></Relationships>
</file>

<file path=ppt/slides/_rels/slide7.xml.rels><?xml version="1.0" encoding="UTF-8"?>
<Relationships xmlns="http://schemas.openxmlformats.org/package/2006/relationships"><Relationship Id="rId4" Type="http://schemas.openxmlformats.org/officeDocument/2006/relationships/notesSlide" Target="../notesSlides/notesSlide7.xml"></Relationship><Relationship Id="rId3" Type="http://schemas.openxmlformats.org/officeDocument/2006/relationships/slideLayout" Target="../slideLayouts/slideLayout1.xml"></Relationship><Relationship Id="rId2" Type="http://schemas.openxmlformats.org/officeDocument/2006/relationships/image" Target="../media/image6.jpeg"></Relationship><Relationship Id="rId1" Type="http://schemas.openxmlformats.org/officeDocument/2006/relationships/image" Target="../media/image4.png"></Relationship></Relationships>
</file>

<file path=ppt/slides/_rels/slide8.xml.rels><?xml version="1.0" encoding="UTF-8"?>
<Relationships xmlns="http://schemas.openxmlformats.org/package/2006/relationships"><Relationship Id="rId3" Type="http://schemas.openxmlformats.org/officeDocument/2006/relationships/notesSlide" Target="../notesSlides/notesSlide8.xml"></Relationship><Relationship Id="rId2" Type="http://schemas.openxmlformats.org/officeDocument/2006/relationships/slideLayout" Target="../slideLayouts/slideLayout2.xml"></Relationship><Relationship Id="rId1" Type="http://schemas.openxmlformats.org/officeDocument/2006/relationships/image" Target="../media/image4.png"></Relationship></Relationships>
</file>

<file path=ppt/slides/_rels/slide9.xml.rels><?xml version="1.0" encoding="UTF-8"?>
<Relationships xmlns="http://schemas.openxmlformats.org/package/2006/relationships"><Relationship Id="rId2" Type="http://schemas.openxmlformats.org/officeDocument/2006/relationships/notesSlide" Target="../notesSlides/notesSlide9.xml"></Relationship><Relationship Id="rId1" Type="http://schemas.openxmlformats.org/officeDocument/2006/relationships/slideLayout" Target="../slideLayouts/slideLayout2.xml"></Relationshi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528D"/>
        </a:solidFill>
        <a:effectLst/>
      </p:bgPr>
    </p:bg>
    <p:spTree>
      <p:nvGrpSpPr>
        <p:cNvPr id="1" name=""/>
        <p:cNvGrpSpPr/>
        <p:nvPr/>
      </p:nvGrpSpPr>
      <p:grpSpPr>
        <a:xfrm>
          <a:off x="0" y="0"/>
          <a:ext cx="0" cy="0"/>
          <a:chOff x="0" y="0"/>
          <a:chExt cx="0" cy="0"/>
        </a:xfrm>
      </p:grpSpPr>
      <p:pic>
        <p:nvPicPr>
          <p:cNvPr id="54" name="图片 5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58290" cy="3075632"/>
          </a:xfrm>
          <a:prstGeom prst="rect">
            <a:avLst/>
          </a:prstGeom>
        </p:spPr>
      </p:pic>
      <p:sp>
        <p:nvSpPr>
          <p:cNvPr id="55" name="圆角矩形 54"/>
          <p:cNvSpPr/>
          <p:nvPr/>
        </p:nvSpPr>
        <p:spPr>
          <a:xfrm>
            <a:off x="-179734" y="1348408"/>
            <a:ext cx="5423449" cy="672147"/>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3600" b="1" kern="0" dirty="0" smtClean="0">
                <a:solidFill>
                  <a:srgbClr val="04447F"/>
                </a:solidFill>
                <a:latin typeface="微软雅黑" panose="020B0503020204020204" pitchFamily="34" charset="-122"/>
                <a:ea typeface="微软雅黑" panose="020B0503020204020204" pitchFamily="34" charset="-122"/>
              </a:rPr>
              <a:t>医疗医药行业工作总结</a:t>
            </a:r>
            <a:endParaRPr lang="zh-CN" altLang="en-US" sz="3600" b="1" kern="0" dirty="0">
              <a:solidFill>
                <a:srgbClr val="04447F"/>
              </a:solidFill>
              <a:latin typeface="微软雅黑" panose="020B0503020204020204" pitchFamily="34" charset="-122"/>
              <a:ea typeface="微软雅黑" panose="020B0503020204020204" pitchFamily="34" charset="-122"/>
            </a:endParaRPr>
          </a:p>
        </p:txBody>
      </p:sp>
      <p:sp>
        <p:nvSpPr>
          <p:cNvPr id="56" name="文本框 3"/>
          <p:cNvSpPr txBox="1">
            <a:spLocks noChangeArrowheads="1"/>
          </p:cNvSpPr>
          <p:nvPr/>
        </p:nvSpPr>
        <p:spPr bwMode="auto">
          <a:xfrm>
            <a:off x="825773" y="2020555"/>
            <a:ext cx="3741847" cy="636490"/>
          </a:xfrm>
          <a:prstGeom prst="rect">
            <a:avLst/>
          </a:prstGeom>
          <a:noFill/>
          <a:ln w="9525">
            <a:noFill/>
            <a:miter lim="800000"/>
          </a:ln>
        </p:spPr>
        <p:txBody>
          <a:bodyPr wrap="square" lIns="81693" tIns="40847" rIns="81693" bIns="40847">
            <a:spAutoFit/>
          </a:bodyPr>
          <a:lstStyle/>
          <a:p>
            <a:pPr algn="ctr" defTabSz="685800"/>
            <a:r>
              <a:rPr lang="zh-CN" altLang="en-US" dirty="0" smtClean="0">
                <a:solidFill>
                  <a:srgbClr val="04447F"/>
                </a:solidFill>
                <a:latin typeface="微软雅黑" panose="020B0503020204020204" pitchFamily="34" charset="-122"/>
                <a:ea typeface="微软雅黑" panose="020B0503020204020204" pitchFamily="34" charset="-122"/>
              </a:rPr>
              <a:t>工作汇报</a:t>
            </a:r>
            <a:r>
              <a:rPr lang="en-US" altLang="zh-CN" dirty="0" smtClean="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年终总结</a:t>
            </a:r>
            <a:r>
              <a:rPr lang="en-US" altLang="zh-CN" dirty="0" smtClean="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述职报告 </a:t>
            </a:r>
            <a:r>
              <a:rPr lang="en-US" altLang="zh-CN" dirty="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商务通用</a:t>
            </a:r>
            <a:endParaRPr lang="zh-CN" altLang="zh-CN" dirty="0">
              <a:solidFill>
                <a:srgbClr val="04447F"/>
              </a:solidFill>
              <a:latin typeface="微软雅黑" panose="020B0503020204020204" pitchFamily="34" charset="-122"/>
              <a:ea typeface="微软雅黑" panose="020B0503020204020204" pitchFamily="34" charset="-122"/>
            </a:endParaRPr>
          </a:p>
        </p:txBody>
      </p:sp>
      <p:pic>
        <p:nvPicPr>
          <p:cNvPr id="2" name="李晓金 - The Dawn亡灵序曲">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331862" y="123301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8" fill="hold" grpId="0" nodeType="withEffect">
                                  <p:stCondLst>
                                    <p:cond delay="1750"/>
                                  </p:stCondLst>
                                  <p:childTnLst>
                                    <p:set>
                                      <p:cBhvr>
                                        <p:cTn id="8" dur="1" fill="hold">
                                          <p:stCondLst>
                                            <p:cond delay="0"/>
                                          </p:stCondLst>
                                        </p:cTn>
                                        <p:tgtEl>
                                          <p:spTgt spid="55"/>
                                        </p:tgtEl>
                                        <p:attrNameLst>
                                          <p:attrName>style.visibility</p:attrName>
                                        </p:attrNameLst>
                                      </p:cBhvr>
                                      <p:to>
                                        <p:strVal val="visible"/>
                                      </p:to>
                                    </p:set>
                                    <p:animEffect transition="in" filter="wipe(left)">
                                      <p:cBhvr>
                                        <p:cTn id="9" dur="1500"/>
                                        <p:tgtEl>
                                          <p:spTgt spid="55"/>
                                        </p:tgtEl>
                                      </p:cBhvr>
                                    </p:animEffect>
                                  </p:childTnLst>
                                </p:cTn>
                              </p:par>
                              <p:par>
                                <p:cTn id="10" presetID="23" presetClass="entr" presetSubtype="528" fill="hold" grpId="0" nodeType="withEffect">
                                  <p:stCondLst>
                                    <p:cond delay="4000"/>
                                  </p:stCondLst>
                                  <p:iterate type="lt">
                                    <p:tmPct val="10000"/>
                                  </p:iterate>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 calcmode="lin" valueType="num">
                                      <p:cBhvr>
                                        <p:cTn id="14" dur="500" fill="hold"/>
                                        <p:tgtEl>
                                          <p:spTgt spid="56"/>
                                        </p:tgtEl>
                                        <p:attrNameLst>
                                          <p:attrName>ppt_x</p:attrName>
                                        </p:attrNameLst>
                                      </p:cBhvr>
                                      <p:tavLst>
                                        <p:tav tm="0">
                                          <p:val>
                                            <p:fltVal val="0.5"/>
                                          </p:val>
                                        </p:tav>
                                        <p:tav tm="100000">
                                          <p:val>
                                            <p:strVal val="#ppt_x"/>
                                          </p:val>
                                        </p:tav>
                                      </p:tavLst>
                                    </p:anim>
                                    <p:anim calcmode="lin" valueType="num">
                                      <p:cBhvr>
                                        <p:cTn id="15" dur="500" fill="hold"/>
                                        <p:tgtEl>
                                          <p:spTgt spid="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6" repeatCount="indefinite" fill="remove" display="0">
                  <p:stCondLst>
                    <p:cond delay="indefinite"/>
                  </p:stCondLst>
                  <p:endCondLst>
                    <p:cond evt="onStopAudio" delay="0">
                      <p:tgtEl>
                        <p:sldTgt/>
                      </p:tgtEl>
                    </p:cond>
                  </p:endCondLst>
                </p:cTn>
                <p:tgtEl>
                  <p:spTgt spid="2"/>
                </p:tgtEl>
              </p:cMediaNode>
            </p:audio>
          </p:childTnLst>
        </p:cTn>
      </p:par>
    </p:tnLst>
    <p:bldLst>
      <p:bldP spid="55"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直接连接符 96"/>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98" name="文本框 31"/>
          <p:cNvSpPr>
            <a:spLocks noChangeArrowheads="1"/>
          </p:cNvSpPr>
          <p:nvPr/>
        </p:nvSpPr>
        <p:spPr bwMode="auto">
          <a:xfrm>
            <a:off x="5004842"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rPr>
              <a:t>COMPLETED PROJECTS AND PROFILES</a:t>
            </a:r>
            <a:endParaRPr lang="zh-CN" altLang="en-US" sz="1600" kern="0" dirty="0">
              <a:solidFill>
                <a:srgbClr val="2F5879"/>
              </a:solidFill>
              <a:latin typeface="Impact" panose="020B0806030902050204" pitchFamily="34" charset="0"/>
            </a:endParaRPr>
          </a:p>
        </p:txBody>
      </p:sp>
      <p:sp>
        <p:nvSpPr>
          <p:cNvPr id="99"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100" name="组合 99"/>
          <p:cNvGrpSpPr/>
          <p:nvPr/>
        </p:nvGrpSpPr>
        <p:grpSpPr>
          <a:xfrm>
            <a:off x="295681" y="196280"/>
            <a:ext cx="2215995" cy="551522"/>
            <a:chOff x="295681" y="251298"/>
            <a:chExt cx="2215995" cy="551522"/>
          </a:xfrm>
        </p:grpSpPr>
        <p:sp>
          <p:nvSpPr>
            <p:cNvPr id="101" name="矩形 3"/>
            <p:cNvSpPr>
              <a:spLocks noChangeArrowheads="1"/>
            </p:cNvSpPr>
            <p:nvPr/>
          </p:nvSpPr>
          <p:spPr bwMode="auto">
            <a:xfrm>
              <a:off x="295681" y="251298"/>
              <a:ext cx="2215995"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已完成的项目及概况</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2" name="组合 101"/>
            <p:cNvGrpSpPr/>
            <p:nvPr/>
          </p:nvGrpSpPr>
          <p:grpSpPr>
            <a:xfrm>
              <a:off x="520640" y="556320"/>
              <a:ext cx="1766054" cy="246500"/>
              <a:chOff x="562081" y="466763"/>
              <a:chExt cx="1766054" cy="246500"/>
            </a:xfrm>
          </p:grpSpPr>
          <p:sp>
            <p:nvSpPr>
              <p:cNvPr id="103"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104" name="组合 103"/>
              <p:cNvGrpSpPr/>
              <p:nvPr/>
            </p:nvGrpSpPr>
            <p:grpSpPr>
              <a:xfrm>
                <a:off x="931046" y="667544"/>
                <a:ext cx="1028125" cy="45719"/>
                <a:chOff x="688893" y="2574256"/>
                <a:chExt cx="7739508" cy="81111"/>
              </a:xfrm>
            </p:grpSpPr>
            <p:sp>
              <p:nvSpPr>
                <p:cNvPr id="10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
        <p:nvSpPr>
          <p:cNvPr id="158" name="Freeform 14"/>
          <p:cNvSpPr/>
          <p:nvPr/>
        </p:nvSpPr>
        <p:spPr bwMode="auto">
          <a:xfrm rot="13500000">
            <a:off x="2742598" y="1797977"/>
            <a:ext cx="920339" cy="1531624"/>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a:ea typeface="微软雅黑"/>
              <a:sym typeface="Gill Sans" panose="020B0502020104020203" charset="0"/>
            </a:endParaRPr>
          </a:p>
        </p:txBody>
      </p:sp>
      <p:sp>
        <p:nvSpPr>
          <p:cNvPr id="159" name="Freeform 6"/>
          <p:cNvSpPr/>
          <p:nvPr/>
        </p:nvSpPr>
        <p:spPr bwMode="auto">
          <a:xfrm>
            <a:off x="-22874" y="1625302"/>
            <a:ext cx="9396770" cy="246370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a:ea typeface="微软雅黑"/>
              <a:sym typeface="Gill Sans" panose="020B0502020104020203" charset="0"/>
            </a:endParaRPr>
          </a:p>
        </p:txBody>
      </p:sp>
      <p:sp>
        <p:nvSpPr>
          <p:cNvPr id="160" name="Freeform 13"/>
          <p:cNvSpPr/>
          <p:nvPr/>
        </p:nvSpPr>
        <p:spPr bwMode="auto">
          <a:xfrm>
            <a:off x="5548448" y="2709761"/>
            <a:ext cx="1361342" cy="34654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a:ea typeface="微软雅黑"/>
              <a:sym typeface="Gill Sans" panose="020B0502020104020203" charset="0"/>
            </a:endParaRPr>
          </a:p>
        </p:txBody>
      </p:sp>
      <p:grpSp>
        <p:nvGrpSpPr>
          <p:cNvPr id="161" name="Group 19"/>
          <p:cNvGrpSpPr/>
          <p:nvPr/>
        </p:nvGrpSpPr>
        <p:grpSpPr>
          <a:xfrm>
            <a:off x="559323" y="2535287"/>
            <a:ext cx="1518094" cy="1033340"/>
            <a:chOff x="552376" y="2667382"/>
            <a:chExt cx="1499240" cy="1033020"/>
          </a:xfrm>
        </p:grpSpPr>
        <p:sp>
          <p:nvSpPr>
            <p:cNvPr id="162"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rPr>
                <a:t>此处添加详细文本描述，建议与标题相关并符合整体语言风格，语言描述尽量简洁生动</a:t>
              </a:r>
              <a:r>
                <a:rPr kumimoji="0" lang="zh-CN" altLang="en-US" sz="900" b="0" i="0" u="none" strike="noStrike" kern="0" cap="none" spc="0" normalizeH="0" baseline="0" noProof="0" dirty="0" smtClean="0">
                  <a:ln>
                    <a:noFill/>
                  </a:ln>
                  <a:solidFill>
                    <a:srgbClr val="7F7F7F">
                      <a:lumMod val="50000"/>
                    </a:srgbClr>
                  </a:solidFill>
                  <a:effectLst/>
                  <a:uLnTx/>
                  <a:uFillTx/>
                  <a:latin typeface="微软雅黑"/>
                  <a:ea typeface="微软雅黑"/>
                  <a:cs typeface="Lato Light" charset="0"/>
                  <a:sym typeface="Lato Light" charset="0"/>
                </a:rPr>
                <a:t>。</a:t>
              </a:r>
              <a:endParaRPr kumimoji="0" 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endParaRPr>
            </a:p>
          </p:txBody>
        </p:sp>
        <p:sp>
          <p:nvSpPr>
            <p:cNvPr id="16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smtClean="0">
                  <a:ln>
                    <a:noFill/>
                  </a:ln>
                  <a:solidFill>
                    <a:srgbClr val="7F7F7F">
                      <a:lumMod val="50000"/>
                    </a:srgbClr>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endParaRPr>
            </a:p>
          </p:txBody>
        </p:sp>
      </p:grpSp>
      <p:sp>
        <p:nvSpPr>
          <p:cNvPr id="164" name="Freeform 13"/>
          <p:cNvSpPr/>
          <p:nvPr/>
        </p:nvSpPr>
        <p:spPr bwMode="auto">
          <a:xfrm rot="5910658">
            <a:off x="6143462" y="1630181"/>
            <a:ext cx="1031224" cy="35079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a:ea typeface="微软雅黑"/>
              <a:sym typeface="Gill Sans" panose="020B0502020104020203" charset="0"/>
            </a:endParaRPr>
          </a:p>
        </p:txBody>
      </p:sp>
      <p:grpSp>
        <p:nvGrpSpPr>
          <p:cNvPr id="165" name="Group 129"/>
          <p:cNvGrpSpPr/>
          <p:nvPr/>
        </p:nvGrpSpPr>
        <p:grpSpPr>
          <a:xfrm>
            <a:off x="2115087" y="1776590"/>
            <a:ext cx="1380085" cy="852614"/>
            <a:chOff x="696724" y="2667382"/>
            <a:chExt cx="1362945" cy="852351"/>
          </a:xfrm>
        </p:grpSpPr>
        <p:sp>
          <p:nvSpPr>
            <p:cNvPr id="166"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endParaRPr>
            </a:p>
          </p:txBody>
        </p:sp>
        <p:sp>
          <p:nvSpPr>
            <p:cNvPr id="167"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endParaRPr>
            </a:p>
          </p:txBody>
        </p:sp>
      </p:grpSp>
      <p:grpSp>
        <p:nvGrpSpPr>
          <p:cNvPr id="168" name="Group 132"/>
          <p:cNvGrpSpPr/>
          <p:nvPr/>
        </p:nvGrpSpPr>
        <p:grpSpPr>
          <a:xfrm>
            <a:off x="4919576" y="1137660"/>
            <a:ext cx="1380085" cy="867620"/>
            <a:chOff x="696724" y="2667382"/>
            <a:chExt cx="1362945" cy="867353"/>
          </a:xfrm>
        </p:grpSpPr>
        <p:sp>
          <p:nvSpPr>
            <p:cNvPr id="169"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endParaRPr>
            </a:p>
          </p:txBody>
        </p:sp>
        <p:sp>
          <p:nvSpPr>
            <p:cNvPr id="17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endParaRPr>
            </a:p>
          </p:txBody>
        </p:sp>
      </p:grpSp>
      <p:grpSp>
        <p:nvGrpSpPr>
          <p:cNvPr id="171" name="Group 135"/>
          <p:cNvGrpSpPr/>
          <p:nvPr/>
        </p:nvGrpSpPr>
        <p:grpSpPr>
          <a:xfrm>
            <a:off x="4413299" y="3918715"/>
            <a:ext cx="1518094" cy="830842"/>
            <a:chOff x="552376" y="2667382"/>
            <a:chExt cx="1499240" cy="830586"/>
          </a:xfrm>
        </p:grpSpPr>
        <p:sp>
          <p:nvSpPr>
            <p:cNvPr id="172"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endParaRPr>
            </a:p>
          </p:txBody>
        </p:sp>
        <p:sp>
          <p:nvSpPr>
            <p:cNvPr id="17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endParaRPr>
            </a:p>
          </p:txBody>
        </p:sp>
      </p:grpSp>
      <p:grpSp>
        <p:nvGrpSpPr>
          <p:cNvPr id="174" name="Group 138"/>
          <p:cNvGrpSpPr/>
          <p:nvPr/>
        </p:nvGrpSpPr>
        <p:grpSpPr>
          <a:xfrm>
            <a:off x="6217151" y="3459894"/>
            <a:ext cx="1518094" cy="832282"/>
            <a:chOff x="552376" y="2667382"/>
            <a:chExt cx="1499240" cy="832026"/>
          </a:xfrm>
        </p:grpSpPr>
        <p:sp>
          <p:nvSpPr>
            <p:cNvPr id="175"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endParaRPr>
            </a:p>
          </p:txBody>
        </p:sp>
        <p:sp>
          <p:nvSpPr>
            <p:cNvPr id="17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endParaRPr>
            </a:p>
          </p:txBody>
        </p:sp>
      </p:grpSp>
      <p:grpSp>
        <p:nvGrpSpPr>
          <p:cNvPr id="177" name="Group 141"/>
          <p:cNvGrpSpPr/>
          <p:nvPr/>
        </p:nvGrpSpPr>
        <p:grpSpPr>
          <a:xfrm>
            <a:off x="7350792" y="2081447"/>
            <a:ext cx="1518094" cy="838591"/>
            <a:chOff x="552376" y="2667382"/>
            <a:chExt cx="1499240" cy="838333"/>
          </a:xfrm>
        </p:grpSpPr>
        <p:sp>
          <p:nvSpPr>
            <p:cNvPr id="178"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a:ea typeface="微软雅黑"/>
                <a:cs typeface="Lato Light" charset="0"/>
                <a:sym typeface="Lato Light" charset="0"/>
              </a:endParaRPr>
            </a:p>
          </p:txBody>
        </p:sp>
        <p:sp>
          <p:nvSpPr>
            <p:cNvPr id="17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7F7F7F">
                    <a:lumMod val="50000"/>
                  </a:srgbClr>
                </a:solidFill>
                <a:effectLst/>
                <a:uLnTx/>
                <a:uFillTx/>
                <a:latin typeface="微软雅黑"/>
                <a:ea typeface="微软雅黑"/>
                <a:cs typeface="Bebas Neue" charset="0"/>
                <a:sym typeface="Bebas Neue" charset="0"/>
              </a:endParaRPr>
            </a:p>
          </p:txBody>
        </p:sp>
      </p:grpSp>
      <p:grpSp>
        <p:nvGrpSpPr>
          <p:cNvPr id="180" name="组合 179"/>
          <p:cNvGrpSpPr/>
          <p:nvPr/>
        </p:nvGrpSpPr>
        <p:grpSpPr>
          <a:xfrm>
            <a:off x="1063219" y="1739827"/>
            <a:ext cx="613493" cy="613492"/>
            <a:chOff x="304800" y="673100"/>
            <a:chExt cx="4000500" cy="4000500"/>
          </a:xfrm>
          <a:effectLst>
            <a:outerShdw blurRad="444500" dist="254000" dir="8100000" algn="tr" rotWithShape="0">
              <a:prstClr val="black">
                <a:alpha val="50000"/>
              </a:prstClr>
            </a:outerShdw>
          </a:effectLst>
        </p:grpSpPr>
        <p:sp>
          <p:nvSpPr>
            <p:cNvPr id="181" name="同心圆 1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82" name="椭圆 18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183" name="Freeform 7"/>
          <p:cNvSpPr>
            <a:spLocks noEditPoints="1"/>
          </p:cNvSpPr>
          <p:nvPr/>
        </p:nvSpPr>
        <p:spPr bwMode="auto">
          <a:xfrm>
            <a:off x="1218294" y="1907958"/>
            <a:ext cx="303341" cy="27766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0070C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a:ea typeface="微软雅黑"/>
              <a:sym typeface="Gill Sans" panose="020B0502020104020203" charset="0"/>
            </a:endParaRPr>
          </a:p>
        </p:txBody>
      </p:sp>
      <p:grpSp>
        <p:nvGrpSpPr>
          <p:cNvPr id="184" name="组合 183"/>
          <p:cNvGrpSpPr/>
          <p:nvPr/>
        </p:nvGrpSpPr>
        <p:grpSpPr>
          <a:xfrm>
            <a:off x="3646762" y="1739827"/>
            <a:ext cx="613493" cy="613492"/>
            <a:chOff x="304800" y="673100"/>
            <a:chExt cx="4000500" cy="4000500"/>
          </a:xfrm>
          <a:effectLst>
            <a:outerShdw blurRad="444500" dist="254000" dir="8100000" algn="tr" rotWithShape="0">
              <a:prstClr val="black">
                <a:alpha val="50000"/>
              </a:prstClr>
            </a:outerShdw>
          </a:effectLst>
        </p:grpSpPr>
        <p:sp>
          <p:nvSpPr>
            <p:cNvPr id="185" name="同心圆 1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86" name="椭圆 1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187" name="Freeform 8"/>
          <p:cNvSpPr>
            <a:spLocks noEditPoints="1"/>
          </p:cNvSpPr>
          <p:nvPr/>
        </p:nvSpPr>
        <p:spPr bwMode="auto">
          <a:xfrm>
            <a:off x="3886970" y="1896093"/>
            <a:ext cx="204453" cy="30095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070C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a:ea typeface="微软雅黑"/>
              <a:sym typeface="Gill Sans" panose="020B0502020104020203" charset="0"/>
            </a:endParaRPr>
          </a:p>
        </p:txBody>
      </p:sp>
      <p:grpSp>
        <p:nvGrpSpPr>
          <p:cNvPr id="188" name="组合 187"/>
          <p:cNvGrpSpPr/>
          <p:nvPr/>
        </p:nvGrpSpPr>
        <p:grpSpPr>
          <a:xfrm>
            <a:off x="4806942" y="3056309"/>
            <a:ext cx="613493" cy="613492"/>
            <a:chOff x="304800" y="673100"/>
            <a:chExt cx="4000500" cy="4000500"/>
          </a:xfrm>
          <a:effectLst>
            <a:outerShdw blurRad="444500" dist="2540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90" name="椭圆 1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191" name="Freeform 10"/>
          <p:cNvSpPr>
            <a:spLocks noEditPoints="1"/>
          </p:cNvSpPr>
          <p:nvPr/>
        </p:nvSpPr>
        <p:spPr bwMode="auto">
          <a:xfrm>
            <a:off x="4981598" y="3255872"/>
            <a:ext cx="264180" cy="203860"/>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070C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a:ea typeface="微软雅黑"/>
              <a:sym typeface="Gill Sans" panose="020B0502020104020203" charset="0"/>
            </a:endParaRPr>
          </a:p>
        </p:txBody>
      </p:sp>
      <p:grpSp>
        <p:nvGrpSpPr>
          <p:cNvPr id="192" name="组合 191"/>
          <p:cNvGrpSpPr/>
          <p:nvPr/>
        </p:nvGrpSpPr>
        <p:grpSpPr>
          <a:xfrm>
            <a:off x="6352327" y="916360"/>
            <a:ext cx="613493" cy="613492"/>
            <a:chOff x="304800" y="673100"/>
            <a:chExt cx="4000500" cy="4000500"/>
          </a:xfrm>
          <a:effectLst>
            <a:outerShdw blurRad="444500" dist="254000" dir="8100000" algn="tr" rotWithShape="0">
              <a:prstClr val="black">
                <a:alpha val="50000"/>
              </a:prstClr>
            </a:outerShdw>
          </a:effectLst>
        </p:grpSpPr>
        <p:sp>
          <p:nvSpPr>
            <p:cNvPr id="193" name="同心圆 1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94" name="椭圆 19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195" name="Freeform 9"/>
          <p:cNvSpPr>
            <a:spLocks noEditPoints="1"/>
          </p:cNvSpPr>
          <p:nvPr/>
        </p:nvSpPr>
        <p:spPr bwMode="auto">
          <a:xfrm>
            <a:off x="6539703" y="1111166"/>
            <a:ext cx="266999" cy="197387"/>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0070C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a:ea typeface="微软雅黑"/>
              <a:sym typeface="Gill Sans" panose="020B0502020104020203" charset="0"/>
            </a:endParaRPr>
          </a:p>
        </p:txBody>
      </p:sp>
      <p:grpSp>
        <p:nvGrpSpPr>
          <p:cNvPr id="196" name="组合 195"/>
          <p:cNvGrpSpPr/>
          <p:nvPr/>
        </p:nvGrpSpPr>
        <p:grpSpPr>
          <a:xfrm>
            <a:off x="6626301" y="2731235"/>
            <a:ext cx="613493" cy="613492"/>
            <a:chOff x="304800" y="673100"/>
            <a:chExt cx="4000500" cy="4000500"/>
          </a:xfrm>
          <a:effectLst>
            <a:outerShdw blurRad="444500" dist="254000" dir="8100000" algn="tr" rotWithShape="0">
              <a:prstClr val="black">
                <a:alpha val="50000"/>
              </a:prstClr>
            </a:outerShdw>
          </a:effectLst>
        </p:grpSpPr>
        <p:sp>
          <p:nvSpPr>
            <p:cNvPr id="197" name="同心圆 1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98" name="椭圆 1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199" name="Freeform 6"/>
          <p:cNvSpPr>
            <a:spLocks noEditPoints="1"/>
          </p:cNvSpPr>
          <p:nvPr/>
        </p:nvSpPr>
        <p:spPr bwMode="auto">
          <a:xfrm>
            <a:off x="6745276" y="2931963"/>
            <a:ext cx="322523" cy="212037"/>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0070C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a:ea typeface="微软雅黑"/>
              <a:sym typeface="Gill Sans" panose="020B0502020104020203" charset="0"/>
            </a:endParaRPr>
          </a:p>
        </p:txBody>
      </p:sp>
      <p:grpSp>
        <p:nvGrpSpPr>
          <p:cNvPr id="200" name="组合 199"/>
          <p:cNvGrpSpPr/>
          <p:nvPr/>
        </p:nvGrpSpPr>
        <p:grpSpPr>
          <a:xfrm>
            <a:off x="7876939" y="1311379"/>
            <a:ext cx="613493" cy="613492"/>
            <a:chOff x="304800" y="673100"/>
            <a:chExt cx="4000500" cy="4000500"/>
          </a:xfrm>
          <a:effectLst>
            <a:outerShdw blurRad="444500" dist="254000" dir="8100000" algn="tr" rotWithShape="0">
              <a:prstClr val="black">
                <a:alpha val="50000"/>
              </a:prstClr>
            </a:outerShdw>
          </a:effectLst>
        </p:grpSpPr>
        <p:sp>
          <p:nvSpPr>
            <p:cNvPr id="201" name="同心圆 2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202" name="椭圆 2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203" name="组合 202"/>
          <p:cNvGrpSpPr/>
          <p:nvPr/>
        </p:nvGrpSpPr>
        <p:grpSpPr>
          <a:xfrm>
            <a:off x="7985652" y="1476502"/>
            <a:ext cx="367247" cy="312524"/>
            <a:chOff x="5933005" y="2830391"/>
            <a:chExt cx="500408" cy="425843"/>
          </a:xfrm>
          <a:solidFill>
            <a:srgbClr val="0070C0"/>
          </a:solidFill>
        </p:grpSpPr>
        <p:sp>
          <p:nvSpPr>
            <p:cNvPr id="204"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5"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left)">
                                      <p:cBhvr>
                                        <p:cTn id="7" dur="500"/>
                                        <p:tgtEl>
                                          <p:spTgt spid="15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0"/>
                                        </p:tgtEl>
                                        <p:attrNameLst>
                                          <p:attrName>style.visibility</p:attrName>
                                        </p:attrNameLst>
                                      </p:cBhvr>
                                      <p:to>
                                        <p:strVal val="visible"/>
                                      </p:to>
                                    </p:set>
                                    <p:anim calcmode="lin" valueType="num">
                                      <p:cBhvr>
                                        <p:cTn id="11" dur="500" fill="hold"/>
                                        <p:tgtEl>
                                          <p:spTgt spid="180"/>
                                        </p:tgtEl>
                                        <p:attrNameLst>
                                          <p:attrName>ppt_w</p:attrName>
                                        </p:attrNameLst>
                                      </p:cBhvr>
                                      <p:tavLst>
                                        <p:tav tm="0">
                                          <p:val>
                                            <p:fltVal val="0"/>
                                          </p:val>
                                        </p:tav>
                                        <p:tav tm="100000">
                                          <p:val>
                                            <p:strVal val="#ppt_w"/>
                                          </p:val>
                                        </p:tav>
                                      </p:tavLst>
                                    </p:anim>
                                    <p:anim calcmode="lin" valueType="num">
                                      <p:cBhvr>
                                        <p:cTn id="12" dur="500" fill="hold"/>
                                        <p:tgtEl>
                                          <p:spTgt spid="180"/>
                                        </p:tgtEl>
                                        <p:attrNameLst>
                                          <p:attrName>ppt_h</p:attrName>
                                        </p:attrNameLst>
                                      </p:cBhvr>
                                      <p:tavLst>
                                        <p:tav tm="0">
                                          <p:val>
                                            <p:fltVal val="0"/>
                                          </p:val>
                                        </p:tav>
                                        <p:tav tm="100000">
                                          <p:val>
                                            <p:strVal val="#ppt_h"/>
                                          </p:val>
                                        </p:tav>
                                      </p:tavLst>
                                    </p:anim>
                                    <p:animEffect transition="in" filter="fade">
                                      <p:cBhvr>
                                        <p:cTn id="13" dur="500"/>
                                        <p:tgtEl>
                                          <p:spTgt spid="1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500"/>
                                        <p:tgtEl>
                                          <p:spTgt spid="18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61"/>
                                        </p:tgtEl>
                                        <p:attrNameLst>
                                          <p:attrName>style.visibility</p:attrName>
                                        </p:attrNameLst>
                                      </p:cBhvr>
                                      <p:to>
                                        <p:strVal val="visible"/>
                                      </p:to>
                                    </p:set>
                                    <p:animEffect transition="in" filter="wipe(up)">
                                      <p:cBhvr>
                                        <p:cTn id="20" dur="500"/>
                                        <p:tgtEl>
                                          <p:spTgt spid="161"/>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wipe(left)">
                                      <p:cBhvr>
                                        <p:cTn id="24" dur="500"/>
                                        <p:tgtEl>
                                          <p:spTgt spid="15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84"/>
                                        </p:tgtEl>
                                        <p:attrNameLst>
                                          <p:attrName>style.visibility</p:attrName>
                                        </p:attrNameLst>
                                      </p:cBhvr>
                                      <p:to>
                                        <p:strVal val="visible"/>
                                      </p:to>
                                    </p:set>
                                    <p:anim calcmode="lin" valueType="num">
                                      <p:cBhvr>
                                        <p:cTn id="28" dur="500" fill="hold"/>
                                        <p:tgtEl>
                                          <p:spTgt spid="184"/>
                                        </p:tgtEl>
                                        <p:attrNameLst>
                                          <p:attrName>ppt_w</p:attrName>
                                        </p:attrNameLst>
                                      </p:cBhvr>
                                      <p:tavLst>
                                        <p:tav tm="0">
                                          <p:val>
                                            <p:fltVal val="0"/>
                                          </p:val>
                                        </p:tav>
                                        <p:tav tm="100000">
                                          <p:val>
                                            <p:strVal val="#ppt_w"/>
                                          </p:val>
                                        </p:tav>
                                      </p:tavLst>
                                    </p:anim>
                                    <p:anim calcmode="lin" valueType="num">
                                      <p:cBhvr>
                                        <p:cTn id="29" dur="500" fill="hold"/>
                                        <p:tgtEl>
                                          <p:spTgt spid="184"/>
                                        </p:tgtEl>
                                        <p:attrNameLst>
                                          <p:attrName>ppt_h</p:attrName>
                                        </p:attrNameLst>
                                      </p:cBhvr>
                                      <p:tavLst>
                                        <p:tav tm="0">
                                          <p:val>
                                            <p:fltVal val="0"/>
                                          </p:val>
                                        </p:tav>
                                        <p:tav tm="100000">
                                          <p:val>
                                            <p:strVal val="#ppt_h"/>
                                          </p:val>
                                        </p:tav>
                                      </p:tavLst>
                                    </p:anim>
                                    <p:animEffect transition="in" filter="fade">
                                      <p:cBhvr>
                                        <p:cTn id="30" dur="500"/>
                                        <p:tgtEl>
                                          <p:spTgt spid="1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7"/>
                                        </p:tgtEl>
                                        <p:attrNameLst>
                                          <p:attrName>style.visibility</p:attrName>
                                        </p:attrNameLst>
                                      </p:cBhvr>
                                      <p:to>
                                        <p:strVal val="visible"/>
                                      </p:to>
                                    </p:set>
                                    <p:animEffect transition="in" filter="fade">
                                      <p:cBhvr>
                                        <p:cTn id="33" dur="500"/>
                                        <p:tgtEl>
                                          <p:spTgt spid="187"/>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165"/>
                                        </p:tgtEl>
                                        <p:attrNameLst>
                                          <p:attrName>style.visibility</p:attrName>
                                        </p:attrNameLst>
                                      </p:cBhvr>
                                      <p:to>
                                        <p:strVal val="visible"/>
                                      </p:to>
                                    </p:set>
                                    <p:animEffect transition="in" filter="wipe(up)">
                                      <p:cBhvr>
                                        <p:cTn id="37" dur="500"/>
                                        <p:tgtEl>
                                          <p:spTgt spid="165"/>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88"/>
                                        </p:tgtEl>
                                        <p:attrNameLst>
                                          <p:attrName>style.visibility</p:attrName>
                                        </p:attrNameLst>
                                      </p:cBhvr>
                                      <p:to>
                                        <p:strVal val="visible"/>
                                      </p:to>
                                    </p:set>
                                    <p:anim calcmode="lin" valueType="num">
                                      <p:cBhvr>
                                        <p:cTn id="41" dur="500" fill="hold"/>
                                        <p:tgtEl>
                                          <p:spTgt spid="188"/>
                                        </p:tgtEl>
                                        <p:attrNameLst>
                                          <p:attrName>ppt_w</p:attrName>
                                        </p:attrNameLst>
                                      </p:cBhvr>
                                      <p:tavLst>
                                        <p:tav tm="0">
                                          <p:val>
                                            <p:fltVal val="0"/>
                                          </p:val>
                                        </p:tav>
                                        <p:tav tm="100000">
                                          <p:val>
                                            <p:strVal val="#ppt_w"/>
                                          </p:val>
                                        </p:tav>
                                      </p:tavLst>
                                    </p:anim>
                                    <p:anim calcmode="lin" valueType="num">
                                      <p:cBhvr>
                                        <p:cTn id="42" dur="500" fill="hold"/>
                                        <p:tgtEl>
                                          <p:spTgt spid="188"/>
                                        </p:tgtEl>
                                        <p:attrNameLst>
                                          <p:attrName>ppt_h</p:attrName>
                                        </p:attrNameLst>
                                      </p:cBhvr>
                                      <p:tavLst>
                                        <p:tav tm="0">
                                          <p:val>
                                            <p:fltVal val="0"/>
                                          </p:val>
                                        </p:tav>
                                        <p:tav tm="100000">
                                          <p:val>
                                            <p:strVal val="#ppt_h"/>
                                          </p:val>
                                        </p:tav>
                                      </p:tavLst>
                                    </p:anim>
                                    <p:animEffect transition="in" filter="fade">
                                      <p:cBhvr>
                                        <p:cTn id="43" dur="500"/>
                                        <p:tgtEl>
                                          <p:spTgt spid="18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1"/>
                                        </p:tgtEl>
                                        <p:attrNameLst>
                                          <p:attrName>style.visibility</p:attrName>
                                        </p:attrNameLst>
                                      </p:cBhvr>
                                      <p:to>
                                        <p:strVal val="visible"/>
                                      </p:to>
                                    </p:set>
                                    <p:animEffect transition="in" filter="fade">
                                      <p:cBhvr>
                                        <p:cTn id="46" dur="500"/>
                                        <p:tgtEl>
                                          <p:spTgt spid="191"/>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171"/>
                                        </p:tgtEl>
                                        <p:attrNameLst>
                                          <p:attrName>style.visibility</p:attrName>
                                        </p:attrNameLst>
                                      </p:cBhvr>
                                      <p:to>
                                        <p:strVal val="visible"/>
                                      </p:to>
                                    </p:set>
                                    <p:animEffect transition="in" filter="wipe(up)">
                                      <p:cBhvr>
                                        <p:cTn id="50" dur="500"/>
                                        <p:tgtEl>
                                          <p:spTgt spid="171"/>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60"/>
                                        </p:tgtEl>
                                        <p:attrNameLst>
                                          <p:attrName>style.visibility</p:attrName>
                                        </p:attrNameLst>
                                      </p:cBhvr>
                                      <p:to>
                                        <p:strVal val="visible"/>
                                      </p:to>
                                    </p:set>
                                    <p:animEffect transition="in" filter="wipe(left)">
                                      <p:cBhvr>
                                        <p:cTn id="54" dur="500"/>
                                        <p:tgtEl>
                                          <p:spTgt spid="160"/>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196"/>
                                        </p:tgtEl>
                                        <p:attrNameLst>
                                          <p:attrName>style.visibility</p:attrName>
                                        </p:attrNameLst>
                                      </p:cBhvr>
                                      <p:to>
                                        <p:strVal val="visible"/>
                                      </p:to>
                                    </p:set>
                                    <p:anim calcmode="lin" valueType="num">
                                      <p:cBhvr>
                                        <p:cTn id="58" dur="500" fill="hold"/>
                                        <p:tgtEl>
                                          <p:spTgt spid="196"/>
                                        </p:tgtEl>
                                        <p:attrNameLst>
                                          <p:attrName>ppt_w</p:attrName>
                                        </p:attrNameLst>
                                      </p:cBhvr>
                                      <p:tavLst>
                                        <p:tav tm="0">
                                          <p:val>
                                            <p:fltVal val="0"/>
                                          </p:val>
                                        </p:tav>
                                        <p:tav tm="100000">
                                          <p:val>
                                            <p:strVal val="#ppt_w"/>
                                          </p:val>
                                        </p:tav>
                                      </p:tavLst>
                                    </p:anim>
                                    <p:anim calcmode="lin" valueType="num">
                                      <p:cBhvr>
                                        <p:cTn id="59" dur="500" fill="hold"/>
                                        <p:tgtEl>
                                          <p:spTgt spid="196"/>
                                        </p:tgtEl>
                                        <p:attrNameLst>
                                          <p:attrName>ppt_h</p:attrName>
                                        </p:attrNameLst>
                                      </p:cBhvr>
                                      <p:tavLst>
                                        <p:tav tm="0">
                                          <p:val>
                                            <p:fltVal val="0"/>
                                          </p:val>
                                        </p:tav>
                                        <p:tav tm="100000">
                                          <p:val>
                                            <p:strVal val="#ppt_h"/>
                                          </p:val>
                                        </p:tav>
                                      </p:tavLst>
                                    </p:anim>
                                    <p:animEffect transition="in" filter="fade">
                                      <p:cBhvr>
                                        <p:cTn id="60" dur="500"/>
                                        <p:tgtEl>
                                          <p:spTgt spid="19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9"/>
                                        </p:tgtEl>
                                        <p:attrNameLst>
                                          <p:attrName>style.visibility</p:attrName>
                                        </p:attrNameLst>
                                      </p:cBhvr>
                                      <p:to>
                                        <p:strVal val="visible"/>
                                      </p:to>
                                    </p:set>
                                    <p:animEffect transition="in" filter="fade">
                                      <p:cBhvr>
                                        <p:cTn id="63" dur="500"/>
                                        <p:tgtEl>
                                          <p:spTgt spid="199"/>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174"/>
                                        </p:tgtEl>
                                        <p:attrNameLst>
                                          <p:attrName>style.visibility</p:attrName>
                                        </p:attrNameLst>
                                      </p:cBhvr>
                                      <p:to>
                                        <p:strVal val="visible"/>
                                      </p:to>
                                    </p:set>
                                    <p:animEffect transition="in" filter="wipe(up)">
                                      <p:cBhvr>
                                        <p:cTn id="67" dur="500"/>
                                        <p:tgtEl>
                                          <p:spTgt spid="174"/>
                                        </p:tgtEl>
                                      </p:cBhvr>
                                    </p:animEffect>
                                  </p:childTnLst>
                                </p:cTn>
                              </p:par>
                            </p:childTnLst>
                          </p:cTn>
                        </p:par>
                        <p:par>
                          <p:cTn id="68" fill="hold">
                            <p:stCondLst>
                              <p:cond delay="5500"/>
                            </p:stCondLst>
                            <p:childTnLst>
                              <p:par>
                                <p:cTn id="69" presetID="22" presetClass="entr" presetSubtype="4" fill="hold" grpId="0" nodeType="afterEffect">
                                  <p:stCondLst>
                                    <p:cond delay="0"/>
                                  </p:stCondLst>
                                  <p:childTnLst>
                                    <p:set>
                                      <p:cBhvr>
                                        <p:cTn id="70" dur="1" fill="hold">
                                          <p:stCondLst>
                                            <p:cond delay="0"/>
                                          </p:stCondLst>
                                        </p:cTn>
                                        <p:tgtEl>
                                          <p:spTgt spid="164"/>
                                        </p:tgtEl>
                                        <p:attrNameLst>
                                          <p:attrName>style.visibility</p:attrName>
                                        </p:attrNameLst>
                                      </p:cBhvr>
                                      <p:to>
                                        <p:strVal val="visible"/>
                                      </p:to>
                                    </p:set>
                                    <p:animEffect transition="in" filter="wipe(down)">
                                      <p:cBhvr>
                                        <p:cTn id="71" dur="500"/>
                                        <p:tgtEl>
                                          <p:spTgt spid="164"/>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192"/>
                                        </p:tgtEl>
                                        <p:attrNameLst>
                                          <p:attrName>style.visibility</p:attrName>
                                        </p:attrNameLst>
                                      </p:cBhvr>
                                      <p:to>
                                        <p:strVal val="visible"/>
                                      </p:to>
                                    </p:set>
                                    <p:anim calcmode="lin" valueType="num">
                                      <p:cBhvr>
                                        <p:cTn id="75" dur="500" fill="hold"/>
                                        <p:tgtEl>
                                          <p:spTgt spid="192"/>
                                        </p:tgtEl>
                                        <p:attrNameLst>
                                          <p:attrName>ppt_w</p:attrName>
                                        </p:attrNameLst>
                                      </p:cBhvr>
                                      <p:tavLst>
                                        <p:tav tm="0">
                                          <p:val>
                                            <p:fltVal val="0"/>
                                          </p:val>
                                        </p:tav>
                                        <p:tav tm="100000">
                                          <p:val>
                                            <p:strVal val="#ppt_w"/>
                                          </p:val>
                                        </p:tav>
                                      </p:tavLst>
                                    </p:anim>
                                    <p:anim calcmode="lin" valueType="num">
                                      <p:cBhvr>
                                        <p:cTn id="76" dur="500" fill="hold"/>
                                        <p:tgtEl>
                                          <p:spTgt spid="192"/>
                                        </p:tgtEl>
                                        <p:attrNameLst>
                                          <p:attrName>ppt_h</p:attrName>
                                        </p:attrNameLst>
                                      </p:cBhvr>
                                      <p:tavLst>
                                        <p:tav tm="0">
                                          <p:val>
                                            <p:fltVal val="0"/>
                                          </p:val>
                                        </p:tav>
                                        <p:tav tm="100000">
                                          <p:val>
                                            <p:strVal val="#ppt_h"/>
                                          </p:val>
                                        </p:tav>
                                      </p:tavLst>
                                    </p:anim>
                                    <p:animEffect transition="in" filter="fade">
                                      <p:cBhvr>
                                        <p:cTn id="77" dur="500"/>
                                        <p:tgtEl>
                                          <p:spTgt spid="1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5"/>
                                        </p:tgtEl>
                                        <p:attrNameLst>
                                          <p:attrName>style.visibility</p:attrName>
                                        </p:attrNameLst>
                                      </p:cBhvr>
                                      <p:to>
                                        <p:strVal val="visible"/>
                                      </p:to>
                                    </p:set>
                                    <p:animEffect transition="in" filter="fade">
                                      <p:cBhvr>
                                        <p:cTn id="80" dur="500"/>
                                        <p:tgtEl>
                                          <p:spTgt spid="195"/>
                                        </p:tgtEl>
                                      </p:cBhvr>
                                    </p:animEffect>
                                  </p:childTnLst>
                                </p:cTn>
                              </p:par>
                            </p:childTnLst>
                          </p:cTn>
                        </p:par>
                        <p:par>
                          <p:cTn id="81" fill="hold">
                            <p:stCondLst>
                              <p:cond delay="6500"/>
                            </p:stCondLst>
                            <p:childTnLst>
                              <p:par>
                                <p:cTn id="82" presetID="22" presetClass="entr" presetSubtype="1" fill="hold" nodeType="afterEffect">
                                  <p:stCondLst>
                                    <p:cond delay="0"/>
                                  </p:stCondLst>
                                  <p:childTnLst>
                                    <p:set>
                                      <p:cBhvr>
                                        <p:cTn id="83" dur="1" fill="hold">
                                          <p:stCondLst>
                                            <p:cond delay="0"/>
                                          </p:stCondLst>
                                        </p:cTn>
                                        <p:tgtEl>
                                          <p:spTgt spid="168"/>
                                        </p:tgtEl>
                                        <p:attrNameLst>
                                          <p:attrName>style.visibility</p:attrName>
                                        </p:attrNameLst>
                                      </p:cBhvr>
                                      <p:to>
                                        <p:strVal val="visible"/>
                                      </p:to>
                                    </p:set>
                                    <p:animEffect transition="in" filter="wipe(up)">
                                      <p:cBhvr>
                                        <p:cTn id="84" dur="500"/>
                                        <p:tgtEl>
                                          <p:spTgt spid="168"/>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200"/>
                                        </p:tgtEl>
                                        <p:attrNameLst>
                                          <p:attrName>style.visibility</p:attrName>
                                        </p:attrNameLst>
                                      </p:cBhvr>
                                      <p:to>
                                        <p:strVal val="visible"/>
                                      </p:to>
                                    </p:set>
                                    <p:anim calcmode="lin" valueType="num">
                                      <p:cBhvr>
                                        <p:cTn id="88" dur="500" fill="hold"/>
                                        <p:tgtEl>
                                          <p:spTgt spid="200"/>
                                        </p:tgtEl>
                                        <p:attrNameLst>
                                          <p:attrName>ppt_w</p:attrName>
                                        </p:attrNameLst>
                                      </p:cBhvr>
                                      <p:tavLst>
                                        <p:tav tm="0">
                                          <p:val>
                                            <p:fltVal val="0"/>
                                          </p:val>
                                        </p:tav>
                                        <p:tav tm="100000">
                                          <p:val>
                                            <p:strVal val="#ppt_w"/>
                                          </p:val>
                                        </p:tav>
                                      </p:tavLst>
                                    </p:anim>
                                    <p:anim calcmode="lin" valueType="num">
                                      <p:cBhvr>
                                        <p:cTn id="89" dur="500" fill="hold"/>
                                        <p:tgtEl>
                                          <p:spTgt spid="200"/>
                                        </p:tgtEl>
                                        <p:attrNameLst>
                                          <p:attrName>ppt_h</p:attrName>
                                        </p:attrNameLst>
                                      </p:cBhvr>
                                      <p:tavLst>
                                        <p:tav tm="0">
                                          <p:val>
                                            <p:fltVal val="0"/>
                                          </p:val>
                                        </p:tav>
                                        <p:tav tm="100000">
                                          <p:val>
                                            <p:strVal val="#ppt_h"/>
                                          </p:val>
                                        </p:tav>
                                      </p:tavLst>
                                    </p:anim>
                                    <p:animEffect transition="in" filter="fade">
                                      <p:cBhvr>
                                        <p:cTn id="90" dur="500"/>
                                        <p:tgtEl>
                                          <p:spTgt spid="200"/>
                                        </p:tgtEl>
                                      </p:cBhvr>
                                    </p:animEffect>
                                  </p:childTnLst>
                                </p:cTn>
                              </p:par>
                              <p:par>
                                <p:cTn id="91" presetID="10" presetClass="entr" presetSubtype="0" fill="hold" nodeType="with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500"/>
                                        <p:tgtEl>
                                          <p:spTgt spid="203"/>
                                        </p:tgtEl>
                                      </p:cBhvr>
                                    </p:animEffect>
                                  </p:childTnLst>
                                </p:cTn>
                              </p:par>
                            </p:childTnLst>
                          </p:cTn>
                        </p:par>
                        <p:par>
                          <p:cTn id="94" fill="hold">
                            <p:stCondLst>
                              <p:cond delay="7500"/>
                            </p:stCondLst>
                            <p:childTnLst>
                              <p:par>
                                <p:cTn id="95" presetID="22" presetClass="entr" presetSubtype="1" fill="hold" nodeType="afterEffect">
                                  <p:stCondLst>
                                    <p:cond delay="0"/>
                                  </p:stCondLst>
                                  <p:childTnLst>
                                    <p:set>
                                      <p:cBhvr>
                                        <p:cTn id="96" dur="1" fill="hold">
                                          <p:stCondLst>
                                            <p:cond delay="0"/>
                                          </p:stCondLst>
                                        </p:cTn>
                                        <p:tgtEl>
                                          <p:spTgt spid="177"/>
                                        </p:tgtEl>
                                        <p:attrNameLst>
                                          <p:attrName>style.visibility</p:attrName>
                                        </p:attrNameLst>
                                      </p:cBhvr>
                                      <p:to>
                                        <p:strVal val="visible"/>
                                      </p:to>
                                    </p:set>
                                    <p:animEffect transition="in" filter="wipe(up)">
                                      <p:cBhvr>
                                        <p:cTn id="9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animBg="1"/>
      <p:bldP spid="164" grpId="0" animBg="1"/>
      <p:bldP spid="183" grpId="0" animBg="1"/>
      <p:bldP spid="187" grpId="0" animBg="1"/>
      <p:bldP spid="191" grpId="0" animBg="1"/>
      <p:bldP spid="195" grpId="0" animBg="1"/>
      <p:bldP spid="1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直接连接符 69"/>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71" name="文本框 31"/>
          <p:cNvSpPr>
            <a:spLocks noChangeArrowheads="1"/>
          </p:cNvSpPr>
          <p:nvPr/>
        </p:nvSpPr>
        <p:spPr bwMode="auto">
          <a:xfrm>
            <a:off x="5148858"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smtClean="0">
                <a:solidFill>
                  <a:srgbClr val="2F5879"/>
                </a:solidFill>
                <a:latin typeface="Impact" panose="020B0806030902050204" pitchFamily="34" charset="0"/>
              </a:rPr>
              <a:t>UNFINISHED PROJECT AND SURVEY</a:t>
            </a:r>
            <a:endParaRPr lang="zh-CN" altLang="en-US" sz="1600" kern="0" dirty="0">
              <a:solidFill>
                <a:srgbClr val="2F5879"/>
              </a:solidFill>
              <a:latin typeface="Impact" panose="020B0806030902050204" pitchFamily="34" charset="0"/>
            </a:endParaRPr>
          </a:p>
        </p:txBody>
      </p:sp>
      <p:sp>
        <p:nvSpPr>
          <p:cNvPr id="72"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73" name="组合 72"/>
          <p:cNvGrpSpPr/>
          <p:nvPr/>
        </p:nvGrpSpPr>
        <p:grpSpPr>
          <a:xfrm>
            <a:off x="295681" y="196280"/>
            <a:ext cx="2215995" cy="551522"/>
            <a:chOff x="295681" y="251298"/>
            <a:chExt cx="2215995" cy="551522"/>
          </a:xfrm>
        </p:grpSpPr>
        <p:sp>
          <p:nvSpPr>
            <p:cNvPr id="91" name="矩形 3"/>
            <p:cNvSpPr>
              <a:spLocks noChangeArrowheads="1"/>
            </p:cNvSpPr>
            <p:nvPr/>
          </p:nvSpPr>
          <p:spPr bwMode="auto">
            <a:xfrm>
              <a:off x="295681" y="251298"/>
              <a:ext cx="2215995"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未完成的项目及概况</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2" name="组合 91"/>
            <p:cNvGrpSpPr/>
            <p:nvPr/>
          </p:nvGrpSpPr>
          <p:grpSpPr>
            <a:xfrm>
              <a:off x="520640" y="556320"/>
              <a:ext cx="1766054" cy="246500"/>
              <a:chOff x="562081" y="466763"/>
              <a:chExt cx="1766054" cy="246500"/>
            </a:xfrm>
          </p:grpSpPr>
          <p:sp>
            <p:nvSpPr>
              <p:cNvPr id="93"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94" name="组合 93"/>
              <p:cNvGrpSpPr/>
              <p:nvPr/>
            </p:nvGrpSpPr>
            <p:grpSpPr>
              <a:xfrm>
                <a:off x="931046" y="667544"/>
                <a:ext cx="1028125" cy="45719"/>
                <a:chOff x="688893" y="2574256"/>
                <a:chExt cx="7739508" cy="81111"/>
              </a:xfrm>
            </p:grpSpPr>
            <p:sp>
              <p:nvSpPr>
                <p:cNvPr id="9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9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9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9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9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grpSp>
        <p:nvGrpSpPr>
          <p:cNvPr id="2" name="组合 1"/>
          <p:cNvGrpSpPr/>
          <p:nvPr/>
        </p:nvGrpSpPr>
        <p:grpSpPr>
          <a:xfrm>
            <a:off x="5653409" y="2018889"/>
            <a:ext cx="1840389" cy="1399416"/>
            <a:chOff x="5653409" y="2018889"/>
            <a:chExt cx="1840389" cy="1399416"/>
          </a:xfrm>
        </p:grpSpPr>
        <p:sp>
          <p:nvSpPr>
            <p:cNvPr id="129" name="Freeform 10"/>
            <p:cNvSpPr/>
            <p:nvPr/>
          </p:nvSpPr>
          <p:spPr bwMode="auto">
            <a:xfrm>
              <a:off x="5653409" y="2018889"/>
              <a:ext cx="1840389" cy="1399416"/>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130" name="Freeform 17"/>
            <p:cNvSpPr/>
            <p:nvPr/>
          </p:nvSpPr>
          <p:spPr bwMode="auto">
            <a:xfrm>
              <a:off x="5767662" y="2121958"/>
              <a:ext cx="1611882" cy="1193278"/>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grpSp>
      <p:grpSp>
        <p:nvGrpSpPr>
          <p:cNvPr id="131" name="组合 795"/>
          <p:cNvGrpSpPr/>
          <p:nvPr/>
        </p:nvGrpSpPr>
        <p:grpSpPr bwMode="auto">
          <a:xfrm>
            <a:off x="4213084" y="2018889"/>
            <a:ext cx="1840389" cy="1399416"/>
            <a:chOff x="7502850" y="1762125"/>
            <a:chExt cx="4027488" cy="3060700"/>
          </a:xfrm>
        </p:grpSpPr>
        <p:sp>
          <p:nvSpPr>
            <p:cNvPr id="142"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143"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grpSp>
      <p:grpSp>
        <p:nvGrpSpPr>
          <p:cNvPr id="132" name="组合 796"/>
          <p:cNvGrpSpPr/>
          <p:nvPr/>
        </p:nvGrpSpPr>
        <p:grpSpPr bwMode="auto">
          <a:xfrm>
            <a:off x="2772759" y="2018889"/>
            <a:ext cx="1840389" cy="1399416"/>
            <a:chOff x="7502850" y="1762125"/>
            <a:chExt cx="4027488" cy="3060700"/>
          </a:xfrm>
        </p:grpSpPr>
        <p:sp>
          <p:nvSpPr>
            <p:cNvPr id="140"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141"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grpSp>
      <p:grpSp>
        <p:nvGrpSpPr>
          <p:cNvPr id="133" name="组合 797"/>
          <p:cNvGrpSpPr/>
          <p:nvPr/>
        </p:nvGrpSpPr>
        <p:grpSpPr bwMode="auto">
          <a:xfrm>
            <a:off x="1332434" y="2018889"/>
            <a:ext cx="1840389" cy="1399416"/>
            <a:chOff x="7502850" y="1762125"/>
            <a:chExt cx="4027488" cy="3060700"/>
          </a:xfrm>
        </p:grpSpPr>
        <p:sp>
          <p:nvSpPr>
            <p:cNvPr id="138"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139"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grpSp>
      <p:sp>
        <p:nvSpPr>
          <p:cNvPr id="134" name="Freeform 5"/>
          <p:cNvSpPr/>
          <p:nvPr/>
        </p:nvSpPr>
        <p:spPr bwMode="auto">
          <a:xfrm>
            <a:off x="6260453" y="2945659"/>
            <a:ext cx="408459" cy="315756"/>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B0F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5" name="Freeform 5"/>
          <p:cNvSpPr/>
          <p:nvPr/>
        </p:nvSpPr>
        <p:spPr bwMode="auto">
          <a:xfrm>
            <a:off x="4738547" y="2938036"/>
            <a:ext cx="408459" cy="315756"/>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70C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6" name="Freeform 5"/>
          <p:cNvSpPr/>
          <p:nvPr/>
        </p:nvSpPr>
        <p:spPr bwMode="auto">
          <a:xfrm>
            <a:off x="3216641" y="2930412"/>
            <a:ext cx="408459" cy="315756"/>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B0F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7" name="Freeform 5"/>
          <p:cNvSpPr/>
          <p:nvPr/>
        </p:nvSpPr>
        <p:spPr bwMode="auto">
          <a:xfrm>
            <a:off x="1694735" y="2922789"/>
            <a:ext cx="408459" cy="315756"/>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rgbClr val="0070C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44" name="文本框 808"/>
          <p:cNvSpPr txBox="1">
            <a:spLocks noChangeArrowheads="1"/>
          </p:cNvSpPr>
          <p:nvPr/>
        </p:nvSpPr>
        <p:spPr bwMode="auto">
          <a:xfrm>
            <a:off x="2035024" y="2210638"/>
            <a:ext cx="562073" cy="85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dirty="0" smtClean="0">
                <a:ln>
                  <a:noFill/>
                </a:ln>
                <a:solidFill>
                  <a:srgbClr val="0070C0"/>
                </a:solidFill>
                <a:effectLst/>
                <a:uLnTx/>
                <a:uFillTx/>
                <a:latin typeface="Calibri" pitchFamily="34" charset="0"/>
                <a:ea typeface="微软雅黑" panose="020B0503020204020204" pitchFamily="34" charset="-122"/>
              </a:rPr>
              <a:t>STEP</a:t>
            </a:r>
            <a:endParaRPr kumimoji="0" lang="en-US" altLang="zh-CN" sz="1500" b="0" i="0" u="none" strike="noStrike" kern="0" cap="none" spc="0" normalizeH="0" baseline="0" noProof="0" dirty="0" smtClean="0">
              <a:ln>
                <a:noFill/>
              </a:ln>
              <a:solidFill>
                <a:srgbClr val="0070C0"/>
              </a:solidFill>
              <a:effectLst/>
              <a:uLnTx/>
              <a:uFillTx/>
              <a:latin typeface="Calibri" pitchFamily="34" charset="0"/>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01</a:t>
            </a:r>
            <a:endParaRPr kumimoji="0" lang="zh-CN" altLang="en-US" sz="3600" b="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145" name="文本框 809"/>
          <p:cNvSpPr txBox="1">
            <a:spLocks noChangeArrowheads="1"/>
          </p:cNvSpPr>
          <p:nvPr/>
        </p:nvSpPr>
        <p:spPr bwMode="auto">
          <a:xfrm>
            <a:off x="3411626" y="2210638"/>
            <a:ext cx="619233" cy="85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dirty="0" smtClean="0">
                <a:ln>
                  <a:noFill/>
                </a:ln>
                <a:solidFill>
                  <a:srgbClr val="00B0F0"/>
                </a:solidFill>
                <a:effectLst/>
                <a:uLnTx/>
                <a:uFillTx/>
                <a:latin typeface="Calibri" pitchFamily="34" charset="0"/>
                <a:ea typeface="微软雅黑" panose="020B0503020204020204" pitchFamily="34" charset="-122"/>
              </a:rPr>
              <a:t>STEP</a:t>
            </a:r>
            <a:endParaRPr kumimoji="0" lang="en-US" altLang="zh-CN" sz="1500" b="0" i="0" u="none" strike="noStrike" kern="0" cap="none" spc="0" normalizeH="0" baseline="0" noProof="0" dirty="0" smtClean="0">
              <a:ln>
                <a:noFill/>
              </a:ln>
              <a:solidFill>
                <a:srgbClr val="00B0F0"/>
              </a:solidFill>
              <a:effectLst/>
              <a:uLnTx/>
              <a:uFillTx/>
              <a:latin typeface="Calibri" pitchFamily="34" charset="0"/>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rgbClr val="00B0F0"/>
                </a:solidFill>
                <a:effectLst/>
                <a:uLnTx/>
                <a:uFillTx/>
                <a:latin typeface="Impact" panose="020B0806030902050204" pitchFamily="34" charset="0"/>
                <a:ea typeface="微软雅黑" panose="020B0503020204020204" pitchFamily="34" charset="-122"/>
              </a:rPr>
              <a:t>02</a:t>
            </a:r>
            <a:endParaRPr kumimoji="0" lang="zh-CN" altLang="en-US" sz="3600" b="0" i="0" u="none" strike="noStrike" kern="0" cap="none" spc="0" normalizeH="0" baseline="0" noProof="0" dirty="0" smtClean="0">
              <a:ln>
                <a:noFill/>
              </a:ln>
              <a:solidFill>
                <a:srgbClr val="00B0F0"/>
              </a:solidFill>
              <a:effectLst/>
              <a:uLnTx/>
              <a:uFillTx/>
              <a:latin typeface="Impact" panose="020B0806030902050204" pitchFamily="34" charset="0"/>
              <a:ea typeface="微软雅黑" panose="020B0503020204020204" pitchFamily="34" charset="-122"/>
            </a:endParaRPr>
          </a:p>
        </p:txBody>
      </p:sp>
      <p:sp>
        <p:nvSpPr>
          <p:cNvPr id="146" name="文本框 810"/>
          <p:cNvSpPr txBox="1">
            <a:spLocks noChangeArrowheads="1"/>
          </p:cNvSpPr>
          <p:nvPr/>
        </p:nvSpPr>
        <p:spPr bwMode="auto">
          <a:xfrm>
            <a:off x="4810853" y="2210638"/>
            <a:ext cx="631141" cy="85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dirty="0" smtClean="0">
                <a:ln>
                  <a:noFill/>
                </a:ln>
                <a:solidFill>
                  <a:srgbClr val="0070C0"/>
                </a:solidFill>
                <a:effectLst/>
                <a:uLnTx/>
                <a:uFillTx/>
                <a:latin typeface="Calibri" pitchFamily="34" charset="0"/>
                <a:ea typeface="微软雅黑" panose="020B0503020204020204" pitchFamily="34" charset="-122"/>
              </a:rPr>
              <a:t>STEP</a:t>
            </a:r>
            <a:endParaRPr kumimoji="0" lang="en-US" altLang="zh-CN" sz="1500" b="0" i="0" u="none" strike="noStrike" kern="0" cap="none" spc="0" normalizeH="0" baseline="0" noProof="0" dirty="0" smtClean="0">
              <a:ln>
                <a:noFill/>
              </a:ln>
              <a:solidFill>
                <a:srgbClr val="0070C0"/>
              </a:solidFill>
              <a:effectLst/>
              <a:uLnTx/>
              <a:uFillTx/>
              <a:latin typeface="Calibri" pitchFamily="34" charset="0"/>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03</a:t>
            </a:r>
            <a:endParaRPr kumimoji="0" lang="zh-CN" altLang="en-US" sz="3600" b="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147" name="文本框 811"/>
          <p:cNvSpPr txBox="1">
            <a:spLocks noChangeArrowheads="1"/>
          </p:cNvSpPr>
          <p:nvPr/>
        </p:nvSpPr>
        <p:spPr bwMode="auto">
          <a:xfrm>
            <a:off x="6223180" y="2210638"/>
            <a:ext cx="616851" cy="85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dirty="0" smtClean="0">
                <a:ln>
                  <a:noFill/>
                </a:ln>
                <a:solidFill>
                  <a:srgbClr val="00B0F0"/>
                </a:solidFill>
                <a:effectLst/>
                <a:uLnTx/>
                <a:uFillTx/>
                <a:latin typeface="Calibri" pitchFamily="34" charset="0"/>
                <a:ea typeface="微软雅黑" panose="020B0503020204020204" pitchFamily="34" charset="-122"/>
              </a:rPr>
              <a:t>STEP</a:t>
            </a:r>
            <a:endParaRPr kumimoji="0" lang="en-US" altLang="zh-CN" sz="1500" b="0" i="0" u="none" strike="noStrike" kern="0" cap="none" spc="0" normalizeH="0" baseline="0" noProof="0" dirty="0" smtClean="0">
              <a:ln>
                <a:noFill/>
              </a:ln>
              <a:solidFill>
                <a:srgbClr val="00B0F0"/>
              </a:solidFill>
              <a:effectLst/>
              <a:uLnTx/>
              <a:uFillTx/>
              <a:latin typeface="Calibri" pitchFamily="34" charset="0"/>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smtClean="0">
                <a:ln>
                  <a:noFill/>
                </a:ln>
                <a:solidFill>
                  <a:srgbClr val="00B0F0"/>
                </a:solidFill>
                <a:effectLst/>
                <a:uLnTx/>
                <a:uFillTx/>
                <a:latin typeface="Impact" panose="020B0806030902050204" pitchFamily="34" charset="0"/>
                <a:ea typeface="微软雅黑" panose="020B0503020204020204" pitchFamily="34" charset="-122"/>
              </a:rPr>
              <a:t>04</a:t>
            </a:r>
            <a:endParaRPr kumimoji="0" lang="zh-CN" altLang="en-US" sz="3600" b="0" i="0" u="none" strike="noStrike" kern="0" cap="none" spc="0" normalizeH="0" baseline="0" noProof="0" dirty="0" smtClean="0">
              <a:ln>
                <a:noFill/>
              </a:ln>
              <a:solidFill>
                <a:srgbClr val="00B0F0"/>
              </a:solidFill>
              <a:effectLst/>
              <a:uLnTx/>
              <a:uFillTx/>
              <a:latin typeface="Impact" panose="020B0806030902050204" pitchFamily="34" charset="0"/>
              <a:ea typeface="微软雅黑" panose="020B0503020204020204" pitchFamily="34" charset="-122"/>
            </a:endParaRPr>
          </a:p>
        </p:txBody>
      </p:sp>
      <p:grpSp>
        <p:nvGrpSpPr>
          <p:cNvPr id="48" name="Group 129"/>
          <p:cNvGrpSpPr/>
          <p:nvPr/>
        </p:nvGrpSpPr>
        <p:grpSpPr>
          <a:xfrm>
            <a:off x="1446687" y="3808162"/>
            <a:ext cx="1380085" cy="852614"/>
            <a:chOff x="696724" y="2667382"/>
            <a:chExt cx="1362945" cy="852351"/>
          </a:xfrm>
        </p:grpSpPr>
        <p:sp>
          <p:nvSpPr>
            <p:cNvPr id="49"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chemeClr val="tx1">
                      <a:lumMod val="65000"/>
                      <a:lumOff val="35000"/>
                    </a:schemeClr>
                  </a:solidFill>
                  <a:effectLst/>
                  <a:uLnTx/>
                  <a:uFillTx/>
                  <a:latin typeface="微软雅黑"/>
                  <a:ea typeface="微软雅黑"/>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chemeClr val="tx1">
                    <a:lumMod val="65000"/>
                    <a:lumOff val="35000"/>
                  </a:schemeClr>
                </a:solidFill>
                <a:effectLst/>
                <a:uLnTx/>
                <a:uFillTx/>
                <a:latin typeface="微软雅黑"/>
                <a:ea typeface="微软雅黑"/>
                <a:cs typeface="Lato Light" charset="0"/>
                <a:sym typeface="Lato Light" charset="0"/>
              </a:endParaRPr>
            </a:p>
          </p:txBody>
        </p:sp>
        <p:sp>
          <p:nvSpPr>
            <p:cNvPr id="5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00B0F0"/>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00B0F0"/>
                </a:solidFill>
                <a:effectLst/>
                <a:uLnTx/>
                <a:uFillTx/>
                <a:latin typeface="微软雅黑"/>
                <a:ea typeface="微软雅黑"/>
                <a:cs typeface="Bebas Neue" charset="0"/>
                <a:sym typeface="Bebas Neue" charset="0"/>
              </a:endParaRPr>
            </a:p>
          </p:txBody>
        </p:sp>
      </p:grpSp>
      <p:grpSp>
        <p:nvGrpSpPr>
          <p:cNvPr id="51" name="Group 129"/>
          <p:cNvGrpSpPr/>
          <p:nvPr/>
        </p:nvGrpSpPr>
        <p:grpSpPr>
          <a:xfrm>
            <a:off x="2819594" y="1132384"/>
            <a:ext cx="1380085" cy="852614"/>
            <a:chOff x="696724" y="2667382"/>
            <a:chExt cx="1362945" cy="852351"/>
          </a:xfrm>
        </p:grpSpPr>
        <p:sp>
          <p:nvSpPr>
            <p:cNvPr id="52"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chemeClr val="tx1">
                      <a:lumMod val="65000"/>
                      <a:lumOff val="35000"/>
                    </a:schemeClr>
                  </a:solidFill>
                  <a:effectLst/>
                  <a:uLnTx/>
                  <a:uFillTx/>
                  <a:latin typeface="微软雅黑"/>
                  <a:ea typeface="微软雅黑"/>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chemeClr val="tx1">
                    <a:lumMod val="65000"/>
                    <a:lumOff val="35000"/>
                  </a:schemeClr>
                </a:solidFill>
                <a:effectLst/>
                <a:uLnTx/>
                <a:uFillTx/>
                <a:latin typeface="微软雅黑"/>
                <a:ea typeface="微软雅黑"/>
                <a:cs typeface="Lato Light" charset="0"/>
                <a:sym typeface="Lato Light" charset="0"/>
              </a:endParaRPr>
            </a:p>
          </p:txBody>
        </p:sp>
        <p:sp>
          <p:nvSpPr>
            <p:cNvPr id="53"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00B0F0"/>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00B0F0"/>
                </a:solidFill>
                <a:effectLst/>
                <a:uLnTx/>
                <a:uFillTx/>
                <a:latin typeface="微软雅黑"/>
                <a:ea typeface="微软雅黑"/>
                <a:cs typeface="Bebas Neue" charset="0"/>
                <a:sym typeface="Bebas Neue" charset="0"/>
              </a:endParaRPr>
            </a:p>
          </p:txBody>
        </p:sp>
      </p:grpSp>
      <p:grpSp>
        <p:nvGrpSpPr>
          <p:cNvPr id="54" name="Group 129"/>
          <p:cNvGrpSpPr/>
          <p:nvPr/>
        </p:nvGrpSpPr>
        <p:grpSpPr>
          <a:xfrm>
            <a:off x="4416845" y="3808162"/>
            <a:ext cx="1380085" cy="852614"/>
            <a:chOff x="696724" y="2667382"/>
            <a:chExt cx="1362945" cy="852351"/>
          </a:xfrm>
        </p:grpSpPr>
        <p:sp>
          <p:nvSpPr>
            <p:cNvPr id="55"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chemeClr val="tx1">
                      <a:lumMod val="65000"/>
                      <a:lumOff val="35000"/>
                    </a:schemeClr>
                  </a:solidFill>
                  <a:effectLst/>
                  <a:uLnTx/>
                  <a:uFillTx/>
                  <a:latin typeface="微软雅黑"/>
                  <a:ea typeface="微软雅黑"/>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chemeClr val="tx1">
                    <a:lumMod val="65000"/>
                    <a:lumOff val="35000"/>
                  </a:schemeClr>
                </a:solidFill>
                <a:effectLst/>
                <a:uLnTx/>
                <a:uFillTx/>
                <a:latin typeface="微软雅黑"/>
                <a:ea typeface="微软雅黑"/>
                <a:cs typeface="Lato Light" charset="0"/>
                <a:sym typeface="Lato Light" charset="0"/>
              </a:endParaRPr>
            </a:p>
          </p:txBody>
        </p:sp>
        <p:sp>
          <p:nvSpPr>
            <p:cNvPr id="56"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00B0F0"/>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00B0F0"/>
                </a:solidFill>
                <a:effectLst/>
                <a:uLnTx/>
                <a:uFillTx/>
                <a:latin typeface="微软雅黑"/>
                <a:ea typeface="微软雅黑"/>
                <a:cs typeface="Bebas Neue" charset="0"/>
                <a:sym typeface="Bebas Neue" charset="0"/>
              </a:endParaRPr>
            </a:p>
          </p:txBody>
        </p:sp>
      </p:grpSp>
      <p:grpSp>
        <p:nvGrpSpPr>
          <p:cNvPr id="57" name="Group 129"/>
          <p:cNvGrpSpPr/>
          <p:nvPr/>
        </p:nvGrpSpPr>
        <p:grpSpPr>
          <a:xfrm>
            <a:off x="5707937" y="1132384"/>
            <a:ext cx="1380085" cy="852614"/>
            <a:chOff x="696724" y="2667382"/>
            <a:chExt cx="1362945" cy="852351"/>
          </a:xfrm>
        </p:grpSpPr>
        <p:sp>
          <p:nvSpPr>
            <p:cNvPr id="58"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chemeClr val="tx1">
                      <a:lumMod val="65000"/>
                      <a:lumOff val="35000"/>
                    </a:schemeClr>
                  </a:solidFill>
                  <a:effectLst/>
                  <a:uLnTx/>
                  <a:uFillTx/>
                  <a:latin typeface="微软雅黑"/>
                  <a:ea typeface="微软雅黑"/>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chemeClr val="tx1">
                    <a:lumMod val="65000"/>
                    <a:lumOff val="35000"/>
                  </a:schemeClr>
                </a:solidFill>
                <a:effectLst/>
                <a:uLnTx/>
                <a:uFillTx/>
                <a:latin typeface="微软雅黑"/>
                <a:ea typeface="微软雅黑"/>
                <a:cs typeface="Lato Light" charset="0"/>
                <a:sym typeface="Lato Light" charset="0"/>
              </a:endParaRPr>
            </a:p>
          </p:txBody>
        </p:sp>
        <p:sp>
          <p:nvSpPr>
            <p:cNvPr id="59"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1700" b="0" i="0" u="none" strike="noStrike" kern="0" cap="none" spc="0" normalizeH="0" baseline="0" noProof="0" dirty="0">
                  <a:ln>
                    <a:noFill/>
                  </a:ln>
                  <a:solidFill>
                    <a:srgbClr val="00B0F0"/>
                  </a:solidFill>
                  <a:effectLst/>
                  <a:uLnTx/>
                  <a:uFillTx/>
                  <a:latin typeface="微软雅黑"/>
                  <a:ea typeface="微软雅黑"/>
                  <a:cs typeface="Bebas Neue" charset="0"/>
                  <a:sym typeface="Bebas Neue" charset="0"/>
                </a:rPr>
                <a:t>项目名称</a:t>
              </a:r>
              <a:endParaRPr kumimoji="0" lang="en-US" altLang="zh-CN" sz="1700" b="0" i="0" u="none" strike="noStrike" kern="0" cap="none" spc="0" normalizeH="0" baseline="0" noProof="0" dirty="0">
                <a:ln>
                  <a:noFill/>
                </a:ln>
                <a:solidFill>
                  <a:srgbClr val="00B0F0"/>
                </a:solidFill>
                <a:effectLst/>
                <a:uLnTx/>
                <a:uFillTx/>
                <a:latin typeface="微软雅黑"/>
                <a:ea typeface="微软雅黑"/>
                <a:cs typeface="Bebas Neue" charset="0"/>
                <a:sym typeface="Bebas Neue"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2000">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14:bounceEnd="52000">
                                          <p:cBhvr additive="base">
                                            <p:cTn id="7" dur="500" fill="hold"/>
                                            <p:tgtEl>
                                              <p:spTgt spid="133"/>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1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52000">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14:bounceEnd="52000">
                                          <p:cBhvr additive="base">
                                            <p:cTn id="12" dur="500" fill="hold"/>
                                            <p:tgtEl>
                                              <p:spTgt spid="132"/>
                                            </p:tgtEl>
                                            <p:attrNameLst>
                                              <p:attrName>ppt_x</p:attrName>
                                            </p:attrNameLst>
                                          </p:cBhvr>
                                          <p:tavLst>
                                            <p:tav tm="0">
                                              <p:val>
                                                <p:strVal val="0-#ppt_w/2"/>
                                              </p:val>
                                            </p:tav>
                                            <p:tav tm="100000">
                                              <p:val>
                                                <p:strVal val="#ppt_x"/>
                                              </p:val>
                                            </p:tav>
                                          </p:tavLst>
                                        </p:anim>
                                        <p:anim calcmode="lin" valueType="num" p14:bounceEnd="52000">
                                          <p:cBhvr additive="base">
                                            <p:cTn id="13" dur="500" fill="hold"/>
                                            <p:tgtEl>
                                              <p:spTgt spid="1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52000">
                                      <p:stCondLst>
                                        <p:cond delay="0"/>
                                      </p:stCondLst>
                                      <p:childTnLst>
                                        <p:set>
                                          <p:cBhvr>
                                            <p:cTn id="16" dur="1" fill="hold">
                                              <p:stCondLst>
                                                <p:cond delay="0"/>
                                              </p:stCondLst>
                                            </p:cTn>
                                            <p:tgtEl>
                                              <p:spTgt spid="131"/>
                                            </p:tgtEl>
                                            <p:attrNameLst>
                                              <p:attrName>style.visibility</p:attrName>
                                            </p:attrNameLst>
                                          </p:cBhvr>
                                          <p:to>
                                            <p:strVal val="visible"/>
                                          </p:to>
                                        </p:set>
                                        <p:anim calcmode="lin" valueType="num" p14:bounceEnd="52000">
                                          <p:cBhvr additive="base">
                                            <p:cTn id="17" dur="500" fill="hold"/>
                                            <p:tgtEl>
                                              <p:spTgt spid="131"/>
                                            </p:tgtEl>
                                            <p:attrNameLst>
                                              <p:attrName>ppt_x</p:attrName>
                                            </p:attrNameLst>
                                          </p:cBhvr>
                                          <p:tavLst>
                                            <p:tav tm="0">
                                              <p:val>
                                                <p:strVal val="0-#ppt_w/2"/>
                                              </p:val>
                                            </p:tav>
                                            <p:tav tm="100000">
                                              <p:val>
                                                <p:strVal val="#ppt_x"/>
                                              </p:val>
                                            </p:tav>
                                          </p:tavLst>
                                        </p:anim>
                                        <p:anim calcmode="lin" valueType="num" p14:bounceEnd="52000">
                                          <p:cBhvr additive="base">
                                            <p:cTn id="18" dur="500" fill="hold"/>
                                            <p:tgtEl>
                                              <p:spTgt spid="13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14:presetBounceEnd="52000">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14:bounceEnd="52000">
                                          <p:cBhvr additive="base">
                                            <p:cTn id="22" dur="500" fill="hold"/>
                                            <p:tgtEl>
                                              <p:spTgt spid="2"/>
                                            </p:tgtEl>
                                            <p:attrNameLst>
                                              <p:attrName>ppt_x</p:attrName>
                                            </p:attrNameLst>
                                          </p:cBhvr>
                                          <p:tavLst>
                                            <p:tav tm="0">
                                              <p:val>
                                                <p:strVal val="0-#ppt_w/2"/>
                                              </p:val>
                                            </p:tav>
                                            <p:tav tm="100000">
                                              <p:val>
                                                <p:strVal val="#ppt_x"/>
                                              </p:val>
                                            </p:tav>
                                          </p:tavLst>
                                        </p:anim>
                                        <p:anim calcmode="lin" valueType="num" p14:bounceEnd="52000">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500"/>
                                            <p:tgtEl>
                                              <p:spTgt spid="1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fade">
                                          <p:cBhvr>
                                            <p:cTn id="33" dur="500"/>
                                            <p:tgtEl>
                                              <p:spTgt spid="1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fade">
                                          <p:cBhvr>
                                            <p:cTn id="36" dur="500"/>
                                            <p:tgtEl>
                                              <p:spTgt spid="1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4"/>
                                            </p:tgtEl>
                                            <p:attrNameLst>
                                              <p:attrName>style.visibility</p:attrName>
                                            </p:attrNameLst>
                                          </p:cBhvr>
                                          <p:to>
                                            <p:strVal val="visible"/>
                                          </p:to>
                                        </p:set>
                                        <p:animEffect transition="in" filter="fade">
                                          <p:cBhvr>
                                            <p:cTn id="39" dur="500"/>
                                            <p:tgtEl>
                                              <p:spTgt spid="1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500"/>
                                            <p:tgtEl>
                                              <p:spTgt spid="1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6"/>
                                            </p:tgtEl>
                                            <p:attrNameLst>
                                              <p:attrName>style.visibility</p:attrName>
                                            </p:attrNameLst>
                                          </p:cBhvr>
                                          <p:to>
                                            <p:strVal val="visible"/>
                                          </p:to>
                                        </p:set>
                                        <p:animEffect transition="in" filter="fade">
                                          <p:cBhvr>
                                            <p:cTn id="45" dur="500"/>
                                            <p:tgtEl>
                                              <p:spTgt spid="1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7"/>
                                            </p:tgtEl>
                                            <p:attrNameLst>
                                              <p:attrName>style.visibility</p:attrName>
                                            </p:attrNameLst>
                                          </p:cBhvr>
                                          <p:to>
                                            <p:strVal val="visible"/>
                                          </p:to>
                                        </p:set>
                                        <p:animEffect transition="in" filter="fade">
                                          <p:cBhvr>
                                            <p:cTn id="48" dur="500"/>
                                            <p:tgtEl>
                                              <p:spTgt spid="147"/>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up)">
                                          <p:cBhvr>
                                            <p:cTn id="52" dur="500"/>
                                            <p:tgtEl>
                                              <p:spTgt spid="48"/>
                                            </p:tgtEl>
                                          </p:cBhvr>
                                        </p:animEffect>
                                      </p:childTnLst>
                                    </p:cTn>
                                  </p:par>
                                </p:childTnLst>
                              </p:cTn>
                            </p:par>
                            <p:par>
                              <p:cTn id="53" fill="hold">
                                <p:stCondLst>
                                  <p:cond delay="3000"/>
                                </p:stCondLst>
                                <p:childTnLst>
                                  <p:par>
                                    <p:cTn id="54" presetID="22" presetClass="entr" presetSubtype="1"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up)">
                                          <p:cBhvr>
                                            <p:cTn id="56" dur="500"/>
                                            <p:tgtEl>
                                              <p:spTgt spid="51"/>
                                            </p:tgtEl>
                                          </p:cBhvr>
                                        </p:animEffect>
                                      </p:childTnLst>
                                    </p:cTn>
                                  </p:par>
                                </p:childTnLst>
                              </p:cTn>
                            </p:par>
                            <p:par>
                              <p:cTn id="57" fill="hold">
                                <p:stCondLst>
                                  <p:cond delay="3500"/>
                                </p:stCondLst>
                                <p:childTnLst>
                                  <p:par>
                                    <p:cTn id="58" presetID="22" presetClass="entr" presetSubtype="1"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par>
                              <p:cTn id="61" fill="hold">
                                <p:stCondLst>
                                  <p:cond delay="4000"/>
                                </p:stCondLst>
                                <p:childTnLst>
                                  <p:par>
                                    <p:cTn id="62" presetID="22" presetClass="entr" presetSubtype="1"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up)">
                                          <p:cBhvr>
                                            <p:cTn id="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P spid="144" grpId="0"/>
          <p:bldP spid="145" grpId="0"/>
          <p:bldP spid="146" grpId="0"/>
          <p:bldP spid="1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0-#ppt_w/2"/>
                                              </p:val>
                                            </p:tav>
                                            <p:tav tm="100000">
                                              <p:val>
                                                <p:strVal val="#ppt_x"/>
                                              </p:val>
                                            </p:tav>
                                          </p:tavLst>
                                        </p:anim>
                                        <p:anim calcmode="lin" valueType="num">
                                          <p:cBhvr additive="base">
                                            <p:cTn id="8" dur="500" fill="hold"/>
                                            <p:tgtEl>
                                              <p:spTgt spid="1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cBhvr additive="base">
                                            <p:cTn id="12" dur="500" fill="hold"/>
                                            <p:tgtEl>
                                              <p:spTgt spid="132"/>
                                            </p:tgtEl>
                                            <p:attrNameLst>
                                              <p:attrName>ppt_x</p:attrName>
                                            </p:attrNameLst>
                                          </p:cBhvr>
                                          <p:tavLst>
                                            <p:tav tm="0">
                                              <p:val>
                                                <p:strVal val="0-#ppt_w/2"/>
                                              </p:val>
                                            </p:tav>
                                            <p:tav tm="100000">
                                              <p:val>
                                                <p:strVal val="#ppt_x"/>
                                              </p:val>
                                            </p:tav>
                                          </p:tavLst>
                                        </p:anim>
                                        <p:anim calcmode="lin" valueType="num">
                                          <p:cBhvr additive="base">
                                            <p:cTn id="13" dur="500" fill="hold"/>
                                            <p:tgtEl>
                                              <p:spTgt spid="1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1"/>
                                            </p:tgtEl>
                                            <p:attrNameLst>
                                              <p:attrName>style.visibility</p:attrName>
                                            </p:attrNameLst>
                                          </p:cBhvr>
                                          <p:to>
                                            <p:strVal val="visible"/>
                                          </p:to>
                                        </p:set>
                                        <p:anim calcmode="lin" valueType="num">
                                          <p:cBhvr additive="base">
                                            <p:cTn id="17" dur="500" fill="hold"/>
                                            <p:tgtEl>
                                              <p:spTgt spid="131"/>
                                            </p:tgtEl>
                                            <p:attrNameLst>
                                              <p:attrName>ppt_x</p:attrName>
                                            </p:attrNameLst>
                                          </p:cBhvr>
                                          <p:tavLst>
                                            <p:tav tm="0">
                                              <p:val>
                                                <p:strVal val="0-#ppt_w/2"/>
                                              </p:val>
                                            </p:tav>
                                            <p:tav tm="100000">
                                              <p:val>
                                                <p:strVal val="#ppt_x"/>
                                              </p:val>
                                            </p:tav>
                                          </p:tavLst>
                                        </p:anim>
                                        <p:anim calcmode="lin" valueType="num">
                                          <p:cBhvr additive="base">
                                            <p:cTn id="18" dur="500" fill="hold"/>
                                            <p:tgtEl>
                                              <p:spTgt spid="13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500"/>
                                            <p:tgtEl>
                                              <p:spTgt spid="1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fade">
                                          <p:cBhvr>
                                            <p:cTn id="33" dur="500"/>
                                            <p:tgtEl>
                                              <p:spTgt spid="1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fade">
                                          <p:cBhvr>
                                            <p:cTn id="36" dur="500"/>
                                            <p:tgtEl>
                                              <p:spTgt spid="1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4"/>
                                            </p:tgtEl>
                                            <p:attrNameLst>
                                              <p:attrName>style.visibility</p:attrName>
                                            </p:attrNameLst>
                                          </p:cBhvr>
                                          <p:to>
                                            <p:strVal val="visible"/>
                                          </p:to>
                                        </p:set>
                                        <p:animEffect transition="in" filter="fade">
                                          <p:cBhvr>
                                            <p:cTn id="39" dur="500"/>
                                            <p:tgtEl>
                                              <p:spTgt spid="1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500"/>
                                            <p:tgtEl>
                                              <p:spTgt spid="1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6"/>
                                            </p:tgtEl>
                                            <p:attrNameLst>
                                              <p:attrName>style.visibility</p:attrName>
                                            </p:attrNameLst>
                                          </p:cBhvr>
                                          <p:to>
                                            <p:strVal val="visible"/>
                                          </p:to>
                                        </p:set>
                                        <p:animEffect transition="in" filter="fade">
                                          <p:cBhvr>
                                            <p:cTn id="45" dur="500"/>
                                            <p:tgtEl>
                                              <p:spTgt spid="1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7"/>
                                            </p:tgtEl>
                                            <p:attrNameLst>
                                              <p:attrName>style.visibility</p:attrName>
                                            </p:attrNameLst>
                                          </p:cBhvr>
                                          <p:to>
                                            <p:strVal val="visible"/>
                                          </p:to>
                                        </p:set>
                                        <p:animEffect transition="in" filter="fade">
                                          <p:cBhvr>
                                            <p:cTn id="48" dur="500"/>
                                            <p:tgtEl>
                                              <p:spTgt spid="147"/>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up)">
                                          <p:cBhvr>
                                            <p:cTn id="52" dur="500"/>
                                            <p:tgtEl>
                                              <p:spTgt spid="48"/>
                                            </p:tgtEl>
                                          </p:cBhvr>
                                        </p:animEffect>
                                      </p:childTnLst>
                                    </p:cTn>
                                  </p:par>
                                </p:childTnLst>
                              </p:cTn>
                            </p:par>
                            <p:par>
                              <p:cTn id="53" fill="hold">
                                <p:stCondLst>
                                  <p:cond delay="3000"/>
                                </p:stCondLst>
                                <p:childTnLst>
                                  <p:par>
                                    <p:cTn id="54" presetID="22" presetClass="entr" presetSubtype="1"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up)">
                                          <p:cBhvr>
                                            <p:cTn id="56" dur="500"/>
                                            <p:tgtEl>
                                              <p:spTgt spid="51"/>
                                            </p:tgtEl>
                                          </p:cBhvr>
                                        </p:animEffect>
                                      </p:childTnLst>
                                    </p:cTn>
                                  </p:par>
                                </p:childTnLst>
                              </p:cTn>
                            </p:par>
                            <p:par>
                              <p:cTn id="57" fill="hold">
                                <p:stCondLst>
                                  <p:cond delay="3500"/>
                                </p:stCondLst>
                                <p:childTnLst>
                                  <p:par>
                                    <p:cTn id="58" presetID="22" presetClass="entr" presetSubtype="1"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par>
                              <p:cTn id="61" fill="hold">
                                <p:stCondLst>
                                  <p:cond delay="4000"/>
                                </p:stCondLst>
                                <p:childTnLst>
                                  <p:par>
                                    <p:cTn id="62" presetID="22" presetClass="entr" presetSubtype="1"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up)">
                                          <p:cBhvr>
                                            <p:cTn id="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P spid="144" grpId="0"/>
          <p:bldP spid="145" grpId="0"/>
          <p:bldP spid="146" grpId="0"/>
          <p:bldP spid="14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直接连接符 35"/>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37" name="文本框 31"/>
          <p:cNvSpPr>
            <a:spLocks noChangeArrowheads="1"/>
          </p:cNvSpPr>
          <p:nvPr/>
        </p:nvSpPr>
        <p:spPr bwMode="auto">
          <a:xfrm>
            <a:off x="5148858"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smtClean="0">
                <a:solidFill>
                  <a:srgbClr val="2F5879"/>
                </a:solidFill>
                <a:latin typeface="Impact" panose="020B0806030902050204" pitchFamily="34" charset="0"/>
              </a:rPr>
              <a:t>UNFINISHED PROJECT AND SURVEY</a:t>
            </a:r>
            <a:endParaRPr lang="zh-CN" altLang="en-US" sz="1600" kern="0" dirty="0">
              <a:solidFill>
                <a:srgbClr val="2F5879"/>
              </a:solidFill>
              <a:latin typeface="Impact" panose="020B0806030902050204" pitchFamily="34" charset="0"/>
            </a:endParaRPr>
          </a:p>
        </p:txBody>
      </p:sp>
      <p:sp>
        <p:nvSpPr>
          <p:cNvPr id="38"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39" name="组合 38"/>
          <p:cNvGrpSpPr/>
          <p:nvPr/>
        </p:nvGrpSpPr>
        <p:grpSpPr>
          <a:xfrm>
            <a:off x="295681" y="196280"/>
            <a:ext cx="2215995" cy="551522"/>
            <a:chOff x="295681" y="251298"/>
            <a:chExt cx="2215995" cy="551522"/>
          </a:xfrm>
        </p:grpSpPr>
        <p:sp>
          <p:nvSpPr>
            <p:cNvPr id="40" name="矩形 3"/>
            <p:cNvSpPr>
              <a:spLocks noChangeArrowheads="1"/>
            </p:cNvSpPr>
            <p:nvPr/>
          </p:nvSpPr>
          <p:spPr bwMode="auto">
            <a:xfrm>
              <a:off x="295681" y="251298"/>
              <a:ext cx="2215995"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未完成的项目及概况</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1" name="组合 40"/>
            <p:cNvGrpSpPr/>
            <p:nvPr/>
          </p:nvGrpSpPr>
          <p:grpSpPr>
            <a:xfrm>
              <a:off x="520640" y="556320"/>
              <a:ext cx="1766054" cy="246500"/>
              <a:chOff x="562081" y="466763"/>
              <a:chExt cx="1766054" cy="246500"/>
            </a:xfrm>
          </p:grpSpPr>
          <p:sp>
            <p:nvSpPr>
              <p:cNvPr id="42"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43" name="组合 42"/>
              <p:cNvGrpSpPr/>
              <p:nvPr/>
            </p:nvGrpSpPr>
            <p:grpSpPr>
              <a:xfrm>
                <a:off x="931046" y="667544"/>
                <a:ext cx="1028125" cy="45719"/>
                <a:chOff x="688893" y="2574256"/>
                <a:chExt cx="7739508" cy="81111"/>
              </a:xfrm>
            </p:grpSpPr>
            <p:sp>
              <p:nvSpPr>
                <p:cNvPr id="4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
        <p:nvSpPr>
          <p:cNvPr id="210" name="Freeform 15"/>
          <p:cNvSpPr/>
          <p:nvPr/>
        </p:nvSpPr>
        <p:spPr bwMode="auto">
          <a:xfrm>
            <a:off x="2653882" y="982184"/>
            <a:ext cx="3634972" cy="315322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ysClr val="window" lastClr="FFFFFF">
              <a:lumMod val="75000"/>
            </a:sysClr>
          </a:solidFill>
          <a:ln w="12700" cap="flat" cmpd="sng" algn="ctr">
            <a:noFill/>
            <a:prstDash val="solid"/>
            <a:miter lim="800000"/>
          </a:ln>
          <a:effectLst>
            <a:innerShdw blurRad="190500" dist="50800" dir="13500000">
              <a:prstClr val="black">
                <a:alpha val="42000"/>
              </a:prstClr>
            </a:inn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221" name="文本框 20"/>
          <p:cNvSpPr txBox="1"/>
          <p:nvPr/>
        </p:nvSpPr>
        <p:spPr>
          <a:xfrm>
            <a:off x="1056351" y="1871139"/>
            <a:ext cx="1061847" cy="346259"/>
          </a:xfrm>
          <a:prstGeom prst="rect">
            <a:avLst/>
          </a:prstGeom>
          <a:noFill/>
        </p:spPr>
        <p:txBody>
          <a:bodyPr wrap="none" lIns="68589" tIns="34295" rIns="68589" bIns="34295">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00B0F0"/>
                </a:solidFill>
                <a:effectLst/>
                <a:uLnTx/>
                <a:uFillTx/>
                <a:latin typeface="Impact" panose="020B0806030902050204" pitchFamily="34" charset="0"/>
                <a:ea typeface="微软雅黑"/>
              </a:rPr>
              <a:t>文字标题</a:t>
            </a:r>
            <a:endParaRPr kumimoji="0" lang="zh-CN" altLang="en-US" sz="1800" b="1" i="0" u="none" strike="noStrike" kern="0" cap="none" spc="0" normalizeH="0" baseline="0" noProof="0" dirty="0">
              <a:ln>
                <a:noFill/>
              </a:ln>
              <a:solidFill>
                <a:srgbClr val="00B0F0"/>
              </a:solidFill>
              <a:effectLst/>
              <a:uLnTx/>
              <a:uFillTx/>
              <a:latin typeface="Impact" panose="020B0806030902050204" pitchFamily="34" charset="0"/>
              <a:ea typeface="微软雅黑"/>
            </a:endParaRPr>
          </a:p>
        </p:txBody>
      </p:sp>
      <p:sp>
        <p:nvSpPr>
          <p:cNvPr id="222" name="TextBox 49"/>
          <p:cNvSpPr txBox="1"/>
          <p:nvPr/>
        </p:nvSpPr>
        <p:spPr>
          <a:xfrm>
            <a:off x="401955" y="2205960"/>
            <a:ext cx="2370639" cy="438592"/>
          </a:xfrm>
          <a:prstGeom prst="rect">
            <a:avLst/>
          </a:prstGeom>
          <a:noFill/>
          <a:ln w="3175">
            <a:noFill/>
          </a:ln>
        </p:spPr>
        <p:txBody>
          <a:bodyPr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Batang"/>
              </a:rPr>
              <a:t>相关文字内容概述</a:t>
            </a:r>
            <a:endParaRPr kumimoji="0" lang="en-US" altLang="zh-CN" sz="1200" b="0" i="0" u="none" strike="noStrike" kern="0" cap="none" spc="0" normalizeH="0" baseline="0" noProof="0" dirty="0" smtClean="0">
              <a:ln>
                <a:noFill/>
              </a:ln>
              <a:solidFill>
                <a:sysClr val="windowText" lastClr="000000">
                  <a:lumMod val="65000"/>
                  <a:lumOff val="35000"/>
                </a:sys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Batang"/>
            </a:endParaRPr>
          </a:p>
          <a:p>
            <a:pPr algn="ctr" defTabSz="914400">
              <a:defRPr/>
            </a:pPr>
            <a:r>
              <a:rPr lang="zh-CN" altLang="en-US" sz="1200" kern="0" dirty="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相关文字内容</a:t>
            </a:r>
            <a:r>
              <a:rPr lang="zh-CN" altLang="en-US" sz="1200" kern="0" dirty="0" smtClean="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概述</a:t>
            </a:r>
            <a:endParaRPr lang="en-US" altLang="zh-CN" sz="1200" kern="0" dirty="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endParaRPr>
          </a:p>
        </p:txBody>
      </p:sp>
      <p:grpSp>
        <p:nvGrpSpPr>
          <p:cNvPr id="3" name="组合 2"/>
          <p:cNvGrpSpPr/>
          <p:nvPr/>
        </p:nvGrpSpPr>
        <p:grpSpPr>
          <a:xfrm>
            <a:off x="2466945" y="1407843"/>
            <a:ext cx="1861430" cy="1610763"/>
            <a:chOff x="2466945" y="1407843"/>
            <a:chExt cx="1861430" cy="1610763"/>
          </a:xfrm>
        </p:grpSpPr>
        <p:sp>
          <p:nvSpPr>
            <p:cNvPr id="211" name="Freeform 9"/>
            <p:cNvSpPr/>
            <p:nvPr/>
          </p:nvSpPr>
          <p:spPr bwMode="auto">
            <a:xfrm>
              <a:off x="2466945" y="1407843"/>
              <a:ext cx="1861430" cy="1610763"/>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216" name="Freeform 9"/>
            <p:cNvSpPr>
              <a:spLocks noChangeAspect="1"/>
            </p:cNvSpPr>
            <p:nvPr/>
          </p:nvSpPr>
          <p:spPr bwMode="auto">
            <a:xfrm>
              <a:off x="2708225" y="1580661"/>
              <a:ext cx="1352221" cy="1170594"/>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00B0F0"/>
            </a:solidFill>
            <a:ln w="28575" cap="flat">
              <a:noFill/>
              <a:prstDash val="solid"/>
              <a:miter lim="800000"/>
            </a:ln>
            <a:effectLst>
              <a:outerShdw blurRad="127000" dist="63500" dir="2700000" algn="tl" rotWithShape="0">
                <a:prstClr val="black">
                  <a:alpha val="40000"/>
                </a:prstClr>
              </a:outerShdw>
            </a:effectLst>
          </p:spPr>
          <p:txBody>
            <a:bodyPr lIns="68589" tIns="34295" rIns="68589" bIns="34295"/>
            <a:lstStyle/>
            <a:p>
              <a:pPr fontAlgn="auto">
                <a:spcBef>
                  <a:spcPts val="0"/>
                </a:spcBef>
                <a:spcAft>
                  <a:spcPts val="0"/>
                </a:spcAft>
                <a:defRPr/>
              </a:pPr>
              <a:endParaRPr lang="zh-CN" altLang="en-US">
                <a:solidFill>
                  <a:prstClr val="black"/>
                </a:solidFill>
                <a:latin typeface="Arial" panose="020B0604020202020204"/>
                <a:ea typeface="+mn-ea"/>
              </a:endParaRPr>
            </a:p>
          </p:txBody>
        </p:sp>
        <p:grpSp>
          <p:nvGrpSpPr>
            <p:cNvPr id="238" name="组合 37"/>
            <p:cNvGrpSpPr/>
            <p:nvPr/>
          </p:nvGrpSpPr>
          <p:grpSpPr bwMode="auto">
            <a:xfrm>
              <a:off x="3177037" y="1692297"/>
              <a:ext cx="447552" cy="451865"/>
              <a:chOff x="9488488" y="4192588"/>
              <a:chExt cx="341313" cy="344487"/>
            </a:xfrm>
          </p:grpSpPr>
          <p:sp>
            <p:nvSpPr>
              <p:cNvPr id="239"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40"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41"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42"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微软雅黑" panose="020B0503020204020204" pitchFamily="34" charset="-122"/>
                </a:endParaRPr>
              </a:p>
            </p:txBody>
          </p:sp>
          <p:sp>
            <p:nvSpPr>
              <p:cNvPr id="243"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微软雅黑" panose="020B0503020204020204" pitchFamily="34" charset="-122"/>
                </a:endParaRPr>
              </a:p>
            </p:txBody>
          </p:sp>
          <p:sp>
            <p:nvSpPr>
              <p:cNvPr id="244"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微软雅黑" panose="020B0503020204020204" pitchFamily="34" charset="-122"/>
                </a:endParaRPr>
              </a:p>
            </p:txBody>
          </p:sp>
          <p:sp>
            <p:nvSpPr>
              <p:cNvPr id="245"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微软雅黑" panose="020B0503020204020204" pitchFamily="34" charset="-122"/>
                </a:endParaRPr>
              </a:p>
            </p:txBody>
          </p:sp>
        </p:grpSp>
      </p:grpSp>
      <p:grpSp>
        <p:nvGrpSpPr>
          <p:cNvPr id="4" name="组合 3"/>
          <p:cNvGrpSpPr/>
          <p:nvPr/>
        </p:nvGrpSpPr>
        <p:grpSpPr>
          <a:xfrm>
            <a:off x="4614361" y="1407843"/>
            <a:ext cx="1861430" cy="1610763"/>
            <a:chOff x="4614361" y="1407843"/>
            <a:chExt cx="1861430" cy="1610763"/>
          </a:xfrm>
        </p:grpSpPr>
        <p:sp>
          <p:nvSpPr>
            <p:cNvPr id="212" name="Freeform 9"/>
            <p:cNvSpPr/>
            <p:nvPr/>
          </p:nvSpPr>
          <p:spPr bwMode="auto">
            <a:xfrm>
              <a:off x="4614361" y="1407843"/>
              <a:ext cx="1861430" cy="1610763"/>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217" name="Freeform 9"/>
            <p:cNvSpPr>
              <a:spLocks noChangeAspect="1"/>
            </p:cNvSpPr>
            <p:nvPr/>
          </p:nvSpPr>
          <p:spPr bwMode="auto">
            <a:xfrm>
              <a:off x="4868377" y="1531753"/>
              <a:ext cx="1353283" cy="116953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00B0F0"/>
            </a:solidFill>
            <a:ln w="14288" cap="flat">
              <a:noFill/>
              <a:prstDash val="solid"/>
              <a:miter lim="800000"/>
            </a:ln>
            <a:effectLst>
              <a:outerShdw blurRad="127000" dist="63500" dir="2700000" algn="tl" rotWithShape="0">
                <a:prstClr val="black">
                  <a:alpha val="40000"/>
                </a:prstClr>
              </a:outerShdw>
            </a:effec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grpSp>
          <p:nvGrpSpPr>
            <p:cNvPr id="246" name="组合 45"/>
            <p:cNvGrpSpPr/>
            <p:nvPr/>
          </p:nvGrpSpPr>
          <p:grpSpPr bwMode="auto">
            <a:xfrm>
              <a:off x="5349946" y="1722067"/>
              <a:ext cx="362506" cy="303015"/>
              <a:chOff x="9478963" y="1489075"/>
              <a:chExt cx="307975" cy="257176"/>
            </a:xfrm>
          </p:grpSpPr>
          <p:sp>
            <p:nvSpPr>
              <p:cNvPr id="247"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48"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49"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0"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1"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2" name="组合 1"/>
          <p:cNvGrpSpPr/>
          <p:nvPr/>
        </p:nvGrpSpPr>
        <p:grpSpPr>
          <a:xfrm>
            <a:off x="3540653" y="3266037"/>
            <a:ext cx="1861430" cy="1610763"/>
            <a:chOff x="3540653" y="3266037"/>
            <a:chExt cx="1861430" cy="1610763"/>
          </a:xfrm>
        </p:grpSpPr>
        <p:sp>
          <p:nvSpPr>
            <p:cNvPr id="214" name="Freeform 9"/>
            <p:cNvSpPr/>
            <p:nvPr/>
          </p:nvSpPr>
          <p:spPr bwMode="auto">
            <a:xfrm>
              <a:off x="3540653" y="3266037"/>
              <a:ext cx="1861430" cy="1610763"/>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218" name="Freeform 9"/>
            <p:cNvSpPr>
              <a:spLocks noChangeAspect="1"/>
            </p:cNvSpPr>
            <p:nvPr/>
          </p:nvSpPr>
          <p:spPr bwMode="auto">
            <a:xfrm>
              <a:off x="3795741" y="3425330"/>
              <a:ext cx="1352221" cy="1170595"/>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rgbClr val="00B0F0"/>
            </a:solidFill>
            <a:ln w="12700" cap="flat" cmpd="sng" algn="ctr">
              <a:noFill/>
              <a:prstDash val="solid"/>
              <a:miter lim="800000"/>
            </a:ln>
            <a:effectLst>
              <a:outerShdw blurRad="127000" dist="635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方正超粗黑简体" panose="03000509000000000000" pitchFamily="65" charset="-122"/>
                <a:cs typeface="+mn-cs"/>
              </a:endParaRPr>
            </a:p>
          </p:txBody>
        </p:sp>
        <p:grpSp>
          <p:nvGrpSpPr>
            <p:cNvPr id="252" name="组合 51"/>
            <p:cNvGrpSpPr/>
            <p:nvPr/>
          </p:nvGrpSpPr>
          <p:grpSpPr bwMode="auto">
            <a:xfrm>
              <a:off x="4257113" y="3637973"/>
              <a:ext cx="390146" cy="354050"/>
              <a:chOff x="6942138" y="1422400"/>
              <a:chExt cx="357188" cy="323851"/>
            </a:xfrm>
          </p:grpSpPr>
          <p:sp>
            <p:nvSpPr>
              <p:cNvPr id="253"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4"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5"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6"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7"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8"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9"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260" name="组合 259"/>
          <p:cNvGrpSpPr/>
          <p:nvPr/>
        </p:nvGrpSpPr>
        <p:grpSpPr>
          <a:xfrm>
            <a:off x="1375072" y="1392217"/>
            <a:ext cx="447643" cy="451866"/>
            <a:chOff x="9488488" y="4192588"/>
            <a:chExt cx="341313" cy="344487"/>
          </a:xfrm>
          <a:solidFill>
            <a:srgbClr val="0070C0"/>
          </a:solidFill>
        </p:grpSpPr>
        <p:sp>
          <p:nvSpPr>
            <p:cNvPr id="2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grpSp>
      <p:grpSp>
        <p:nvGrpSpPr>
          <p:cNvPr id="268" name="组合 267"/>
          <p:cNvGrpSpPr/>
          <p:nvPr/>
        </p:nvGrpSpPr>
        <p:grpSpPr>
          <a:xfrm>
            <a:off x="1378470" y="3013030"/>
            <a:ext cx="501137" cy="356175"/>
            <a:chOff x="6934200" y="4259263"/>
            <a:chExt cx="373063" cy="265113"/>
          </a:xfrm>
          <a:solidFill>
            <a:srgbClr val="0070C0"/>
          </a:solidFill>
        </p:grpSpPr>
        <p:sp>
          <p:nvSpPr>
            <p:cNvPr id="2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grpSp>
      <p:grpSp>
        <p:nvGrpSpPr>
          <p:cNvPr id="279" name="组合 278"/>
          <p:cNvGrpSpPr/>
          <p:nvPr/>
        </p:nvGrpSpPr>
        <p:grpSpPr>
          <a:xfrm>
            <a:off x="7243586" y="1445172"/>
            <a:ext cx="362608" cy="302837"/>
            <a:chOff x="9478963" y="1489075"/>
            <a:chExt cx="307975" cy="257176"/>
          </a:xfrm>
          <a:solidFill>
            <a:srgbClr val="0070C0"/>
          </a:solidFill>
        </p:grpSpPr>
        <p:sp>
          <p:nvSpPr>
            <p:cNvPr id="280"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81"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82"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83"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84"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grpSp>
      <p:grpSp>
        <p:nvGrpSpPr>
          <p:cNvPr id="285" name="组合 284"/>
          <p:cNvGrpSpPr/>
          <p:nvPr/>
        </p:nvGrpSpPr>
        <p:grpSpPr>
          <a:xfrm>
            <a:off x="7186814" y="3027375"/>
            <a:ext cx="390569" cy="354166"/>
            <a:chOff x="6942138" y="1422400"/>
            <a:chExt cx="357188" cy="323851"/>
          </a:xfrm>
          <a:solidFill>
            <a:srgbClr val="0070C0"/>
          </a:solidFill>
        </p:grpSpPr>
        <p:sp>
          <p:nvSpPr>
            <p:cNvPr id="286"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87"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88"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89"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90"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91"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292"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grpSp>
      <p:grpSp>
        <p:nvGrpSpPr>
          <p:cNvPr id="103" name="组合 102"/>
          <p:cNvGrpSpPr/>
          <p:nvPr/>
        </p:nvGrpSpPr>
        <p:grpSpPr>
          <a:xfrm>
            <a:off x="3540653" y="1525088"/>
            <a:ext cx="1861430" cy="1612890"/>
            <a:chOff x="3540653" y="1525088"/>
            <a:chExt cx="1861430" cy="1612890"/>
          </a:xfrm>
        </p:grpSpPr>
        <p:sp>
          <p:nvSpPr>
            <p:cNvPr id="104" name="Freeform 7"/>
            <p:cNvSpPr/>
            <p:nvPr/>
          </p:nvSpPr>
          <p:spPr bwMode="auto">
            <a:xfrm>
              <a:off x="3540653" y="1525088"/>
              <a:ext cx="1861430" cy="1612890"/>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3500000" scaled="1"/>
                <a:tileRect/>
              </a:gradFill>
              <a:prstDash val="solid"/>
              <a:miter lim="800000"/>
            </a:ln>
            <a:effectLst>
              <a:outerShdw blurRad="190500" dist="88900" dir="2700000" algn="tl" rotWithShape="0">
                <a:prstClr val="black">
                  <a:alpha val="35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105" name="Freeform 7"/>
            <p:cNvSpPr/>
            <p:nvPr/>
          </p:nvSpPr>
          <p:spPr bwMode="auto">
            <a:xfrm>
              <a:off x="3794781" y="1818262"/>
              <a:ext cx="1353175" cy="1172498"/>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rgbClr val="0070C0"/>
            </a:solidFill>
            <a:ln w="14288" cap="flat">
              <a:noFill/>
              <a:prstDash val="solid"/>
              <a:miter lim="800000"/>
            </a:ln>
            <a:effectLst>
              <a:innerShdw blurRad="88900" dist="63500" dir="13500000">
                <a:prstClr val="black">
                  <a:alpha val="50000"/>
                </a:prstClr>
              </a:innerShdw>
            </a:effec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grpSp>
          <p:nvGrpSpPr>
            <p:cNvPr id="106" name="组合 26"/>
            <p:cNvGrpSpPr/>
            <p:nvPr/>
          </p:nvGrpSpPr>
          <p:grpSpPr bwMode="auto">
            <a:xfrm>
              <a:off x="4236915" y="2470567"/>
              <a:ext cx="500704" cy="356176"/>
              <a:chOff x="6934200" y="4259263"/>
              <a:chExt cx="373063" cy="265113"/>
            </a:xfrm>
          </p:grpSpPr>
          <p:sp>
            <p:nvSpPr>
              <p:cNvPr id="107"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微软雅黑" panose="020B0503020204020204" pitchFamily="34" charset="-122"/>
                </a:endParaRPr>
              </a:p>
            </p:txBody>
          </p:sp>
          <p:sp>
            <p:nvSpPr>
              <p:cNvPr id="108"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9"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微软雅黑" panose="020B0503020204020204" pitchFamily="34" charset="-122"/>
                </a:endParaRPr>
              </a:p>
            </p:txBody>
          </p:sp>
          <p:sp>
            <p:nvSpPr>
              <p:cNvPr id="110"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1"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微软雅黑" panose="020B0503020204020204" pitchFamily="34" charset="-122"/>
                </a:endParaRPr>
              </a:p>
            </p:txBody>
          </p:sp>
          <p:sp>
            <p:nvSpPr>
              <p:cNvPr id="112"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3"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微软雅黑" panose="020B0503020204020204" pitchFamily="34" charset="-122"/>
                </a:endParaRPr>
              </a:p>
            </p:txBody>
          </p:sp>
          <p:sp>
            <p:nvSpPr>
              <p:cNvPr id="114"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5"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a typeface="微软雅黑" panose="020B0503020204020204" pitchFamily="34" charset="-122"/>
                </a:endParaRPr>
              </a:p>
            </p:txBody>
          </p:sp>
          <p:sp>
            <p:nvSpPr>
              <p:cNvPr id="116"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sp>
        <p:nvSpPr>
          <p:cNvPr id="117" name="文本框 20"/>
          <p:cNvSpPr txBox="1"/>
          <p:nvPr/>
        </p:nvSpPr>
        <p:spPr>
          <a:xfrm>
            <a:off x="1056351" y="3455315"/>
            <a:ext cx="1061847" cy="346259"/>
          </a:xfrm>
          <a:prstGeom prst="rect">
            <a:avLst/>
          </a:prstGeom>
          <a:noFill/>
        </p:spPr>
        <p:txBody>
          <a:bodyPr wrap="none" lIns="68589" tIns="34295" rIns="68589" bIns="34295">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00B0F0"/>
                </a:solidFill>
                <a:effectLst/>
                <a:uLnTx/>
                <a:uFillTx/>
                <a:latin typeface="Impact" panose="020B0806030902050204" pitchFamily="34" charset="0"/>
                <a:ea typeface="微软雅黑"/>
              </a:rPr>
              <a:t>文字标题</a:t>
            </a:r>
            <a:endParaRPr kumimoji="0" lang="zh-CN" altLang="en-US" sz="1800" b="1" i="0" u="none" strike="noStrike" kern="0" cap="none" spc="0" normalizeH="0" baseline="0" noProof="0" dirty="0">
              <a:ln>
                <a:noFill/>
              </a:ln>
              <a:solidFill>
                <a:srgbClr val="00B0F0"/>
              </a:solidFill>
              <a:effectLst/>
              <a:uLnTx/>
              <a:uFillTx/>
              <a:latin typeface="Impact" panose="020B0806030902050204" pitchFamily="34" charset="0"/>
              <a:ea typeface="微软雅黑"/>
            </a:endParaRPr>
          </a:p>
        </p:txBody>
      </p:sp>
      <p:sp>
        <p:nvSpPr>
          <p:cNvPr id="118" name="TextBox 49"/>
          <p:cNvSpPr txBox="1"/>
          <p:nvPr/>
        </p:nvSpPr>
        <p:spPr>
          <a:xfrm>
            <a:off x="401955" y="3790136"/>
            <a:ext cx="2370639" cy="438592"/>
          </a:xfrm>
          <a:prstGeom prst="rect">
            <a:avLst/>
          </a:prstGeom>
          <a:noFill/>
          <a:ln w="3175">
            <a:noFill/>
          </a:ln>
        </p:spPr>
        <p:txBody>
          <a:bodyPr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Batang"/>
              </a:rPr>
              <a:t>相关文字内容概述</a:t>
            </a:r>
            <a:endParaRPr kumimoji="0" lang="en-US" altLang="zh-CN" sz="1200" b="0" i="0" u="none" strike="noStrike" kern="0" cap="none" spc="0" normalizeH="0" baseline="0" noProof="0" dirty="0" smtClean="0">
              <a:ln>
                <a:noFill/>
              </a:ln>
              <a:solidFill>
                <a:sysClr val="windowText" lastClr="000000">
                  <a:lumMod val="65000"/>
                  <a:lumOff val="35000"/>
                </a:sys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Batang"/>
            </a:endParaRPr>
          </a:p>
          <a:p>
            <a:pPr algn="ctr" defTabSz="914400">
              <a:defRPr/>
            </a:pPr>
            <a:r>
              <a:rPr lang="zh-CN" altLang="en-US" sz="1200" kern="0" dirty="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相关文字内容</a:t>
            </a:r>
            <a:r>
              <a:rPr lang="zh-CN" altLang="en-US" sz="1200" kern="0" dirty="0" smtClean="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概述</a:t>
            </a:r>
            <a:endParaRPr lang="en-US" altLang="zh-CN" sz="1200" kern="0" dirty="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endParaRPr>
          </a:p>
        </p:txBody>
      </p:sp>
      <p:sp>
        <p:nvSpPr>
          <p:cNvPr id="119" name="文本框 20"/>
          <p:cNvSpPr txBox="1"/>
          <p:nvPr/>
        </p:nvSpPr>
        <p:spPr>
          <a:xfrm>
            <a:off x="6905608" y="1871139"/>
            <a:ext cx="1061847" cy="346259"/>
          </a:xfrm>
          <a:prstGeom prst="rect">
            <a:avLst/>
          </a:prstGeom>
          <a:noFill/>
        </p:spPr>
        <p:txBody>
          <a:bodyPr wrap="none" lIns="68589" tIns="34295" rIns="68589" bIns="34295">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00B0F0"/>
                </a:solidFill>
                <a:effectLst/>
                <a:uLnTx/>
                <a:uFillTx/>
                <a:latin typeface="Impact" panose="020B0806030902050204" pitchFamily="34" charset="0"/>
                <a:ea typeface="微软雅黑"/>
              </a:rPr>
              <a:t>文字标题</a:t>
            </a:r>
            <a:endParaRPr kumimoji="0" lang="zh-CN" altLang="en-US" sz="1800" b="1" i="0" u="none" strike="noStrike" kern="0" cap="none" spc="0" normalizeH="0" baseline="0" noProof="0" dirty="0">
              <a:ln>
                <a:noFill/>
              </a:ln>
              <a:solidFill>
                <a:srgbClr val="00B0F0"/>
              </a:solidFill>
              <a:effectLst/>
              <a:uLnTx/>
              <a:uFillTx/>
              <a:latin typeface="Impact" panose="020B0806030902050204" pitchFamily="34" charset="0"/>
              <a:ea typeface="微软雅黑"/>
            </a:endParaRPr>
          </a:p>
        </p:txBody>
      </p:sp>
      <p:sp>
        <p:nvSpPr>
          <p:cNvPr id="120" name="TextBox 49"/>
          <p:cNvSpPr txBox="1"/>
          <p:nvPr/>
        </p:nvSpPr>
        <p:spPr>
          <a:xfrm>
            <a:off x="6251212" y="2205960"/>
            <a:ext cx="2370639" cy="438592"/>
          </a:xfrm>
          <a:prstGeom prst="rect">
            <a:avLst/>
          </a:prstGeom>
          <a:noFill/>
          <a:ln w="3175">
            <a:noFill/>
          </a:ln>
        </p:spPr>
        <p:txBody>
          <a:bodyPr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Batang"/>
              </a:rPr>
              <a:t>相关文字内容概述</a:t>
            </a:r>
            <a:endParaRPr kumimoji="0" lang="en-US" altLang="zh-CN" sz="1200" b="0" i="0" u="none" strike="noStrike" kern="0" cap="none" spc="0" normalizeH="0" baseline="0" noProof="0" dirty="0" smtClean="0">
              <a:ln>
                <a:noFill/>
              </a:ln>
              <a:solidFill>
                <a:sysClr val="windowText" lastClr="000000">
                  <a:lumMod val="65000"/>
                  <a:lumOff val="35000"/>
                </a:sys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Batang"/>
            </a:endParaRPr>
          </a:p>
          <a:p>
            <a:pPr algn="ctr" defTabSz="914400">
              <a:defRPr/>
            </a:pPr>
            <a:r>
              <a:rPr lang="zh-CN" altLang="en-US" sz="1200" kern="0" dirty="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相关文字内容</a:t>
            </a:r>
            <a:r>
              <a:rPr lang="zh-CN" altLang="en-US" sz="1200" kern="0" dirty="0" smtClean="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概述</a:t>
            </a:r>
            <a:endParaRPr lang="en-US" altLang="zh-CN" sz="1200" kern="0" dirty="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endParaRPr>
          </a:p>
        </p:txBody>
      </p:sp>
      <p:sp>
        <p:nvSpPr>
          <p:cNvPr id="121" name="文本框 20"/>
          <p:cNvSpPr txBox="1"/>
          <p:nvPr/>
        </p:nvSpPr>
        <p:spPr>
          <a:xfrm>
            <a:off x="6905608" y="3496739"/>
            <a:ext cx="1061847" cy="346259"/>
          </a:xfrm>
          <a:prstGeom prst="rect">
            <a:avLst/>
          </a:prstGeom>
          <a:noFill/>
        </p:spPr>
        <p:txBody>
          <a:bodyPr wrap="none" lIns="68589" tIns="34295" rIns="68589" bIns="34295">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00B0F0"/>
                </a:solidFill>
                <a:effectLst/>
                <a:uLnTx/>
                <a:uFillTx/>
                <a:latin typeface="Impact" panose="020B0806030902050204" pitchFamily="34" charset="0"/>
                <a:ea typeface="微软雅黑"/>
              </a:rPr>
              <a:t>文字标题</a:t>
            </a:r>
            <a:endParaRPr kumimoji="0" lang="zh-CN" altLang="en-US" sz="1800" b="1" i="0" u="none" strike="noStrike" kern="0" cap="none" spc="0" normalizeH="0" baseline="0" noProof="0" dirty="0">
              <a:ln>
                <a:noFill/>
              </a:ln>
              <a:solidFill>
                <a:srgbClr val="00B0F0"/>
              </a:solidFill>
              <a:effectLst/>
              <a:uLnTx/>
              <a:uFillTx/>
              <a:latin typeface="Impact" panose="020B0806030902050204" pitchFamily="34" charset="0"/>
              <a:ea typeface="微软雅黑"/>
            </a:endParaRPr>
          </a:p>
        </p:txBody>
      </p:sp>
      <p:sp>
        <p:nvSpPr>
          <p:cNvPr id="122" name="TextBox 49"/>
          <p:cNvSpPr txBox="1"/>
          <p:nvPr/>
        </p:nvSpPr>
        <p:spPr>
          <a:xfrm>
            <a:off x="6251212" y="3831560"/>
            <a:ext cx="2370639" cy="438592"/>
          </a:xfrm>
          <a:prstGeom prst="rect">
            <a:avLst/>
          </a:prstGeom>
          <a:noFill/>
          <a:ln w="3175">
            <a:noFill/>
          </a:ln>
        </p:spPr>
        <p:txBody>
          <a:bodyPr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ysClr val="windowText" lastClr="000000">
                    <a:lumMod val="65000"/>
                    <a:lumOff val="35000"/>
                  </a:sys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Batang"/>
              </a:rPr>
              <a:t>相关文字内容概述</a:t>
            </a:r>
            <a:endParaRPr kumimoji="0" lang="en-US" altLang="zh-CN" sz="1200" b="0" i="0" u="none" strike="noStrike" kern="0" cap="none" spc="0" normalizeH="0" baseline="0" noProof="0" dirty="0" smtClean="0">
              <a:ln>
                <a:noFill/>
              </a:ln>
              <a:solidFill>
                <a:sysClr val="windowText" lastClr="000000">
                  <a:lumMod val="65000"/>
                  <a:lumOff val="35000"/>
                </a:sys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Batang"/>
            </a:endParaRPr>
          </a:p>
          <a:p>
            <a:pPr algn="ctr" defTabSz="914400">
              <a:defRPr/>
            </a:pPr>
            <a:r>
              <a:rPr lang="zh-CN" altLang="en-US" sz="1200" kern="0" dirty="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相关文字内容</a:t>
            </a:r>
            <a:r>
              <a:rPr lang="zh-CN" altLang="en-US" sz="1200" kern="0" dirty="0" smtClean="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概述</a:t>
            </a:r>
            <a:endParaRPr lang="en-US" altLang="zh-CN" sz="1200" kern="0" dirty="0">
              <a:solidFill>
                <a:sysClr val="windowText" lastClr="000000">
                  <a:lumMod val="65000"/>
                  <a:lumOff val="35000"/>
                </a:sys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endParaRPr>
          </a:p>
        </p:txBody>
      </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p:cTn id="7" dur="500" fill="hold"/>
                                        <p:tgtEl>
                                          <p:spTgt spid="210"/>
                                        </p:tgtEl>
                                        <p:attrNameLst>
                                          <p:attrName>ppt_w</p:attrName>
                                        </p:attrNameLst>
                                      </p:cBhvr>
                                      <p:tavLst>
                                        <p:tav tm="0">
                                          <p:val>
                                            <p:fltVal val="0"/>
                                          </p:val>
                                        </p:tav>
                                        <p:tav tm="100000">
                                          <p:val>
                                            <p:strVal val="#ppt_w"/>
                                          </p:val>
                                        </p:tav>
                                      </p:tavLst>
                                    </p:anim>
                                    <p:anim calcmode="lin" valueType="num">
                                      <p:cBhvr>
                                        <p:cTn id="8" dur="500" fill="hold"/>
                                        <p:tgtEl>
                                          <p:spTgt spid="210"/>
                                        </p:tgtEl>
                                        <p:attrNameLst>
                                          <p:attrName>ppt_h</p:attrName>
                                        </p:attrNameLst>
                                      </p:cBhvr>
                                      <p:tavLst>
                                        <p:tav tm="0">
                                          <p:val>
                                            <p:fltVal val="0"/>
                                          </p:val>
                                        </p:tav>
                                        <p:tav tm="100000">
                                          <p:val>
                                            <p:strVal val="#ppt_h"/>
                                          </p:val>
                                        </p:tav>
                                      </p:tavLst>
                                    </p:anim>
                                    <p:anim calcmode="lin" valueType="num">
                                      <p:cBhvr>
                                        <p:cTn id="9" dur="500" fill="hold"/>
                                        <p:tgtEl>
                                          <p:spTgt spid="210"/>
                                        </p:tgtEl>
                                        <p:attrNameLst>
                                          <p:attrName>style.rotation</p:attrName>
                                        </p:attrNameLst>
                                      </p:cBhvr>
                                      <p:tavLst>
                                        <p:tav tm="0">
                                          <p:val>
                                            <p:fltVal val="360"/>
                                          </p:val>
                                        </p:tav>
                                        <p:tav tm="100000">
                                          <p:val>
                                            <p:fltVal val="0"/>
                                          </p:val>
                                        </p:tav>
                                      </p:tavLst>
                                    </p:anim>
                                    <p:animEffect transition="in" filter="fade">
                                      <p:cBhvr>
                                        <p:cTn id="10" dur="500"/>
                                        <p:tgtEl>
                                          <p:spTgt spid="210"/>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par>
                                <p:cTn id="18" presetID="49" presetClass="entr" presetSubtype="0" decel="100000" fill="hold" nodeType="withEffect">
                                  <p:stCondLst>
                                    <p:cond delay="300"/>
                                  </p:stCondLst>
                                  <p:childTnLst>
                                    <p:set>
                                      <p:cBhvr>
                                        <p:cTn id="19" dur="1" fill="hold">
                                          <p:stCondLst>
                                            <p:cond delay="0"/>
                                          </p:stCondLst>
                                        </p:cTn>
                                        <p:tgtEl>
                                          <p:spTgt spid="103"/>
                                        </p:tgtEl>
                                        <p:attrNameLst>
                                          <p:attrName>style.visibility</p:attrName>
                                        </p:attrNameLst>
                                      </p:cBhvr>
                                      <p:to>
                                        <p:strVal val="visible"/>
                                      </p:to>
                                    </p:set>
                                    <p:anim calcmode="lin" valueType="num">
                                      <p:cBhvr>
                                        <p:cTn id="20" dur="500" fill="hold"/>
                                        <p:tgtEl>
                                          <p:spTgt spid="103"/>
                                        </p:tgtEl>
                                        <p:attrNameLst>
                                          <p:attrName>ppt_w</p:attrName>
                                        </p:attrNameLst>
                                      </p:cBhvr>
                                      <p:tavLst>
                                        <p:tav tm="0">
                                          <p:val>
                                            <p:fltVal val="0"/>
                                          </p:val>
                                        </p:tav>
                                        <p:tav tm="100000">
                                          <p:val>
                                            <p:strVal val="#ppt_w"/>
                                          </p:val>
                                        </p:tav>
                                      </p:tavLst>
                                    </p:anim>
                                    <p:anim calcmode="lin" valueType="num">
                                      <p:cBhvr>
                                        <p:cTn id="21" dur="500" fill="hold"/>
                                        <p:tgtEl>
                                          <p:spTgt spid="103"/>
                                        </p:tgtEl>
                                        <p:attrNameLst>
                                          <p:attrName>ppt_h</p:attrName>
                                        </p:attrNameLst>
                                      </p:cBhvr>
                                      <p:tavLst>
                                        <p:tav tm="0">
                                          <p:val>
                                            <p:fltVal val="0"/>
                                          </p:val>
                                        </p:tav>
                                        <p:tav tm="100000">
                                          <p:val>
                                            <p:strVal val="#ppt_h"/>
                                          </p:val>
                                        </p:tav>
                                      </p:tavLst>
                                    </p:anim>
                                    <p:anim calcmode="lin" valueType="num">
                                      <p:cBhvr>
                                        <p:cTn id="22" dur="500" fill="hold"/>
                                        <p:tgtEl>
                                          <p:spTgt spid="103"/>
                                        </p:tgtEl>
                                        <p:attrNameLst>
                                          <p:attrName>style.rotation</p:attrName>
                                        </p:attrNameLst>
                                      </p:cBhvr>
                                      <p:tavLst>
                                        <p:tav tm="0">
                                          <p:val>
                                            <p:fltVal val="360"/>
                                          </p:val>
                                        </p:tav>
                                        <p:tav tm="100000">
                                          <p:val>
                                            <p:fltVal val="0"/>
                                          </p:val>
                                        </p:tav>
                                      </p:tavLst>
                                    </p:anim>
                                    <p:animEffect transition="in" filter="fade">
                                      <p:cBhvr>
                                        <p:cTn id="23" dur="500"/>
                                        <p:tgtEl>
                                          <p:spTgt spid="103"/>
                                        </p:tgtEl>
                                      </p:cBhvr>
                                    </p:animEffect>
                                  </p:childTnLst>
                                </p:cTn>
                              </p:par>
                              <p:par>
                                <p:cTn id="24" presetID="49" presetClass="entr" presetSubtype="0" decel="100000" fill="hold" nodeType="withEffect">
                                  <p:stCondLst>
                                    <p:cond delay="60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style.rotation</p:attrName>
                                        </p:attrNameLst>
                                      </p:cBhvr>
                                      <p:tavLst>
                                        <p:tav tm="0">
                                          <p:val>
                                            <p:fltVal val="360"/>
                                          </p:val>
                                        </p:tav>
                                        <p:tav tm="100000">
                                          <p:val>
                                            <p:fltVal val="0"/>
                                          </p:val>
                                        </p:tav>
                                      </p:tavLst>
                                    </p:anim>
                                    <p:animEffect transition="in" filter="fade">
                                      <p:cBhvr>
                                        <p:cTn id="29" dur="500"/>
                                        <p:tgtEl>
                                          <p:spTgt spid="4"/>
                                        </p:tgtEl>
                                      </p:cBhvr>
                                    </p:animEffect>
                                  </p:childTnLst>
                                </p:cTn>
                              </p:par>
                              <p:par>
                                <p:cTn id="30" presetID="49" presetClass="entr" presetSubtype="0" decel="100000" fill="hold" nodeType="withEffect">
                                  <p:stCondLst>
                                    <p:cond delay="90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 calcmode="lin" valueType="num">
                                      <p:cBhvr>
                                        <p:cTn id="34" dur="500" fill="hold"/>
                                        <p:tgtEl>
                                          <p:spTgt spid="2"/>
                                        </p:tgtEl>
                                        <p:attrNameLst>
                                          <p:attrName>style.rotation</p:attrName>
                                        </p:attrNameLst>
                                      </p:cBhvr>
                                      <p:tavLst>
                                        <p:tav tm="0">
                                          <p:val>
                                            <p:fltVal val="360"/>
                                          </p:val>
                                        </p:tav>
                                        <p:tav tm="100000">
                                          <p:val>
                                            <p:fltVal val="0"/>
                                          </p:val>
                                        </p:tav>
                                      </p:tavLst>
                                    </p:anim>
                                    <p:animEffect transition="in" filter="fade">
                                      <p:cBhvr>
                                        <p:cTn id="35" dur="500"/>
                                        <p:tgtEl>
                                          <p:spTgt spid="2"/>
                                        </p:tgtEl>
                                      </p:cBhvr>
                                    </p:animEffect>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260"/>
                                        </p:tgtEl>
                                        <p:attrNameLst>
                                          <p:attrName>style.visibility</p:attrName>
                                        </p:attrNameLst>
                                      </p:cBhvr>
                                      <p:to>
                                        <p:strVal val="visible"/>
                                      </p:to>
                                    </p:set>
                                    <p:animEffect transition="in" filter="fade">
                                      <p:cBhvr>
                                        <p:cTn id="39" dur="500"/>
                                        <p:tgtEl>
                                          <p:spTgt spid="260"/>
                                        </p:tgtEl>
                                      </p:cBhvr>
                                    </p:animEffect>
                                    <p:anim calcmode="lin" valueType="num">
                                      <p:cBhvr>
                                        <p:cTn id="40" dur="500" fill="hold"/>
                                        <p:tgtEl>
                                          <p:spTgt spid="260"/>
                                        </p:tgtEl>
                                        <p:attrNameLst>
                                          <p:attrName>ppt_x</p:attrName>
                                        </p:attrNameLst>
                                      </p:cBhvr>
                                      <p:tavLst>
                                        <p:tav tm="0">
                                          <p:val>
                                            <p:strVal val="#ppt_x"/>
                                          </p:val>
                                        </p:tav>
                                        <p:tav tm="100000">
                                          <p:val>
                                            <p:strVal val="#ppt_x"/>
                                          </p:val>
                                        </p:tav>
                                      </p:tavLst>
                                    </p:anim>
                                    <p:anim calcmode="lin" valueType="num">
                                      <p:cBhvr>
                                        <p:cTn id="41" dur="500" fill="hold"/>
                                        <p:tgtEl>
                                          <p:spTgt spid="26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9"/>
                                        </p:tgtEl>
                                        <p:attrNameLst>
                                          <p:attrName>style.visibility</p:attrName>
                                        </p:attrNameLst>
                                      </p:cBhvr>
                                      <p:to>
                                        <p:strVal val="visible"/>
                                      </p:to>
                                    </p:set>
                                    <p:animEffect transition="in" filter="fade">
                                      <p:cBhvr>
                                        <p:cTn id="44" dur="500"/>
                                        <p:tgtEl>
                                          <p:spTgt spid="279"/>
                                        </p:tgtEl>
                                      </p:cBhvr>
                                    </p:animEffect>
                                    <p:anim calcmode="lin" valueType="num">
                                      <p:cBhvr>
                                        <p:cTn id="45" dur="500" fill="hold"/>
                                        <p:tgtEl>
                                          <p:spTgt spid="279"/>
                                        </p:tgtEl>
                                        <p:attrNameLst>
                                          <p:attrName>ppt_x</p:attrName>
                                        </p:attrNameLst>
                                      </p:cBhvr>
                                      <p:tavLst>
                                        <p:tav tm="0">
                                          <p:val>
                                            <p:strVal val="#ppt_x"/>
                                          </p:val>
                                        </p:tav>
                                        <p:tav tm="100000">
                                          <p:val>
                                            <p:strVal val="#ppt_x"/>
                                          </p:val>
                                        </p:tav>
                                      </p:tavLst>
                                    </p:anim>
                                    <p:anim calcmode="lin" valueType="num">
                                      <p:cBhvr>
                                        <p:cTn id="46" dur="500" fill="hold"/>
                                        <p:tgtEl>
                                          <p:spTgt spid="27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85"/>
                                        </p:tgtEl>
                                        <p:attrNameLst>
                                          <p:attrName>style.visibility</p:attrName>
                                        </p:attrNameLst>
                                      </p:cBhvr>
                                      <p:to>
                                        <p:strVal val="visible"/>
                                      </p:to>
                                    </p:set>
                                    <p:animEffect transition="in" filter="fade">
                                      <p:cBhvr>
                                        <p:cTn id="49" dur="500"/>
                                        <p:tgtEl>
                                          <p:spTgt spid="285"/>
                                        </p:tgtEl>
                                      </p:cBhvr>
                                    </p:animEffect>
                                    <p:anim calcmode="lin" valueType="num">
                                      <p:cBhvr>
                                        <p:cTn id="50" dur="500" fill="hold"/>
                                        <p:tgtEl>
                                          <p:spTgt spid="285"/>
                                        </p:tgtEl>
                                        <p:attrNameLst>
                                          <p:attrName>ppt_x</p:attrName>
                                        </p:attrNameLst>
                                      </p:cBhvr>
                                      <p:tavLst>
                                        <p:tav tm="0">
                                          <p:val>
                                            <p:strVal val="#ppt_x"/>
                                          </p:val>
                                        </p:tav>
                                        <p:tav tm="100000">
                                          <p:val>
                                            <p:strVal val="#ppt_x"/>
                                          </p:val>
                                        </p:tav>
                                      </p:tavLst>
                                    </p:anim>
                                    <p:anim calcmode="lin" valueType="num">
                                      <p:cBhvr>
                                        <p:cTn id="51" dur="500" fill="hold"/>
                                        <p:tgtEl>
                                          <p:spTgt spid="28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68"/>
                                        </p:tgtEl>
                                        <p:attrNameLst>
                                          <p:attrName>style.visibility</p:attrName>
                                        </p:attrNameLst>
                                      </p:cBhvr>
                                      <p:to>
                                        <p:strVal val="visible"/>
                                      </p:to>
                                    </p:set>
                                    <p:animEffect transition="in" filter="fade">
                                      <p:cBhvr>
                                        <p:cTn id="54" dur="500"/>
                                        <p:tgtEl>
                                          <p:spTgt spid="268"/>
                                        </p:tgtEl>
                                      </p:cBhvr>
                                    </p:animEffect>
                                    <p:anim calcmode="lin" valueType="num">
                                      <p:cBhvr>
                                        <p:cTn id="55" dur="500" fill="hold"/>
                                        <p:tgtEl>
                                          <p:spTgt spid="268"/>
                                        </p:tgtEl>
                                        <p:attrNameLst>
                                          <p:attrName>ppt_x</p:attrName>
                                        </p:attrNameLst>
                                      </p:cBhvr>
                                      <p:tavLst>
                                        <p:tav tm="0">
                                          <p:val>
                                            <p:strVal val="#ppt_x"/>
                                          </p:val>
                                        </p:tav>
                                        <p:tav tm="100000">
                                          <p:val>
                                            <p:strVal val="#ppt_x"/>
                                          </p:val>
                                        </p:tav>
                                      </p:tavLst>
                                    </p:anim>
                                    <p:anim calcmode="lin" valueType="num">
                                      <p:cBhvr>
                                        <p:cTn id="56" dur="500" fill="hold"/>
                                        <p:tgtEl>
                                          <p:spTgt spid="268"/>
                                        </p:tgtEl>
                                        <p:attrNameLst>
                                          <p:attrName>ppt_y</p:attrName>
                                        </p:attrNameLst>
                                      </p:cBhvr>
                                      <p:tavLst>
                                        <p:tav tm="0">
                                          <p:val>
                                            <p:strVal val="#ppt_y+.1"/>
                                          </p:val>
                                        </p:tav>
                                        <p:tav tm="100000">
                                          <p:val>
                                            <p:strVal val="#ppt_y"/>
                                          </p:val>
                                        </p:tav>
                                      </p:tavLst>
                                    </p:anim>
                                  </p:childTnLst>
                                </p:cTn>
                              </p:par>
                            </p:childTnLst>
                          </p:cTn>
                        </p:par>
                        <p:par>
                          <p:cTn id="57" fill="hold">
                            <p:stCondLst>
                              <p:cond delay="1500"/>
                            </p:stCondLst>
                            <p:childTnLst>
                              <p:par>
                                <p:cTn id="58" presetID="16" presetClass="entr" presetSubtype="21" fill="hold" grpId="0" nodeType="afterEffect">
                                  <p:stCondLst>
                                    <p:cond delay="0"/>
                                  </p:stCondLst>
                                  <p:childTnLst>
                                    <p:set>
                                      <p:cBhvr>
                                        <p:cTn id="59" dur="1" fill="hold">
                                          <p:stCondLst>
                                            <p:cond delay="0"/>
                                          </p:stCondLst>
                                        </p:cTn>
                                        <p:tgtEl>
                                          <p:spTgt spid="222"/>
                                        </p:tgtEl>
                                        <p:attrNameLst>
                                          <p:attrName>style.visibility</p:attrName>
                                        </p:attrNameLst>
                                      </p:cBhvr>
                                      <p:to>
                                        <p:strVal val="visible"/>
                                      </p:to>
                                    </p:set>
                                    <p:animEffect transition="in" filter="barn(inVertical)">
                                      <p:cBhvr>
                                        <p:cTn id="60" dur="500"/>
                                        <p:tgtEl>
                                          <p:spTgt spid="2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1"/>
                                        </p:tgtEl>
                                        <p:attrNameLst>
                                          <p:attrName>style.visibility</p:attrName>
                                        </p:attrNameLst>
                                      </p:cBhvr>
                                      <p:to>
                                        <p:strVal val="visible"/>
                                      </p:to>
                                    </p:set>
                                    <p:animEffect transition="in" filter="barn(inVertical)">
                                      <p:cBhvr>
                                        <p:cTn id="63" dur="500"/>
                                        <p:tgtEl>
                                          <p:spTgt spid="221"/>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barn(inVertical)">
                                      <p:cBhvr>
                                        <p:cTn id="66" dur="500"/>
                                        <p:tgtEl>
                                          <p:spTgt spid="118"/>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barn(inVertical)">
                                      <p:cBhvr>
                                        <p:cTn id="69" dur="500"/>
                                        <p:tgtEl>
                                          <p:spTgt spid="11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barn(inVertical)">
                                      <p:cBhvr>
                                        <p:cTn id="72" dur="500"/>
                                        <p:tgtEl>
                                          <p:spTgt spid="120"/>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barn(inVertical)">
                                      <p:cBhvr>
                                        <p:cTn id="75" dur="500"/>
                                        <p:tgtEl>
                                          <p:spTgt spid="119"/>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22"/>
                                        </p:tgtEl>
                                        <p:attrNameLst>
                                          <p:attrName>style.visibility</p:attrName>
                                        </p:attrNameLst>
                                      </p:cBhvr>
                                      <p:to>
                                        <p:strVal val="visible"/>
                                      </p:to>
                                    </p:set>
                                    <p:animEffect transition="in" filter="barn(inVertical)">
                                      <p:cBhvr>
                                        <p:cTn id="78" dur="500"/>
                                        <p:tgtEl>
                                          <p:spTgt spid="122"/>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barn(inVertical)">
                                      <p:cBhvr>
                                        <p:cTn id="81"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21" grpId="0"/>
      <p:bldP spid="222" grpId="0"/>
      <p:bldP spid="117" grpId="0"/>
      <p:bldP spid="118" grpId="0"/>
      <p:bldP spid="119" grpId="0"/>
      <p:bldP spid="120" grpId="0"/>
      <p:bldP spid="121" grpId="0"/>
      <p:bldP spid="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49287" y="1350988"/>
            <a:ext cx="2337771" cy="1042252"/>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40" name="圆角矩形 39"/>
            <p:cNvSpPr/>
            <p:nvPr/>
          </p:nvSpPr>
          <p:spPr>
            <a:xfrm>
              <a:off x="4351931" y="1367703"/>
              <a:ext cx="3742172" cy="2595722"/>
            </a:xfrm>
            <a:prstGeom prst="roundRect">
              <a:avLst/>
            </a:prstGeom>
            <a:blipFill>
              <a:blip r:embed="rId1"/>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pic>
        <p:nvPicPr>
          <p:cNvPr id="46" name="Picture 2" descr="\\Sy\e\我图PPT\00001PNG素材\企业文化\握手合作.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000" contrast="21000"/>
                    </a14:imgEffect>
                  </a14:imgLayer>
                </a14:imgProps>
              </a:ext>
              <a:ext uri="{28A0092B-C50C-407E-A947-70E740481C1C}">
                <a14:useLocalDpi xmlns:a14="http://schemas.microsoft.com/office/drawing/2010/main" val="0"/>
              </a:ext>
            </a:extLst>
          </a:blip>
          <a:srcRect t="1" r="7337" b="3304"/>
          <a:stretch>
            <a:fillRect/>
          </a:stretch>
        </p:blipFill>
        <p:spPr bwMode="auto">
          <a:xfrm>
            <a:off x="4344194" y="2398796"/>
            <a:ext cx="4801394" cy="2764548"/>
          </a:xfrm>
          <a:prstGeom prst="rect">
            <a:avLst/>
          </a:prstGeom>
          <a:noFill/>
          <a:extLst>
            <a:ext uri="{909E8E84-426E-40DD-AFC4-6F175D3DCCD1}">
              <a14:hiddenFill xmlns:a14="http://schemas.microsoft.com/office/drawing/2010/main">
                <a:solidFill>
                  <a:srgbClr val="FFFFFF"/>
                </a:solidFill>
              </a14:hiddenFill>
            </a:ext>
          </a:extLst>
        </p:spPr>
      </p:pic>
      <p:sp>
        <p:nvSpPr>
          <p:cNvPr id="47" name="矩形 46"/>
          <p:cNvSpPr/>
          <p:nvPr/>
        </p:nvSpPr>
        <p:spPr>
          <a:xfrm>
            <a:off x="610394" y="2455401"/>
            <a:ext cx="5571258" cy="1869743"/>
          </a:xfrm>
          <a:prstGeom prst="rect">
            <a:avLst/>
          </a:prstGeom>
        </p:spPr>
        <p:txBody>
          <a:bodyPr wrap="square">
            <a:spAutoFit/>
          </a:bodyPr>
          <a:lstStyle/>
          <a:p>
            <a:pPr marL="0" marR="0" lvl="0" indent="0" algn="l" defTabSz="914400" eaLnBrk="1" fontAlgn="auto" latinLnBrk="1"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rPr>
              <a:t>团队</a:t>
            </a:r>
            <a:r>
              <a:rPr kumimoji="0" lang="zh-CN" altLang="en-US" sz="11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是指拥有共同目标，并且具有不同能力的一小群人有意识的协调行为或力的系统，是一种应用广泛、灵活的组织形式。对于大学生创业团队，可以说由一群具有创新意识、拥有共同目标、有着不同专业知识背景的朝气蓬勃的年轻人组成的一个不可分割的整体。这群人就如同人的五官一样，共同协作维持一个人的生存，缺一不可。如果没有了其中一个，这个人将不能健康的活着。</a:t>
            </a:r>
            <a:endParaRPr kumimoji="0" lang="zh-CN" altLang="en-US" sz="11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1"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rPr>
              <a:t>    团队精神尊重每个成员的兴趣和成就，要求团队的每一个成员，都以提高自身素质和实现团队目标为己任。团队精神的核心是合作协同，目的是最大发挥团队的潜在能量。</a:t>
            </a:r>
            <a:endParaRPr kumimoji="0" lang="zh-CN" altLang="en-US" sz="11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grpSp>
        <p:nvGrpSpPr>
          <p:cNvPr id="48" name="组合 47"/>
          <p:cNvGrpSpPr/>
          <p:nvPr/>
        </p:nvGrpSpPr>
        <p:grpSpPr>
          <a:xfrm>
            <a:off x="3301823" y="1350988"/>
            <a:ext cx="2337771" cy="1042252"/>
            <a:chOff x="4304043" y="1286668"/>
            <a:chExt cx="3837944" cy="2757793"/>
          </a:xfrm>
          <a:effectLst>
            <a:outerShdw blurRad="381000" dist="254000" dir="8100000" algn="tr" rotWithShape="0">
              <a:prstClr val="black">
                <a:alpha val="40000"/>
              </a:prstClr>
            </a:outerShdw>
          </a:effectLst>
        </p:grpSpPr>
        <p:sp>
          <p:nvSpPr>
            <p:cNvPr id="49" name="圆角矩形 4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50" name="圆角矩形 49"/>
            <p:cNvSpPr/>
            <p:nvPr/>
          </p:nvSpPr>
          <p:spPr>
            <a:xfrm>
              <a:off x="4351931" y="1367703"/>
              <a:ext cx="3742172" cy="2595722"/>
            </a:xfrm>
            <a:prstGeom prst="roundRect">
              <a:avLst/>
            </a:prstGeom>
            <a:blipFill>
              <a:blip r:embed="rId4"/>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51" name="组合 50"/>
          <p:cNvGrpSpPr/>
          <p:nvPr/>
        </p:nvGrpSpPr>
        <p:grpSpPr>
          <a:xfrm>
            <a:off x="5968823" y="1350988"/>
            <a:ext cx="2337771" cy="1042252"/>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53" name="圆角矩形 52"/>
            <p:cNvSpPr/>
            <p:nvPr/>
          </p:nvSpPr>
          <p:spPr>
            <a:xfrm>
              <a:off x="4351931" y="1367703"/>
              <a:ext cx="3742172" cy="2595722"/>
            </a:xfrm>
            <a:prstGeom prst="roundRect">
              <a:avLst/>
            </a:prstGeom>
            <a:blipFill>
              <a:blip r:embed="rId5"/>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pic>
        <p:nvPicPr>
          <p:cNvPr id="58"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直接连接符 58"/>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60" name="文本框 31"/>
          <p:cNvSpPr>
            <a:spLocks noChangeArrowheads="1"/>
          </p:cNvSpPr>
          <p:nvPr/>
        </p:nvSpPr>
        <p:spPr bwMode="auto">
          <a:xfrm>
            <a:off x="5390738"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rPr>
              <a:t>TEAM CORE STRENGTH DISPLAY</a:t>
            </a:r>
            <a:endParaRPr lang="zh-CN" altLang="en-US" sz="1600" kern="0" dirty="0">
              <a:solidFill>
                <a:srgbClr val="2F5879"/>
              </a:solidFill>
              <a:latin typeface="Impact" panose="020B0806030902050204" pitchFamily="34" charset="0"/>
            </a:endParaRPr>
          </a:p>
        </p:txBody>
      </p:sp>
      <p:sp>
        <p:nvSpPr>
          <p:cNvPr id="61"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62" name="组合 61"/>
          <p:cNvGrpSpPr/>
          <p:nvPr/>
        </p:nvGrpSpPr>
        <p:grpSpPr>
          <a:xfrm>
            <a:off x="411100" y="196280"/>
            <a:ext cx="1985164" cy="551522"/>
            <a:chOff x="411100" y="251298"/>
            <a:chExt cx="1985164" cy="551522"/>
          </a:xfrm>
        </p:grpSpPr>
        <p:sp>
          <p:nvSpPr>
            <p:cNvPr id="63" name="矩形 3"/>
            <p:cNvSpPr>
              <a:spLocks noChangeArrowheads="1"/>
            </p:cNvSpPr>
            <p:nvPr/>
          </p:nvSpPr>
          <p:spPr bwMode="auto">
            <a:xfrm>
              <a:off x="411100" y="251298"/>
              <a:ext cx="1985164"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团队核心力量展示</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4" name="组合 63"/>
            <p:cNvGrpSpPr/>
            <p:nvPr/>
          </p:nvGrpSpPr>
          <p:grpSpPr>
            <a:xfrm>
              <a:off x="520640" y="556320"/>
              <a:ext cx="1766054" cy="246500"/>
              <a:chOff x="562081" y="466763"/>
              <a:chExt cx="1766054" cy="246500"/>
            </a:xfrm>
          </p:grpSpPr>
          <p:sp>
            <p:nvSpPr>
              <p:cNvPr id="65"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66" name="组合 65"/>
              <p:cNvGrpSpPr/>
              <p:nvPr/>
            </p:nvGrpSpPr>
            <p:grpSpPr>
              <a:xfrm>
                <a:off x="931046" y="667544"/>
                <a:ext cx="1028125" cy="45719"/>
                <a:chOff x="688893" y="2574256"/>
                <a:chExt cx="7739508" cy="81111"/>
              </a:xfrm>
            </p:grpSpPr>
            <p:sp>
              <p:nvSpPr>
                <p:cNvPr id="6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6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6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7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7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arn(inVertical)">
                                      <p:cBhvr>
                                        <p:cTn id="15" dur="500"/>
                                        <p:tgtEl>
                                          <p:spTgt spid="5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up)">
                                      <p:cBhvr>
                                        <p:cTn id="19" dur="1000"/>
                                        <p:tgtEl>
                                          <p:spTgt spid="47"/>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370801" y="1270615"/>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7"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170" y="988368"/>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63549" y="1336490"/>
            <a:ext cx="1799010"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9" name="矩形 9"/>
          <p:cNvSpPr>
            <a:spLocks noChangeArrowheads="1"/>
          </p:cNvSpPr>
          <p:nvPr/>
        </p:nvSpPr>
        <p:spPr bwMode="auto">
          <a:xfrm>
            <a:off x="1563081" y="3359594"/>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代用名</a:t>
            </a:r>
            <a:endParaRPr kumimoji="0" lang="zh-CN" altLang="en-US" sz="18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90" name="矩形 7"/>
          <p:cNvSpPr>
            <a:spLocks noChangeArrowheads="1"/>
          </p:cNvSpPr>
          <p:nvPr/>
        </p:nvSpPr>
        <p:spPr bwMode="auto">
          <a:xfrm>
            <a:off x="2767990" y="3355129"/>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rPr>
              <a:t>公司总经理</a:t>
            </a:r>
            <a:endParaRPr kumimoji="0" lang="en-US" altLang="zh-CN" sz="10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rPr>
              <a:t>职务或头衔</a:t>
            </a:r>
            <a:endParaRPr kumimoji="0" lang="zh-CN" altLang="en-US" sz="1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91" name="TextBox 90"/>
          <p:cNvSpPr txBox="1"/>
          <p:nvPr/>
        </p:nvSpPr>
        <p:spPr>
          <a:xfrm>
            <a:off x="1154321" y="3806376"/>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a:ea typeface="微软雅黑"/>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       在这里输入主要的职业经验及任职主要机构等等，如：某大学工商学院研究生，有十余年行业经验，是某领域领军人物。      </a:t>
            </a:r>
            <a:endPar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       1992</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年在某公司担任中层管理；</a:t>
            </a: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2003</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年任某公司执</a:t>
            </a: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COO</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a:t>
            </a: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2007</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年担任某公司执行总裁。曾于某年、</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某</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a:t>
            </a: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2012</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年分别获得某某奖项。</a:t>
            </a: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p:txBody>
      </p:sp>
      <p:pic>
        <p:nvPicPr>
          <p:cNvPr id="92"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5090979" y="1270615"/>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3"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1348" y="988368"/>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632418" y="1336490"/>
            <a:ext cx="1799010"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 name="矩形 9"/>
          <p:cNvSpPr>
            <a:spLocks noChangeArrowheads="1"/>
          </p:cNvSpPr>
          <p:nvPr/>
        </p:nvSpPr>
        <p:spPr bwMode="auto">
          <a:xfrm>
            <a:off x="5286354" y="3359594"/>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代用名</a:t>
            </a:r>
            <a:endParaRPr kumimoji="0" lang="zh-CN" altLang="en-US" sz="18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96" name="矩形 7"/>
          <p:cNvSpPr>
            <a:spLocks noChangeArrowheads="1"/>
          </p:cNvSpPr>
          <p:nvPr/>
        </p:nvSpPr>
        <p:spPr bwMode="auto">
          <a:xfrm>
            <a:off x="6491263" y="3355129"/>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rPr>
              <a:t>公司总经理</a:t>
            </a:r>
            <a:endParaRPr kumimoji="0" lang="en-US" altLang="zh-CN" sz="10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rPr>
              <a:t>职务或头衔</a:t>
            </a:r>
            <a:endParaRPr kumimoji="0" lang="zh-CN" altLang="en-US" sz="1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97" name="TextBox 96"/>
          <p:cNvSpPr txBox="1"/>
          <p:nvPr/>
        </p:nvSpPr>
        <p:spPr>
          <a:xfrm>
            <a:off x="4877594" y="3806376"/>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a:ea typeface="微软雅黑"/>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       在这里输入主要的职业经验及任职主要机构等等，如：某大学工商学院研究生，有十余年行业经验，是某领域领军人物。      </a:t>
            </a:r>
            <a:endPar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       1992</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年在某公司担任中层管理；</a:t>
            </a: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2003</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年任某公司执</a:t>
            </a: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COO</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a:t>
            </a: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2007</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年担任某公司执行总裁。曾于某年、</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某</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a:t>
            </a:r>
            <a:r>
              <a:rPr kumimoji="0" lang="en-US" altLang="zh-CN" sz="800" b="0" i="0" u="none" strike="noStrike" kern="0" cap="none" spc="0" normalizeH="0" baseline="0" noProof="0" dirty="0" smtClean="0">
                <a:ln>
                  <a:noFill/>
                </a:ln>
                <a:solidFill>
                  <a:srgbClr val="7F7F7F">
                    <a:lumMod val="50000"/>
                  </a:srgbClr>
                </a:solidFill>
                <a:effectLst/>
                <a:uLnTx/>
                <a:uFillTx/>
                <a:latin typeface="微软雅黑"/>
                <a:ea typeface="微软雅黑"/>
              </a:rPr>
              <a:t>2012</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年分别获得某某奖项。</a:t>
            </a: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p:txBody>
      </p:sp>
      <p:pic>
        <p:nvPicPr>
          <p:cNvPr id="98"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99" name="直接连接符 98"/>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100" name="文本框 31"/>
          <p:cNvSpPr>
            <a:spLocks noChangeArrowheads="1"/>
          </p:cNvSpPr>
          <p:nvPr/>
        </p:nvSpPr>
        <p:spPr bwMode="auto">
          <a:xfrm>
            <a:off x="5390738"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rPr>
              <a:t>TEAM CORE STRENGTH DISPLAY</a:t>
            </a:r>
            <a:endParaRPr lang="zh-CN" altLang="en-US" sz="1600" kern="0" dirty="0">
              <a:solidFill>
                <a:srgbClr val="2F5879"/>
              </a:solidFill>
              <a:latin typeface="Impact" panose="020B0806030902050204" pitchFamily="34" charset="0"/>
            </a:endParaRPr>
          </a:p>
        </p:txBody>
      </p:sp>
      <p:sp>
        <p:nvSpPr>
          <p:cNvPr id="101"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102" name="组合 101"/>
          <p:cNvGrpSpPr/>
          <p:nvPr/>
        </p:nvGrpSpPr>
        <p:grpSpPr>
          <a:xfrm>
            <a:off x="411100" y="196280"/>
            <a:ext cx="1985164" cy="551522"/>
            <a:chOff x="411100" y="251298"/>
            <a:chExt cx="1985164" cy="551522"/>
          </a:xfrm>
        </p:grpSpPr>
        <p:sp>
          <p:nvSpPr>
            <p:cNvPr id="103" name="矩形 3"/>
            <p:cNvSpPr>
              <a:spLocks noChangeArrowheads="1"/>
            </p:cNvSpPr>
            <p:nvPr/>
          </p:nvSpPr>
          <p:spPr bwMode="auto">
            <a:xfrm>
              <a:off x="411100" y="251298"/>
              <a:ext cx="1985164"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团队核心力量展示</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4" name="组合 103"/>
            <p:cNvGrpSpPr/>
            <p:nvPr/>
          </p:nvGrpSpPr>
          <p:grpSpPr>
            <a:xfrm>
              <a:off x="520640" y="556320"/>
              <a:ext cx="1766054" cy="246500"/>
              <a:chOff x="562081" y="466763"/>
              <a:chExt cx="1766054" cy="246500"/>
            </a:xfrm>
          </p:grpSpPr>
          <p:sp>
            <p:nvSpPr>
              <p:cNvPr id="105"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106" name="组合 105"/>
              <p:cNvGrpSpPr/>
              <p:nvPr/>
            </p:nvGrpSpPr>
            <p:grpSpPr>
              <a:xfrm>
                <a:off x="931046" y="667544"/>
                <a:ext cx="1028125" cy="45719"/>
                <a:chOff x="688893" y="2574256"/>
                <a:chExt cx="7739508" cy="81111"/>
              </a:xfrm>
            </p:grpSpPr>
            <p:sp>
              <p:nvSpPr>
                <p:cNvPr id="10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1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1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anim calcmode="lin" valueType="num">
                                      <p:cBhvr>
                                        <p:cTn id="14" dur="500" fill="hold"/>
                                        <p:tgtEl>
                                          <p:spTgt spid="87"/>
                                        </p:tgtEl>
                                        <p:attrNameLst>
                                          <p:attrName>ppt_x</p:attrName>
                                        </p:attrNameLst>
                                      </p:cBhvr>
                                      <p:tavLst>
                                        <p:tav tm="0">
                                          <p:val>
                                            <p:strVal val="#ppt_x"/>
                                          </p:val>
                                        </p:tav>
                                        <p:tav tm="100000">
                                          <p:val>
                                            <p:strVal val="#ppt_x"/>
                                          </p:val>
                                        </p:tav>
                                      </p:tavLst>
                                    </p:anim>
                                    <p:anim calcmode="lin" valueType="num">
                                      <p:cBhvr>
                                        <p:cTn id="15" dur="500" fill="hold"/>
                                        <p:tgtEl>
                                          <p:spTgt spid="8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par>
                          <p:cTn id="20" fill="hold">
                            <p:stCondLst>
                              <p:cond delay="1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89"/>
                                        </p:tgtEl>
                                        <p:attrNameLst>
                                          <p:attrName>style.visibility</p:attrName>
                                        </p:attrNameLst>
                                      </p:cBhvr>
                                      <p:to>
                                        <p:strVal val="visible"/>
                                      </p:to>
                                    </p:set>
                                    <p:anim by="(-#ppt_w*2)" calcmode="lin" valueType="num">
                                      <p:cBhvr rctx="PPT">
                                        <p:cTn id="23" dur="500" autoRev="1" fill="hold">
                                          <p:stCondLst>
                                            <p:cond delay="0"/>
                                          </p:stCondLst>
                                        </p:cTn>
                                        <p:tgtEl>
                                          <p:spTgt spid="89"/>
                                        </p:tgtEl>
                                        <p:attrNameLst>
                                          <p:attrName>ppt_w</p:attrName>
                                        </p:attrNameLst>
                                      </p:cBhvr>
                                    </p:anim>
                                    <p:anim by="(#ppt_w*0.50)" calcmode="lin" valueType="num">
                                      <p:cBhvr>
                                        <p:cTn id="24" dur="500" decel="50000" autoRev="1" fill="hold">
                                          <p:stCondLst>
                                            <p:cond delay="0"/>
                                          </p:stCondLst>
                                        </p:cTn>
                                        <p:tgtEl>
                                          <p:spTgt spid="89"/>
                                        </p:tgtEl>
                                        <p:attrNameLst>
                                          <p:attrName>ppt_x</p:attrName>
                                        </p:attrNameLst>
                                      </p:cBhvr>
                                    </p:anim>
                                    <p:anim from="(-#ppt_h/2)" to="(#ppt_y)" calcmode="lin" valueType="num">
                                      <p:cBhvr>
                                        <p:cTn id="25" dur="1000" fill="hold">
                                          <p:stCondLst>
                                            <p:cond delay="0"/>
                                          </p:stCondLst>
                                        </p:cTn>
                                        <p:tgtEl>
                                          <p:spTgt spid="89"/>
                                        </p:tgtEl>
                                        <p:attrNameLst>
                                          <p:attrName>ppt_y</p:attrName>
                                        </p:attrNameLst>
                                      </p:cBhvr>
                                    </p:anim>
                                    <p:animRot by="21600000">
                                      <p:cBhvr>
                                        <p:cTn id="26" dur="1000" fill="hold">
                                          <p:stCondLst>
                                            <p:cond delay="0"/>
                                          </p:stCondLst>
                                        </p:cTn>
                                        <p:tgtEl>
                                          <p:spTgt spid="89"/>
                                        </p:tgtEl>
                                        <p:attrNameLst>
                                          <p:attrName>r</p:attrName>
                                        </p:attrNameLst>
                                      </p:cBhvr>
                                    </p:animRot>
                                  </p:childTnLst>
                                </p:cTn>
                              </p:par>
                            </p:childTnLst>
                          </p:cTn>
                        </p:par>
                        <p:par>
                          <p:cTn id="27" fill="hold">
                            <p:stCondLst>
                              <p:cond delay="2700"/>
                            </p:stCondLst>
                            <p:childTnLst>
                              <p:par>
                                <p:cTn id="28" presetID="22" presetClass="entr" presetSubtype="8"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wipe(left)">
                                      <p:cBhvr>
                                        <p:cTn id="30" dur="500"/>
                                        <p:tgtEl>
                                          <p:spTgt spid="90"/>
                                        </p:tgtEl>
                                      </p:cBhvr>
                                    </p:animEffect>
                                  </p:childTnLst>
                                </p:cTn>
                              </p:par>
                            </p:childTnLst>
                          </p:cTn>
                        </p:par>
                        <p:par>
                          <p:cTn id="31" fill="hold">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up)">
                                      <p:cBhvr>
                                        <p:cTn id="34" dur="500"/>
                                        <p:tgtEl>
                                          <p:spTgt spid="91"/>
                                        </p:tgtEl>
                                      </p:cBhvr>
                                    </p:animEffec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 calcmode="lin" valueType="num">
                                      <p:cBhvr>
                                        <p:cTn id="38" dur="500" fill="hold"/>
                                        <p:tgtEl>
                                          <p:spTgt spid="92"/>
                                        </p:tgtEl>
                                        <p:attrNameLst>
                                          <p:attrName>ppt_w</p:attrName>
                                        </p:attrNameLst>
                                      </p:cBhvr>
                                      <p:tavLst>
                                        <p:tav tm="0">
                                          <p:val>
                                            <p:fltVal val="0"/>
                                          </p:val>
                                        </p:tav>
                                        <p:tav tm="100000">
                                          <p:val>
                                            <p:strVal val="#ppt_w"/>
                                          </p:val>
                                        </p:tav>
                                      </p:tavLst>
                                    </p:anim>
                                    <p:anim calcmode="lin" valueType="num">
                                      <p:cBhvr>
                                        <p:cTn id="39" dur="500" fill="hold"/>
                                        <p:tgtEl>
                                          <p:spTgt spid="92"/>
                                        </p:tgtEl>
                                        <p:attrNameLst>
                                          <p:attrName>ppt_h</p:attrName>
                                        </p:attrNameLst>
                                      </p:cBhvr>
                                      <p:tavLst>
                                        <p:tav tm="0">
                                          <p:val>
                                            <p:fltVal val="0"/>
                                          </p:val>
                                        </p:tav>
                                        <p:tav tm="100000">
                                          <p:val>
                                            <p:strVal val="#ppt_h"/>
                                          </p:val>
                                        </p:tav>
                                      </p:tavLst>
                                    </p:anim>
                                    <p:animEffect transition="in" filter="fade">
                                      <p:cBhvr>
                                        <p:cTn id="40" dur="500"/>
                                        <p:tgtEl>
                                          <p:spTgt spid="92"/>
                                        </p:tgtEl>
                                      </p:cBhvr>
                                    </p:animEffect>
                                  </p:childTnLst>
                                </p:cTn>
                              </p:par>
                            </p:childTnLst>
                          </p:cTn>
                        </p:par>
                        <p:par>
                          <p:cTn id="41" fill="hold">
                            <p:stCondLst>
                              <p:cond delay="4200"/>
                            </p:stCondLst>
                            <p:childTnLst>
                              <p:par>
                                <p:cTn id="42" presetID="42" presetClass="entr" presetSubtype="0" fill="hold" nodeType="after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500"/>
                                        <p:tgtEl>
                                          <p:spTgt spid="93"/>
                                        </p:tgtEl>
                                      </p:cBhvr>
                                    </p:animEffect>
                                    <p:anim calcmode="lin" valueType="num">
                                      <p:cBhvr>
                                        <p:cTn id="45" dur="500" fill="hold"/>
                                        <p:tgtEl>
                                          <p:spTgt spid="93"/>
                                        </p:tgtEl>
                                        <p:attrNameLst>
                                          <p:attrName>ppt_x</p:attrName>
                                        </p:attrNameLst>
                                      </p:cBhvr>
                                      <p:tavLst>
                                        <p:tav tm="0">
                                          <p:val>
                                            <p:strVal val="#ppt_x"/>
                                          </p:val>
                                        </p:tav>
                                        <p:tav tm="100000">
                                          <p:val>
                                            <p:strVal val="#ppt_x"/>
                                          </p:val>
                                        </p:tav>
                                      </p:tavLst>
                                    </p:anim>
                                    <p:anim calcmode="lin" valueType="num">
                                      <p:cBhvr>
                                        <p:cTn id="46" dur="500" fill="hold"/>
                                        <p:tgtEl>
                                          <p:spTgt spid="93"/>
                                        </p:tgtEl>
                                        <p:attrNameLst>
                                          <p:attrName>ppt_y</p:attrName>
                                        </p:attrNameLst>
                                      </p:cBhvr>
                                      <p:tavLst>
                                        <p:tav tm="0">
                                          <p:val>
                                            <p:strVal val="#ppt_y+.1"/>
                                          </p:val>
                                        </p:tav>
                                        <p:tav tm="100000">
                                          <p:val>
                                            <p:strVal val="#ppt_y"/>
                                          </p:val>
                                        </p:tav>
                                      </p:tavLst>
                                    </p:anim>
                                  </p:childTnLst>
                                </p:cTn>
                              </p:par>
                            </p:childTnLst>
                          </p:cTn>
                        </p:par>
                        <p:par>
                          <p:cTn id="47" fill="hold">
                            <p:stCondLst>
                              <p:cond delay="4700"/>
                            </p:stCondLst>
                            <p:childTnLst>
                              <p:par>
                                <p:cTn id="48" presetID="10" presetClass="entr" presetSubtype="0" fill="hold" nodeType="after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fade">
                                      <p:cBhvr>
                                        <p:cTn id="50" dur="500"/>
                                        <p:tgtEl>
                                          <p:spTgt spid="94"/>
                                        </p:tgtEl>
                                      </p:cBhvr>
                                    </p:animEffect>
                                  </p:childTnLst>
                                </p:cTn>
                              </p:par>
                            </p:childTnLst>
                          </p:cTn>
                        </p:par>
                        <p:par>
                          <p:cTn id="51" fill="hold">
                            <p:stCondLst>
                              <p:cond delay="5200"/>
                            </p:stCondLst>
                            <p:childTnLst>
                              <p:par>
                                <p:cTn id="52" presetID="56" presetClass="entr" presetSubtype="0" fill="hold" grpId="0" nodeType="afterEffect">
                                  <p:stCondLst>
                                    <p:cond delay="0"/>
                                  </p:stCondLst>
                                  <p:iterate type="lt">
                                    <p:tmPct val="10000"/>
                                  </p:iterate>
                                  <p:childTnLst>
                                    <p:set>
                                      <p:cBhvr>
                                        <p:cTn id="53" dur="1" fill="hold">
                                          <p:stCondLst>
                                            <p:cond delay="0"/>
                                          </p:stCondLst>
                                        </p:cTn>
                                        <p:tgtEl>
                                          <p:spTgt spid="95"/>
                                        </p:tgtEl>
                                        <p:attrNameLst>
                                          <p:attrName>style.visibility</p:attrName>
                                        </p:attrNameLst>
                                      </p:cBhvr>
                                      <p:to>
                                        <p:strVal val="visible"/>
                                      </p:to>
                                    </p:set>
                                    <p:anim by="(-#ppt_w*2)" calcmode="lin" valueType="num">
                                      <p:cBhvr rctx="PPT">
                                        <p:cTn id="54" dur="500" autoRev="1" fill="hold">
                                          <p:stCondLst>
                                            <p:cond delay="0"/>
                                          </p:stCondLst>
                                        </p:cTn>
                                        <p:tgtEl>
                                          <p:spTgt spid="95"/>
                                        </p:tgtEl>
                                        <p:attrNameLst>
                                          <p:attrName>ppt_w</p:attrName>
                                        </p:attrNameLst>
                                      </p:cBhvr>
                                    </p:anim>
                                    <p:anim by="(#ppt_w*0.50)" calcmode="lin" valueType="num">
                                      <p:cBhvr>
                                        <p:cTn id="55" dur="500" decel="50000" autoRev="1" fill="hold">
                                          <p:stCondLst>
                                            <p:cond delay="0"/>
                                          </p:stCondLst>
                                        </p:cTn>
                                        <p:tgtEl>
                                          <p:spTgt spid="95"/>
                                        </p:tgtEl>
                                        <p:attrNameLst>
                                          <p:attrName>ppt_x</p:attrName>
                                        </p:attrNameLst>
                                      </p:cBhvr>
                                    </p:anim>
                                    <p:anim from="(-#ppt_h/2)" to="(#ppt_y)" calcmode="lin" valueType="num">
                                      <p:cBhvr>
                                        <p:cTn id="56" dur="1000" fill="hold">
                                          <p:stCondLst>
                                            <p:cond delay="0"/>
                                          </p:stCondLst>
                                        </p:cTn>
                                        <p:tgtEl>
                                          <p:spTgt spid="95"/>
                                        </p:tgtEl>
                                        <p:attrNameLst>
                                          <p:attrName>ppt_y</p:attrName>
                                        </p:attrNameLst>
                                      </p:cBhvr>
                                    </p:anim>
                                    <p:animRot by="21600000">
                                      <p:cBhvr>
                                        <p:cTn id="57" dur="1000" fill="hold">
                                          <p:stCondLst>
                                            <p:cond delay="0"/>
                                          </p:stCondLst>
                                        </p:cTn>
                                        <p:tgtEl>
                                          <p:spTgt spid="95"/>
                                        </p:tgtEl>
                                        <p:attrNameLst>
                                          <p:attrName>r</p:attrName>
                                        </p:attrNameLst>
                                      </p:cBhvr>
                                    </p:animRot>
                                  </p:childTnLst>
                                </p:cTn>
                              </p:par>
                            </p:childTnLst>
                          </p:cTn>
                        </p:par>
                        <p:par>
                          <p:cTn id="58" fill="hold">
                            <p:stCondLst>
                              <p:cond delay="6400"/>
                            </p:stCondLst>
                            <p:childTnLst>
                              <p:par>
                                <p:cTn id="59" presetID="22" presetClass="entr" presetSubtype="8"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500"/>
                                        <p:tgtEl>
                                          <p:spTgt spid="96"/>
                                        </p:tgtEl>
                                      </p:cBhvr>
                                    </p:animEffect>
                                  </p:childTnLst>
                                </p:cTn>
                              </p:par>
                            </p:childTnLst>
                          </p:cTn>
                        </p:par>
                        <p:par>
                          <p:cTn id="62" fill="hold">
                            <p:stCondLst>
                              <p:cond delay="6900"/>
                            </p:stCondLst>
                            <p:childTnLst>
                              <p:par>
                                <p:cTn id="63" presetID="22" presetClass="entr" presetSubtype="1" fill="hold" grpId="0" nodeType="after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wipe(up)">
                                      <p:cBhvr>
                                        <p:cTn id="6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5" grpId="0"/>
      <p:bldP spid="96" grpId="0"/>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780706" y="916360"/>
            <a:ext cx="1600200" cy="1522412"/>
            <a:chOff x="1424226" y="1858045"/>
            <a:chExt cx="1600200" cy="1522412"/>
          </a:xfrm>
        </p:grpSpPr>
        <p:grpSp>
          <p:nvGrpSpPr>
            <p:cNvPr id="17" name="组合 35"/>
            <p:cNvGrpSpPr/>
            <p:nvPr/>
          </p:nvGrpSpPr>
          <p:grpSpPr bwMode="auto">
            <a:xfrm>
              <a:off x="1449388" y="1858045"/>
              <a:ext cx="1524000" cy="1522412"/>
              <a:chOff x="3091333" y="1182834"/>
              <a:chExt cx="3298687" cy="3298688"/>
            </a:xfrm>
          </p:grpSpPr>
          <p:sp>
            <p:nvSpPr>
              <p:cNvPr id="19" name="椭圆 18"/>
              <p:cNvSpPr>
                <a:spLocks noChangeArrowheads="1"/>
              </p:cNvSpPr>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anchor="ctr"/>
              <a:lstStyle/>
              <a:p>
                <a:pPr defTabSz="967740" fontAlgn="auto">
                  <a:spcBef>
                    <a:spcPts val="0"/>
                  </a:spcBef>
                  <a:spcAft>
                    <a:spcPts val="0"/>
                  </a:spcAft>
                  <a:defRPr/>
                </a:pPr>
                <a:endParaRPr lang="zh-CN" altLang="en-US" sz="1900">
                  <a:solidFill>
                    <a:schemeClr val="lt1"/>
                  </a:solidFill>
                  <a:latin typeface="+mn-lt"/>
                  <a:ea typeface="+mn-ea"/>
                </a:endParaRPr>
              </a:p>
            </p:txBody>
          </p:sp>
          <p:grpSp>
            <p:nvGrpSpPr>
              <p:cNvPr id="20" name="组合 1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1" name="同心圆 2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1900">
                    <a:solidFill>
                      <a:schemeClr val="tx1"/>
                    </a:solidFill>
                  </a:endParaRPr>
                </a:p>
              </p:txBody>
            </p:sp>
            <p:sp>
              <p:nvSpPr>
                <p:cNvPr id="35" name="同心圆 34"/>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1900">
                    <a:solidFill>
                      <a:schemeClr val="tx1"/>
                    </a:solidFill>
                  </a:endParaRPr>
                </a:p>
              </p:txBody>
            </p:sp>
          </p:grpSp>
        </p:grpSp>
        <p:sp>
          <p:nvSpPr>
            <p:cNvPr id="18"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495"/>
              <a:r>
                <a:rPr lang="en-US" altLang="zh-CN" sz="5000" b="1" dirty="0" smtClean="0">
                  <a:solidFill>
                    <a:schemeClr val="bg1"/>
                  </a:solidFill>
                  <a:latin typeface="微软雅黑" panose="020B0503020204020204" pitchFamily="34" charset="-122"/>
                  <a:ea typeface="微软雅黑" panose="020B0503020204020204" pitchFamily="34" charset="-122"/>
                  <a:cs typeface="宋体" pitchFamily="2" charset="-122"/>
                </a:rPr>
                <a:t>03</a:t>
              </a:r>
              <a:endParaRPr lang="en-US" altLang="zh-CN" sz="5000" dirty="0">
                <a:solidFill>
                  <a:schemeClr val="bg1"/>
                </a:solidFill>
                <a:latin typeface="微软雅黑" panose="020B0503020204020204" pitchFamily="34" charset="-122"/>
                <a:ea typeface="微软雅黑" panose="020B0503020204020204" pitchFamily="34" charset="-122"/>
                <a:cs typeface="宋体" pitchFamily="2" charset="-122"/>
              </a:endParaRPr>
            </a:p>
          </p:txBody>
        </p:sp>
      </p:grpSp>
      <p:sp>
        <p:nvSpPr>
          <p:cNvPr id="36" name="Rectangle 4"/>
          <p:cNvSpPr txBox="1">
            <a:spLocks noChangeArrowheads="1"/>
          </p:cNvSpPr>
          <p:nvPr/>
        </p:nvSpPr>
        <p:spPr bwMode="auto">
          <a:xfrm>
            <a:off x="3070498" y="2572544"/>
            <a:ext cx="3014464" cy="57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smtClean="0">
                <a:ln>
                  <a:noFill/>
                </a:ln>
                <a:solidFill>
                  <a:schemeClr val="tx1">
                    <a:lumMod val="85000"/>
                    <a:lumOff val="15000"/>
                  </a:schemeClr>
                </a:solidFill>
                <a:effectLst/>
                <a:uLnTx/>
                <a:uFillTx/>
                <a:latin typeface="Arial" panose="020B0604020202020204"/>
                <a:ea typeface="微软雅黑"/>
                <a:cs typeface="+mj-cs"/>
              </a:rPr>
              <a:t>成功项目展示</a:t>
            </a:r>
            <a:endParaRPr kumimoji="0" lang="zh-CN" altLang="en-US" sz="3000" b="0" i="0" u="none" strike="noStrike" kern="0" cap="none" spc="0" normalizeH="0" baseline="0" noProof="0" dirty="0">
              <a:ln>
                <a:noFill/>
              </a:ln>
              <a:solidFill>
                <a:schemeClr val="tx1">
                  <a:lumMod val="85000"/>
                  <a:lumOff val="15000"/>
                </a:schemeClr>
              </a:solidFill>
              <a:effectLst/>
              <a:uLnTx/>
              <a:uFillTx/>
              <a:latin typeface="Arial" panose="020B0604020202020204"/>
              <a:ea typeface="微软雅黑"/>
              <a:cs typeface="+mj-cs"/>
            </a:endParaRPr>
          </a:p>
        </p:txBody>
      </p:sp>
      <p:sp>
        <p:nvSpPr>
          <p:cNvPr id="14" name="Rectangle 4"/>
          <p:cNvSpPr txBox="1">
            <a:spLocks noChangeArrowheads="1"/>
          </p:cNvSpPr>
          <p:nvPr/>
        </p:nvSpPr>
        <p:spPr bwMode="auto">
          <a:xfrm>
            <a:off x="3199415" y="2860576"/>
            <a:ext cx="2813539" cy="885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defPPr>
              <a:defRPr lang="zh-CN"/>
            </a:defPPr>
            <a:lvl1pPr lvl="0" indent="0" algn="ctr" fontAlgn="auto">
              <a:spcBef>
                <a:spcPts val="0"/>
              </a:spcBef>
              <a:spcAft>
                <a:spcPts val="0"/>
              </a:spcAft>
              <a:buFontTx/>
              <a:buNone/>
              <a:defRPr sz="1500" b="0" kern="0">
                <a:solidFill>
                  <a:schemeClr val="tx1">
                    <a:lumMod val="85000"/>
                    <a:lumOff val="15000"/>
                  </a:schemeClr>
                </a:solidFill>
                <a:latin typeface="Arial" panose="020B0604020202020204"/>
                <a:ea typeface="微软雅黑"/>
                <a:cs typeface="+mj-cs"/>
              </a:defRPr>
            </a:lvl1pPr>
            <a:lvl2pPr marL="742950" indent="-285750" eaLnBrk="0" hangingPunct="0">
              <a:spcBef>
                <a:spcPct val="20000"/>
              </a:spcBef>
              <a:buChar char="–"/>
              <a:defRPr sz="2000">
                <a:ea typeface="仿宋_GB2312" pitchFamily="49" charset="-122"/>
              </a:defRPr>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zh-CN" dirty="0"/>
              <a:t>SUCCESSFUL PROJECT PRESENTATION</a:t>
            </a:r>
            <a:endParaRPr lang="zh-CN" altLang="en-US" dirty="0"/>
          </a:p>
        </p:txBody>
      </p:sp>
      <p:sp>
        <p:nvSpPr>
          <p:cNvPr id="22" name="TextBox 15"/>
          <p:cNvSpPr txBox="1">
            <a:spLocks noChangeArrowheads="1"/>
          </p:cNvSpPr>
          <p:nvPr/>
        </p:nvSpPr>
        <p:spPr bwMode="auto">
          <a:xfrm>
            <a:off x="3483732" y="3724672"/>
            <a:ext cx="2097174"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gn="ctr"/>
            <a:r>
              <a:rPr lang="zh-CN" altLang="en-US" dirty="0" smtClean="0">
                <a:solidFill>
                  <a:schemeClr val="tx1">
                    <a:lumMod val="95000"/>
                    <a:lumOff val="5000"/>
                  </a:schemeClr>
                </a:solidFill>
              </a:rPr>
              <a:t> </a:t>
            </a:r>
            <a:r>
              <a:rPr lang="zh-CN" altLang="en-US" dirty="0">
                <a:solidFill>
                  <a:schemeClr val="tx1">
                    <a:lumMod val="95000"/>
                    <a:lumOff val="5000"/>
                  </a:schemeClr>
                </a:solidFill>
              </a:rPr>
              <a:t>成功项目展示之一     </a:t>
            </a:r>
            <a:endParaRPr lang="zh-CN" altLang="en-US" dirty="0">
              <a:solidFill>
                <a:schemeClr val="tx1">
                  <a:lumMod val="95000"/>
                  <a:lumOff val="5000"/>
                </a:schemeClr>
              </a:solidFill>
            </a:endParaRPr>
          </a:p>
          <a:p>
            <a:pPr algn="ctr"/>
            <a:r>
              <a:rPr lang="zh-CN" altLang="en-US" dirty="0" smtClean="0">
                <a:solidFill>
                  <a:schemeClr val="tx1">
                    <a:lumMod val="95000"/>
                    <a:lumOff val="5000"/>
                  </a:schemeClr>
                </a:solidFill>
              </a:rPr>
              <a:t>成功</a:t>
            </a:r>
            <a:r>
              <a:rPr lang="zh-CN" altLang="en-US" dirty="0">
                <a:solidFill>
                  <a:schemeClr val="tx1">
                    <a:lumMod val="95000"/>
                    <a:lumOff val="5000"/>
                  </a:schemeClr>
                </a:solidFill>
              </a:rPr>
              <a:t>项目展示之</a:t>
            </a:r>
            <a:r>
              <a:rPr lang="zh-CN" altLang="en-US" dirty="0" smtClean="0">
                <a:solidFill>
                  <a:schemeClr val="tx1">
                    <a:lumMod val="95000"/>
                    <a:lumOff val="5000"/>
                  </a:schemeClr>
                </a:solidFill>
              </a:rPr>
              <a:t>二</a:t>
            </a:r>
            <a:endParaRPr lang="en-US" altLang="zh-CN" dirty="0" smtClean="0">
              <a:solidFill>
                <a:schemeClr val="tx1">
                  <a:lumMod val="95000"/>
                  <a:lumOff val="5000"/>
                </a:schemeClr>
              </a:solidFill>
            </a:endParaRPr>
          </a:p>
          <a:p>
            <a:pPr algn="ctr"/>
            <a:r>
              <a:rPr lang="zh-CN" altLang="en-US" dirty="0" smtClean="0">
                <a:solidFill>
                  <a:schemeClr val="tx1">
                    <a:lumMod val="95000"/>
                    <a:lumOff val="5000"/>
                  </a:schemeClr>
                </a:solidFill>
              </a:rPr>
              <a:t>成功</a:t>
            </a:r>
            <a:r>
              <a:rPr lang="zh-CN" altLang="en-US" dirty="0">
                <a:solidFill>
                  <a:schemeClr val="tx1">
                    <a:lumMod val="95000"/>
                    <a:lumOff val="5000"/>
                  </a:schemeClr>
                </a:solidFill>
              </a:rPr>
              <a:t>项目展示</a:t>
            </a:r>
            <a:r>
              <a:rPr lang="zh-CN" altLang="en-US" dirty="0" smtClean="0">
                <a:solidFill>
                  <a:schemeClr val="tx1">
                    <a:lumMod val="95000"/>
                    <a:lumOff val="5000"/>
                  </a:schemeClr>
                </a:solidFill>
              </a:rPr>
              <a:t>之三</a:t>
            </a:r>
            <a:endParaRPr lang="zh-CN" altLang="en-US" dirty="0">
              <a:solidFill>
                <a:schemeClr val="tx1">
                  <a:lumMod val="95000"/>
                  <a:lumOff val="5000"/>
                </a:schemeClr>
              </a:solidFill>
            </a:endParaRPr>
          </a:p>
        </p:txBody>
      </p:sp>
      <p:grpSp>
        <p:nvGrpSpPr>
          <p:cNvPr id="13" name="组合 12"/>
          <p:cNvGrpSpPr/>
          <p:nvPr/>
        </p:nvGrpSpPr>
        <p:grpSpPr>
          <a:xfrm>
            <a:off x="-899814" y="1677567"/>
            <a:ext cx="1806854" cy="1590266"/>
            <a:chOff x="686505" y="3160938"/>
            <a:chExt cx="1636825" cy="1440620"/>
          </a:xfrm>
        </p:grpSpPr>
        <p:sp>
          <p:nvSpPr>
            <p:cNvPr id="23" name="Freeform 5"/>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4" name="Freeform 5"/>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grpSp>
        <p:nvGrpSpPr>
          <p:cNvPr id="25" name="组合 24"/>
          <p:cNvGrpSpPr/>
          <p:nvPr/>
        </p:nvGrpSpPr>
        <p:grpSpPr>
          <a:xfrm>
            <a:off x="8187036" y="1677567"/>
            <a:ext cx="1806854" cy="1590266"/>
            <a:chOff x="686505" y="3160938"/>
            <a:chExt cx="1636825" cy="1440620"/>
          </a:xfrm>
        </p:grpSpPr>
        <p:sp>
          <p:nvSpPr>
            <p:cNvPr id="26" name="Freeform 5"/>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7" name="Freeform 5"/>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8" presetClass="emph" presetSubtype="0" fill="hold" nodeType="withEffect">
                                  <p:stCondLst>
                                    <p:cond delay="0"/>
                                  </p:stCondLst>
                                  <p:childTnLst>
                                    <p:animRot by="21600000">
                                      <p:cBhvr>
                                        <p:cTn id="18" dur="500" fill="hold"/>
                                        <p:tgtEl>
                                          <p:spTgt spid="16"/>
                                        </p:tgtEl>
                                        <p:attrNameLst>
                                          <p:attrName>r</p:attrName>
                                        </p:attrNameLst>
                                      </p:cBhvr>
                                    </p:animRo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700"/>
                                        <p:tgtEl>
                                          <p:spTgt spid="3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700"/>
                                        <p:tgtEl>
                                          <p:spTgt spid="14"/>
                                        </p:tgtEl>
                                      </p:cBhvr>
                                    </p:animEffect>
                                  </p:childTnLst>
                                </p:cTn>
                              </p:par>
                            </p:childTnLst>
                          </p:cTn>
                        </p:par>
                        <p:par>
                          <p:cTn id="26" fill="hold">
                            <p:stCondLst>
                              <p:cond delay="20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22"/>
                                        </p:tgtEl>
                                        <p:attrNameLst>
                                          <p:attrName>style.visibility</p:attrName>
                                        </p:attrNameLst>
                                      </p:cBhvr>
                                      <p:to>
                                        <p:strVal val="visible"/>
                                      </p:to>
                                    </p:set>
                                    <p:anim calcmode="discrete" valueType="clr">
                                      <p:cBhvr override="childStyle">
                                        <p:cTn id="29"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2"/>
                                        </p:tgtEl>
                                        <p:attrNameLst>
                                          <p:attrName>fillcolor</p:attrName>
                                        </p:attrNameLst>
                                      </p:cBhvr>
                                      <p:tavLst>
                                        <p:tav tm="0">
                                          <p:val>
                                            <p:clrVal>
                                              <a:schemeClr val="accent2"/>
                                            </p:clrVal>
                                          </p:val>
                                        </p:tav>
                                        <p:tav tm="50000">
                                          <p:val>
                                            <p:clrVal>
                                              <a:schemeClr val="hlink"/>
                                            </p:clrVal>
                                          </p:val>
                                        </p:tav>
                                      </p:tavLst>
                                    </p:anim>
                                    <p:set>
                                      <p:cBhvr>
                                        <p:cTn id="31"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4"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
          <p:cNvPicPr>
            <a:picLocks noChangeAspect="1"/>
          </p:cNvPicPr>
          <p:nvPr/>
        </p:nvPicPr>
        <p:blipFill>
          <a:blip r:embed="rId1">
            <a:duotone>
              <a:schemeClr val="accent4">
                <a:shade val="45000"/>
                <a:satMod val="135000"/>
              </a:schemeClr>
              <a:prstClr val="white"/>
            </a:duotone>
            <a:extLst>
              <a:ext uri="{BEBA8EAE-BF5A-486C-A8C5-ECC9F3942E4B}">
                <a14:imgProps xmlns:a14="http://schemas.microsoft.com/office/drawing/2010/main">
                  <a14:imgLayer r:embed="rId2">
                    <a14:imgEffect>
                      <a14:colorTemperature colorTemp="5900"/>
                    </a14:imgEffect>
                    <a14:imgEffect>
                      <a14:saturation sat="66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0" y="1346607"/>
            <a:ext cx="9145588" cy="2104679"/>
          </a:xfrm>
          <a:prstGeom prst="rect">
            <a:avLst/>
          </a:prstGeom>
        </p:spPr>
      </p:pic>
      <p:pic>
        <p:nvPicPr>
          <p:cNvPr id="34" name="Picture 2" descr="Monitor.png"/>
          <p:cNvPicPr>
            <a:picLocks noChangeAspect="1"/>
          </p:cNvPicPr>
          <p:nvPr/>
        </p:nvPicPr>
        <p:blipFill>
          <a:blip r:embed="rId3"/>
          <a:stretch>
            <a:fillRect/>
          </a:stretch>
        </p:blipFill>
        <p:spPr>
          <a:xfrm>
            <a:off x="4043582" y="836561"/>
            <a:ext cx="3143817" cy="2620202"/>
          </a:xfrm>
          <a:prstGeom prst="rect">
            <a:avLst/>
          </a:prstGeom>
        </p:spPr>
      </p:pic>
      <p:pic>
        <p:nvPicPr>
          <p:cNvPr id="35"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7248"/>
          <a:stretch>
            <a:fillRect/>
          </a:stretch>
        </p:blipFill>
        <p:spPr>
          <a:xfrm>
            <a:off x="4212754" y="998220"/>
            <a:ext cx="2808311" cy="1624844"/>
          </a:xfrm>
          <a:prstGeom prst="rect">
            <a:avLst/>
          </a:prstGeom>
          <a:blipFill>
            <a:blip r:embed="rId5"/>
            <a:stretch>
              <a:fillRect/>
            </a:stretch>
          </a:blipFill>
          <a:effectLst>
            <a:innerShdw blurRad="63500" dist="25400" dir="13500000">
              <a:prstClr val="black">
                <a:alpha val="21000"/>
              </a:prstClr>
            </a:innerShdw>
          </a:effectLst>
        </p:spPr>
      </p:pic>
      <p:pic>
        <p:nvPicPr>
          <p:cNvPr id="36" name="Picture 4" descr="Monitor-Light.png"/>
          <p:cNvPicPr>
            <a:picLocks noChangeAspect="1"/>
          </p:cNvPicPr>
          <p:nvPr/>
        </p:nvPicPr>
        <p:blipFill>
          <a:blip r:embed="rId6" cstate="print"/>
          <a:stretch>
            <a:fillRect/>
          </a:stretch>
        </p:blipFill>
        <p:spPr>
          <a:xfrm>
            <a:off x="5914332" y="908024"/>
            <a:ext cx="1201618" cy="1470168"/>
          </a:xfrm>
          <a:prstGeom prst="rect">
            <a:avLst/>
          </a:prstGeom>
        </p:spPr>
      </p:pic>
      <p:pic>
        <p:nvPicPr>
          <p:cNvPr id="37" name="Picture 5" descr="ipad.png"/>
          <p:cNvPicPr>
            <a:picLocks noChangeAspect="1"/>
          </p:cNvPicPr>
          <p:nvPr/>
        </p:nvPicPr>
        <p:blipFill>
          <a:blip r:embed="rId7"/>
          <a:stretch>
            <a:fillRect/>
          </a:stretch>
        </p:blipFill>
        <p:spPr>
          <a:xfrm>
            <a:off x="5825387" y="1342009"/>
            <a:ext cx="2980912" cy="2858402"/>
          </a:xfrm>
          <a:prstGeom prst="rect">
            <a:avLst/>
          </a:prstGeom>
        </p:spPr>
      </p:pic>
      <p:pic>
        <p:nvPicPr>
          <p:cNvPr id="38"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32137" t="1" r="2707" b="3724"/>
          <a:stretch>
            <a:fillRect/>
          </a:stretch>
        </p:blipFill>
        <p:spPr>
          <a:xfrm>
            <a:off x="6515141" y="1509758"/>
            <a:ext cx="1586045" cy="1960528"/>
          </a:xfrm>
          <a:prstGeom prst="rect">
            <a:avLst/>
          </a:prstGeom>
          <a:effectLst>
            <a:innerShdw blurRad="63500" dist="25400" dir="13500000">
              <a:prstClr val="black">
                <a:alpha val="26000"/>
              </a:prstClr>
            </a:innerShdw>
          </a:effectLst>
        </p:spPr>
      </p:pic>
      <p:pic>
        <p:nvPicPr>
          <p:cNvPr id="39" name="Picture 7" descr="ipad-light.png"/>
          <p:cNvPicPr>
            <a:picLocks noChangeAspect="1"/>
          </p:cNvPicPr>
          <p:nvPr/>
        </p:nvPicPr>
        <p:blipFill>
          <a:blip r:embed="rId9"/>
          <a:stretch>
            <a:fillRect/>
          </a:stretch>
        </p:blipFill>
        <p:spPr>
          <a:xfrm flipH="1">
            <a:off x="7214452" y="1405022"/>
            <a:ext cx="915621" cy="2072317"/>
          </a:xfrm>
          <a:prstGeom prst="rect">
            <a:avLst/>
          </a:prstGeom>
        </p:spPr>
      </p:pic>
      <p:sp>
        <p:nvSpPr>
          <p:cNvPr id="40" name="TextBox 39"/>
          <p:cNvSpPr txBox="1"/>
          <p:nvPr/>
        </p:nvSpPr>
        <p:spPr>
          <a:xfrm>
            <a:off x="1259211" y="3791743"/>
            <a:ext cx="1061812"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7F7F7F">
                    <a:lumMod val="50000"/>
                  </a:srgbClr>
                </a:solidFill>
                <a:effectLst/>
                <a:uLnTx/>
                <a:uFillTx/>
                <a:latin typeface="微软雅黑"/>
                <a:ea typeface="微软雅黑"/>
              </a:rPr>
              <a:t>成功项目</a:t>
            </a:r>
            <a:endParaRPr kumimoji="0" lang="zh-CN" altLang="en-US" sz="1800" b="0" i="0" u="none" strike="noStrike" kern="0" cap="none" spc="0" normalizeH="0" baseline="0" noProof="0" dirty="0">
              <a:ln>
                <a:noFill/>
              </a:ln>
              <a:solidFill>
                <a:srgbClr val="7F7F7F">
                  <a:lumMod val="50000"/>
                </a:srgbClr>
              </a:solidFill>
              <a:effectLst/>
              <a:uLnTx/>
              <a:uFillTx/>
              <a:latin typeface="微软雅黑"/>
              <a:ea typeface="微软雅黑"/>
            </a:endParaRPr>
          </a:p>
        </p:txBody>
      </p:sp>
      <p:sp>
        <p:nvSpPr>
          <p:cNvPr id="41" name="TextBox 40"/>
          <p:cNvSpPr txBox="1"/>
          <p:nvPr/>
        </p:nvSpPr>
        <p:spPr>
          <a:xfrm>
            <a:off x="3980820" y="3791743"/>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a:ea typeface="微软雅黑"/>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a:ea typeface="微软雅黑"/>
              </a:rPr>
              <a:t>成功项目</a:t>
            </a:r>
            <a:endParaRPr kumimoji="0" lang="zh-CN" altLang="en-US" sz="1800" b="0" i="0" u="none" strike="noStrike" kern="0" cap="none" spc="0" normalizeH="0" baseline="0" noProof="0" dirty="0">
              <a:ln>
                <a:noFill/>
              </a:ln>
              <a:solidFill>
                <a:srgbClr val="7F7F7F">
                  <a:lumMod val="50000"/>
                </a:srgbClr>
              </a:solidFill>
              <a:effectLst/>
              <a:uLnTx/>
              <a:uFillTx/>
              <a:latin typeface="微软雅黑"/>
              <a:ea typeface="微软雅黑"/>
            </a:endParaRPr>
          </a:p>
        </p:txBody>
      </p:sp>
      <p:sp>
        <p:nvSpPr>
          <p:cNvPr id="42" name="TextBox 41"/>
          <p:cNvSpPr txBox="1"/>
          <p:nvPr/>
        </p:nvSpPr>
        <p:spPr>
          <a:xfrm>
            <a:off x="6740778" y="3791743"/>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a:ea typeface="微软雅黑"/>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a:ea typeface="微软雅黑"/>
              </a:rPr>
              <a:t>成功项目</a:t>
            </a:r>
            <a:endParaRPr kumimoji="0" lang="zh-CN" altLang="en-US" sz="1800" b="0" i="0" u="none" strike="noStrike" kern="0" cap="none" spc="0" normalizeH="0" baseline="0" noProof="0" dirty="0">
              <a:ln>
                <a:noFill/>
              </a:ln>
              <a:solidFill>
                <a:srgbClr val="7F7F7F">
                  <a:lumMod val="50000"/>
                </a:srgbClr>
              </a:solidFill>
              <a:effectLst/>
              <a:uLnTx/>
              <a:uFillTx/>
              <a:latin typeface="微软雅黑"/>
              <a:ea typeface="微软雅黑"/>
            </a:endParaRPr>
          </a:p>
        </p:txBody>
      </p:sp>
      <p:sp>
        <p:nvSpPr>
          <p:cNvPr id="43" name="TextBox 42"/>
          <p:cNvSpPr txBox="1"/>
          <p:nvPr/>
        </p:nvSpPr>
        <p:spPr>
          <a:xfrm>
            <a:off x="759048" y="4200411"/>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这里可以添加主要内容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可以添加主要内容这里可以添加主要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endParaRPr kumimoji="0" lang="zh-CN" altLang="en-US" sz="800" b="0" i="0" u="none" strike="noStrike" kern="0" cap="none" spc="0" normalizeH="0" baseline="0" noProof="0" dirty="0">
              <a:ln>
                <a:noFill/>
              </a:ln>
              <a:solidFill>
                <a:srgbClr val="484849"/>
              </a:solidFill>
              <a:effectLst/>
              <a:uLnTx/>
              <a:uFillTx/>
              <a:latin typeface="微软雅黑"/>
              <a:ea typeface="微软雅黑"/>
            </a:endParaRPr>
          </a:p>
        </p:txBody>
      </p:sp>
      <p:sp>
        <p:nvSpPr>
          <p:cNvPr id="44" name="TextBox 43"/>
          <p:cNvSpPr txBox="1"/>
          <p:nvPr/>
        </p:nvSpPr>
        <p:spPr>
          <a:xfrm>
            <a:off x="3366358" y="4200411"/>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这里可以添加主要内容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可以添加主要内容这里可以添加主要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endParaRPr kumimoji="0" lang="zh-CN" altLang="en-US" sz="800" b="0" i="0" u="none" strike="noStrike" kern="0" cap="none" spc="0" normalizeH="0" baseline="0" noProof="0" dirty="0">
              <a:ln>
                <a:noFill/>
              </a:ln>
              <a:solidFill>
                <a:srgbClr val="484849"/>
              </a:solidFill>
              <a:effectLst/>
              <a:uLnTx/>
              <a:uFillTx/>
              <a:latin typeface="微软雅黑"/>
              <a:ea typeface="微软雅黑"/>
            </a:endParaRPr>
          </a:p>
        </p:txBody>
      </p:sp>
      <p:sp>
        <p:nvSpPr>
          <p:cNvPr id="45" name="TextBox 44"/>
          <p:cNvSpPr txBox="1"/>
          <p:nvPr/>
        </p:nvSpPr>
        <p:spPr>
          <a:xfrm>
            <a:off x="6054948" y="4200411"/>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这里可以添加主要内容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r>
              <a:rPr kumimoji="0" lang="zh-CN" altLang="en-US" sz="800" b="0" i="0" u="none" strike="noStrike" kern="0" cap="none" spc="0" normalizeH="0" baseline="0" noProof="0" dirty="0">
                <a:ln>
                  <a:noFill/>
                </a:ln>
                <a:solidFill>
                  <a:srgbClr val="484849"/>
                </a:solidFill>
                <a:effectLst/>
                <a:uLnTx/>
                <a:uFillTx/>
                <a:latin typeface="微软雅黑"/>
                <a:ea typeface="微软雅黑"/>
              </a:rPr>
              <a:t>可以添加主要内容这里可以添加主要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a:ea typeface="微软雅黑"/>
              </a:rPr>
              <a:t>内容</a:t>
            </a:r>
            <a:endParaRPr kumimoji="0" lang="zh-CN" altLang="en-US" sz="800" b="0" i="0" u="none" strike="noStrike" kern="0" cap="none" spc="0" normalizeH="0" baseline="0" noProof="0" dirty="0">
              <a:ln>
                <a:noFill/>
              </a:ln>
              <a:solidFill>
                <a:srgbClr val="484849"/>
              </a:solidFill>
              <a:effectLst/>
              <a:uLnTx/>
              <a:uFillTx/>
              <a:latin typeface="微软雅黑"/>
              <a:ea typeface="微软雅黑"/>
            </a:endParaRPr>
          </a:p>
        </p:txBody>
      </p:sp>
      <p:sp>
        <p:nvSpPr>
          <p:cNvPr id="46" name="文本框 37"/>
          <p:cNvSpPr>
            <a:spLocks noChangeArrowheads="1"/>
          </p:cNvSpPr>
          <p:nvPr/>
        </p:nvSpPr>
        <p:spPr bwMode="auto">
          <a:xfrm>
            <a:off x="305594" y="2343944"/>
            <a:ext cx="2998402" cy="99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sz="3000" b="0" i="0" u="none" strike="noStrike" kern="0" cap="none" spc="0" normalizeH="0" baseline="0" noProof="0" dirty="0" smtClean="0">
                <a:ln>
                  <a:noFill/>
                </a:ln>
                <a:blipFill dpi="0" rotWithShape="1">
                  <a:blip r:embed="rId10">
                    <a:extLst>
                      <a:ext uri="{28A0092B-C50C-407E-A947-70E740481C1C}">
                        <a14:useLocalDpi xmlns:a14="http://schemas.microsoft.com/office/drawing/2010/main" val="0"/>
                      </a:ext>
                    </a:extLst>
                  </a:blip>
                  <a:srcRect/>
                  <a:stretch>
                    <a:fillRect/>
                  </a:stretch>
                </a:blipFill>
                <a:effectLst/>
                <a:uLnTx/>
                <a:uFillTx/>
                <a:sym typeface="Arial" panose="020B0604020202020204" pitchFamily="34" charset="0"/>
              </a:rPr>
              <a:t>PRODUCT </a:t>
            </a:r>
            <a:endParaRPr kumimoji="0" lang="en-US" sz="3000" b="0" i="0" u="none" strike="noStrike" kern="0" cap="none" spc="0" normalizeH="0" baseline="0" noProof="0" dirty="0" smtClean="0">
              <a:ln>
                <a:noFill/>
              </a:ln>
              <a:blipFill dpi="0" rotWithShape="1">
                <a:blip r:embed="rId10">
                  <a:extLst>
                    <a:ext uri="{28A0092B-C50C-407E-A947-70E740481C1C}">
                      <a14:useLocalDpi xmlns:a14="http://schemas.microsoft.com/office/drawing/2010/main" val="0"/>
                    </a:ext>
                  </a:extLst>
                </a:blip>
                <a:srcRect/>
                <a:stretch>
                  <a:fillRect/>
                </a:stretch>
              </a:blipFill>
              <a:effectLst/>
              <a:uLnTx/>
              <a:uFillTx/>
              <a:sym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defRPr/>
            </a:pPr>
            <a:r>
              <a:rPr kumimoji="0" lang="en-US" sz="3000" b="0" i="0" u="none" strike="noStrike" kern="0" cap="none" spc="0" normalizeH="0" baseline="0" noProof="0" dirty="0" smtClean="0">
                <a:ln>
                  <a:noFill/>
                </a:ln>
                <a:blipFill dpi="0" rotWithShape="1">
                  <a:blip r:embed="rId10">
                    <a:extLst>
                      <a:ext uri="{28A0092B-C50C-407E-A947-70E740481C1C}">
                        <a14:useLocalDpi xmlns:a14="http://schemas.microsoft.com/office/drawing/2010/main" val="0"/>
                      </a:ext>
                    </a:extLst>
                  </a:blip>
                  <a:srcRect/>
                  <a:stretch>
                    <a:fillRect/>
                  </a:stretch>
                </a:blipFill>
                <a:effectLst/>
                <a:uLnTx/>
                <a:uFillTx/>
                <a:sym typeface="Arial" panose="020B0604020202020204" pitchFamily="34" charset="0"/>
              </a:rPr>
              <a:t>    OVERVIEW</a:t>
            </a:r>
            <a:endParaRPr kumimoji="0" lang="zh-CN" altLang="en-US" sz="3000" b="0" i="0" u="none" strike="noStrike" kern="0" cap="none" spc="0" normalizeH="0" baseline="-3000" noProof="0" dirty="0">
              <a:ln>
                <a:noFill/>
              </a:ln>
              <a:blipFill dpi="0" rotWithShape="1">
                <a:blip r:embed="rId10">
                  <a:extLst>
                    <a:ext uri="{28A0092B-C50C-407E-A947-70E740481C1C}">
                      <a14:useLocalDpi xmlns:a14="http://schemas.microsoft.com/office/drawing/2010/main" val="0"/>
                    </a:ext>
                  </a:extLst>
                </a:blip>
                <a:srcRect/>
                <a:stretch>
                  <a:fillRect/>
                </a:stretch>
              </a:blipFill>
              <a:effectLst/>
              <a:uLnTx/>
              <a:uFillTx/>
              <a:sym typeface="Arial" panose="020B0604020202020204" pitchFamily="34" charset="0"/>
            </a:endParaRPr>
          </a:p>
        </p:txBody>
      </p:sp>
      <p:pic>
        <p:nvPicPr>
          <p:cNvPr id="47" name="Picture 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直接连接符 47"/>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49" name="文本框 31"/>
          <p:cNvSpPr>
            <a:spLocks noChangeArrowheads="1"/>
          </p:cNvSpPr>
          <p:nvPr/>
        </p:nvSpPr>
        <p:spPr bwMode="auto">
          <a:xfrm>
            <a:off x="6084962"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sym typeface="Arial" panose="020B0604020202020204" pitchFamily="34" charset="0"/>
              </a:rPr>
              <a:t>PRODUCT OVERVIEW</a:t>
            </a:r>
            <a:endParaRPr lang="zh-CN" altLang="en-US" sz="1600" kern="0" dirty="0">
              <a:solidFill>
                <a:srgbClr val="2F5879"/>
              </a:solidFill>
              <a:latin typeface="Impact" panose="020B0806030902050204" pitchFamily="34" charset="0"/>
              <a:sym typeface="Arial" panose="020B0604020202020204" pitchFamily="34" charset="0"/>
            </a:endParaRPr>
          </a:p>
        </p:txBody>
      </p:sp>
      <p:sp>
        <p:nvSpPr>
          <p:cNvPr id="50"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51" name="组合 50"/>
          <p:cNvGrpSpPr/>
          <p:nvPr/>
        </p:nvGrpSpPr>
        <p:grpSpPr>
          <a:xfrm>
            <a:off x="520640" y="196280"/>
            <a:ext cx="1766054" cy="551522"/>
            <a:chOff x="520640" y="251298"/>
            <a:chExt cx="1766054" cy="551522"/>
          </a:xfrm>
        </p:grpSpPr>
        <p:sp>
          <p:nvSpPr>
            <p:cNvPr id="52" name="矩形 3"/>
            <p:cNvSpPr>
              <a:spLocks noChangeArrowheads="1"/>
            </p:cNvSpPr>
            <p:nvPr/>
          </p:nvSpPr>
          <p:spPr bwMode="auto">
            <a:xfrm>
              <a:off x="641935" y="251298"/>
              <a:ext cx="1523498"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成功项目展示</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3" name="组合 52"/>
            <p:cNvGrpSpPr/>
            <p:nvPr/>
          </p:nvGrpSpPr>
          <p:grpSpPr>
            <a:xfrm>
              <a:off x="520640" y="556320"/>
              <a:ext cx="1766054" cy="246500"/>
              <a:chOff x="562081" y="466763"/>
              <a:chExt cx="1766054" cy="246500"/>
            </a:xfrm>
          </p:grpSpPr>
          <p:sp>
            <p:nvSpPr>
              <p:cNvPr id="54"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55" name="组合 54"/>
              <p:cNvGrpSpPr/>
              <p:nvPr/>
            </p:nvGrpSpPr>
            <p:grpSpPr>
              <a:xfrm>
                <a:off x="931046" y="667544"/>
                <a:ext cx="1028125" cy="45719"/>
                <a:chOff x="688893" y="2574256"/>
                <a:chExt cx="7739508" cy="81111"/>
              </a:xfrm>
            </p:grpSpPr>
            <p:sp>
              <p:nvSpPr>
                <p:cNvPr id="5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6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par>
                                <p:cTn id="22" presetID="22" presetClass="entr" presetSubtype="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up)">
                                      <p:cBhvr>
                                        <p:cTn id="24" dur="500"/>
                                        <p:tgtEl>
                                          <p:spTgt spid="36"/>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up)">
                                      <p:cBhvr>
                                        <p:cTn id="34" dur="500"/>
                                        <p:tgtEl>
                                          <p:spTgt spid="38"/>
                                        </p:tgtEl>
                                      </p:cBhvr>
                                    </p:animEffect>
                                  </p:childTnLst>
                                </p:cTn>
                              </p:par>
                              <p:par>
                                <p:cTn id="35" presetID="22" presetClass="entr" presetSubtype="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500"/>
                                        <p:tgtEl>
                                          <p:spTgt spid="43"/>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up)">
                                      <p:cBhvr>
                                        <p:cTn id="54" dur="500"/>
                                        <p:tgtEl>
                                          <p:spTgt spid="4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up)">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直接连接符 37"/>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39" name="文本框 31"/>
          <p:cNvSpPr>
            <a:spLocks noChangeArrowheads="1"/>
          </p:cNvSpPr>
          <p:nvPr/>
        </p:nvSpPr>
        <p:spPr bwMode="auto">
          <a:xfrm>
            <a:off x="6084962"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sym typeface="Arial" panose="020B0604020202020204" pitchFamily="34" charset="0"/>
              </a:rPr>
              <a:t>PRODUCT OVERVIEW</a:t>
            </a:r>
            <a:endParaRPr lang="zh-CN" altLang="en-US" sz="1600" kern="0" dirty="0">
              <a:solidFill>
                <a:srgbClr val="2F5879"/>
              </a:solidFill>
              <a:latin typeface="Impact" panose="020B0806030902050204" pitchFamily="34" charset="0"/>
              <a:sym typeface="Arial" panose="020B0604020202020204" pitchFamily="34" charset="0"/>
            </a:endParaRPr>
          </a:p>
        </p:txBody>
      </p:sp>
      <p:sp>
        <p:nvSpPr>
          <p:cNvPr id="40"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41" name="组合 40"/>
          <p:cNvGrpSpPr/>
          <p:nvPr/>
        </p:nvGrpSpPr>
        <p:grpSpPr>
          <a:xfrm>
            <a:off x="520640" y="196280"/>
            <a:ext cx="1766054" cy="551522"/>
            <a:chOff x="520640" y="251298"/>
            <a:chExt cx="1766054" cy="551522"/>
          </a:xfrm>
        </p:grpSpPr>
        <p:sp>
          <p:nvSpPr>
            <p:cNvPr id="42" name="矩形 3"/>
            <p:cNvSpPr>
              <a:spLocks noChangeArrowheads="1"/>
            </p:cNvSpPr>
            <p:nvPr/>
          </p:nvSpPr>
          <p:spPr bwMode="auto">
            <a:xfrm>
              <a:off x="641935" y="251298"/>
              <a:ext cx="1523498"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成功项目展示</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3" name="组合 42"/>
            <p:cNvGrpSpPr/>
            <p:nvPr/>
          </p:nvGrpSpPr>
          <p:grpSpPr>
            <a:xfrm>
              <a:off x="520640" y="556320"/>
              <a:ext cx="1766054" cy="246500"/>
              <a:chOff x="562081" y="466763"/>
              <a:chExt cx="1766054" cy="246500"/>
            </a:xfrm>
          </p:grpSpPr>
          <p:sp>
            <p:nvSpPr>
              <p:cNvPr id="44"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45" name="组合 44"/>
              <p:cNvGrpSpPr/>
              <p:nvPr/>
            </p:nvGrpSpPr>
            <p:grpSpPr>
              <a:xfrm>
                <a:off x="931046" y="667544"/>
                <a:ext cx="1028125" cy="45719"/>
                <a:chOff x="688893" y="2574256"/>
                <a:chExt cx="7739508" cy="81111"/>
              </a:xfrm>
            </p:grpSpPr>
            <p:sp>
              <p:nvSpPr>
                <p:cNvPr id="46"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7"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8"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9"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0"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grpSp>
        <p:nvGrpSpPr>
          <p:cNvPr id="97" name="组合 96"/>
          <p:cNvGrpSpPr/>
          <p:nvPr/>
        </p:nvGrpSpPr>
        <p:grpSpPr>
          <a:xfrm>
            <a:off x="991394" y="1310857"/>
            <a:ext cx="1521536" cy="1521531"/>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99" name="椭圆 9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00" name="组合 99"/>
          <p:cNvGrpSpPr/>
          <p:nvPr/>
        </p:nvGrpSpPr>
        <p:grpSpPr>
          <a:xfrm>
            <a:off x="1121815" y="1415700"/>
            <a:ext cx="1295000" cy="1311843"/>
            <a:chOff x="1508143" y="1547194"/>
            <a:chExt cx="1697020" cy="1719092"/>
          </a:xfrm>
        </p:grpSpPr>
        <p:sp>
          <p:nvSpPr>
            <p:cNvPr id="101" name="椭圆 100"/>
            <p:cNvSpPr/>
            <p:nvPr/>
          </p:nvSpPr>
          <p:spPr>
            <a:xfrm>
              <a:off x="1508143" y="1547194"/>
              <a:ext cx="1697020" cy="1719092"/>
            </a:xfrm>
            <a:prstGeom prst="ellipse">
              <a:avLst/>
            </a:prstGeom>
            <a:solidFill>
              <a:srgbClr val="00B0F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02" name="椭圆 101"/>
            <p:cNvSpPr/>
            <p:nvPr/>
          </p:nvSpPr>
          <p:spPr>
            <a:xfrm>
              <a:off x="1557356" y="1607444"/>
              <a:ext cx="1598594" cy="1598592"/>
            </a:xfrm>
            <a:prstGeom prst="ellipse">
              <a:avLst/>
            </a:prstGeom>
            <a:blipFill>
              <a:blip r:embed="rId2"/>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103" name="组合 102"/>
          <p:cNvGrpSpPr/>
          <p:nvPr/>
        </p:nvGrpSpPr>
        <p:grpSpPr>
          <a:xfrm>
            <a:off x="2872502" y="1310857"/>
            <a:ext cx="1521536" cy="1521531"/>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05" name="椭圆 10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06" name="组合 105"/>
          <p:cNvGrpSpPr/>
          <p:nvPr/>
        </p:nvGrpSpPr>
        <p:grpSpPr>
          <a:xfrm>
            <a:off x="2986079" y="1393398"/>
            <a:ext cx="1295000" cy="1311843"/>
            <a:chOff x="1508143" y="1547194"/>
            <a:chExt cx="1697020" cy="1719092"/>
          </a:xfrm>
        </p:grpSpPr>
        <p:sp>
          <p:nvSpPr>
            <p:cNvPr id="107" name="椭圆 106"/>
            <p:cNvSpPr/>
            <p:nvPr/>
          </p:nvSpPr>
          <p:spPr>
            <a:xfrm>
              <a:off x="1508143" y="1547194"/>
              <a:ext cx="1697020" cy="1719092"/>
            </a:xfrm>
            <a:prstGeom prst="ellipse">
              <a:avLst/>
            </a:prstGeom>
            <a:solidFill>
              <a:srgbClr val="0070C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08" name="椭圆 107"/>
            <p:cNvSpPr/>
            <p:nvPr/>
          </p:nvSpPr>
          <p:spPr>
            <a:xfrm>
              <a:off x="1557356" y="1607444"/>
              <a:ext cx="1598594" cy="1598592"/>
            </a:xfrm>
            <a:prstGeom prst="ellipse">
              <a:avLst/>
            </a:prstGeom>
            <a:blipFill>
              <a:blip r:embed="rId3">
                <a:extLst>
                  <a:ext uri="{BEBA8EAE-BF5A-486C-A8C5-ECC9F3942E4B}">
                    <a14:imgProps xmlns:a14="http://schemas.microsoft.com/office/drawing/2010/main">
                      <a14:imgLayer r:embed="rId4">
                        <a14:imgEffect>
                          <a14:brightnessContrast bright="9000"/>
                        </a14:imgEffect>
                      </a14:imgLayer>
                    </a14:imgProps>
                  </a:ext>
                </a:extLst>
              </a:blip>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109" name="组合 108"/>
          <p:cNvGrpSpPr/>
          <p:nvPr/>
        </p:nvGrpSpPr>
        <p:grpSpPr>
          <a:xfrm>
            <a:off x="4777502" y="1310857"/>
            <a:ext cx="1521536" cy="1521531"/>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12" name="组合 111"/>
          <p:cNvGrpSpPr/>
          <p:nvPr/>
        </p:nvGrpSpPr>
        <p:grpSpPr>
          <a:xfrm>
            <a:off x="4890770" y="1412037"/>
            <a:ext cx="1295000" cy="1311843"/>
            <a:chOff x="1508143" y="1547194"/>
            <a:chExt cx="1697020" cy="1719092"/>
          </a:xfrm>
        </p:grpSpPr>
        <p:sp>
          <p:nvSpPr>
            <p:cNvPr id="113" name="椭圆 112"/>
            <p:cNvSpPr/>
            <p:nvPr/>
          </p:nvSpPr>
          <p:spPr>
            <a:xfrm>
              <a:off x="1508143" y="1547194"/>
              <a:ext cx="1697020" cy="1719092"/>
            </a:xfrm>
            <a:prstGeom prst="ellipse">
              <a:avLst/>
            </a:prstGeom>
            <a:solidFill>
              <a:srgbClr val="00B0F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14" name="椭圆 113"/>
            <p:cNvSpPr/>
            <p:nvPr/>
          </p:nvSpPr>
          <p:spPr>
            <a:xfrm>
              <a:off x="1557357" y="1607444"/>
              <a:ext cx="1598594" cy="1598592"/>
            </a:xfrm>
            <a:prstGeom prst="ellipse">
              <a:avLst/>
            </a:prstGeom>
            <a:blipFill>
              <a:blip r:embed="rId5"/>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115" name="组合 114"/>
          <p:cNvGrpSpPr/>
          <p:nvPr/>
        </p:nvGrpSpPr>
        <p:grpSpPr>
          <a:xfrm>
            <a:off x="6684966" y="1310857"/>
            <a:ext cx="1521536" cy="1521531"/>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18" name="组合 117"/>
          <p:cNvGrpSpPr/>
          <p:nvPr/>
        </p:nvGrpSpPr>
        <p:grpSpPr>
          <a:xfrm>
            <a:off x="6798234" y="1398108"/>
            <a:ext cx="1295000" cy="1311843"/>
            <a:chOff x="1508143" y="1547194"/>
            <a:chExt cx="1697020" cy="1719092"/>
          </a:xfrm>
        </p:grpSpPr>
        <p:sp>
          <p:nvSpPr>
            <p:cNvPr id="119" name="椭圆 118"/>
            <p:cNvSpPr/>
            <p:nvPr/>
          </p:nvSpPr>
          <p:spPr>
            <a:xfrm>
              <a:off x="1508143" y="1547194"/>
              <a:ext cx="1697020" cy="1719092"/>
            </a:xfrm>
            <a:prstGeom prst="ellipse">
              <a:avLst/>
            </a:prstGeom>
            <a:solidFill>
              <a:srgbClr val="0070C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20" name="椭圆 119"/>
            <p:cNvSpPr/>
            <p:nvPr/>
          </p:nvSpPr>
          <p:spPr>
            <a:xfrm>
              <a:off x="1557356" y="1607444"/>
              <a:ext cx="1598594" cy="1598592"/>
            </a:xfrm>
            <a:prstGeom prst="ellipse">
              <a:avLst/>
            </a:prstGeom>
            <a:blipFill>
              <a:blip r:embed="rId6"/>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sp>
        <p:nvSpPr>
          <p:cNvPr id="121" name="矩形 9"/>
          <p:cNvSpPr>
            <a:spLocks noChangeArrowheads="1"/>
          </p:cNvSpPr>
          <p:nvPr/>
        </p:nvSpPr>
        <p:spPr bwMode="auto">
          <a:xfrm>
            <a:off x="1235684" y="3248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项目名称</a:t>
            </a:r>
            <a:endParaRPr kumimoji="0" lang="zh-CN" altLang="en-US"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22" name="TextBox 121"/>
          <p:cNvSpPr txBox="1"/>
          <p:nvPr/>
        </p:nvSpPr>
        <p:spPr>
          <a:xfrm>
            <a:off x="915194" y="3505815"/>
            <a:ext cx="1536492" cy="12003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a:ea typeface="微软雅黑"/>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       在这里输入主要的职业经验及任职主要机构</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等等在这里输入主要的职业经验及任职主要机构</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等等在</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这里输入主要的职业经验及任职主要机构等等</a:t>
            </a: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p:txBody>
      </p:sp>
      <p:sp>
        <p:nvSpPr>
          <p:cNvPr id="123" name="矩形 9"/>
          <p:cNvSpPr>
            <a:spLocks noChangeArrowheads="1"/>
          </p:cNvSpPr>
          <p:nvPr/>
        </p:nvSpPr>
        <p:spPr bwMode="auto">
          <a:xfrm>
            <a:off x="3277394" y="3248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项目名称</a:t>
            </a:r>
            <a:endParaRPr kumimoji="0" lang="zh-CN" altLang="en-US"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24" name="TextBox 123"/>
          <p:cNvSpPr txBox="1"/>
          <p:nvPr/>
        </p:nvSpPr>
        <p:spPr>
          <a:xfrm>
            <a:off x="2883902" y="3505815"/>
            <a:ext cx="1536492" cy="12003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a:ea typeface="微软雅黑"/>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       在这里输入主要的职业经验及任职主要机构</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等等在这里输入主要的职业经验及任职主要机构</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等等在</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这里输入主要的职业经验及任职主要机构等等</a:t>
            </a: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p:txBody>
      </p:sp>
      <p:sp>
        <p:nvSpPr>
          <p:cNvPr id="125" name="矩形 9"/>
          <p:cNvSpPr>
            <a:spLocks noChangeArrowheads="1"/>
          </p:cNvSpPr>
          <p:nvPr/>
        </p:nvSpPr>
        <p:spPr bwMode="auto">
          <a:xfrm>
            <a:off x="5182394" y="3248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项目名称</a:t>
            </a:r>
            <a:endParaRPr kumimoji="0" lang="zh-CN" altLang="en-US"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26" name="TextBox 125"/>
          <p:cNvSpPr txBox="1"/>
          <p:nvPr/>
        </p:nvSpPr>
        <p:spPr>
          <a:xfrm>
            <a:off x="4801394" y="3505815"/>
            <a:ext cx="1536492" cy="12003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a:ea typeface="微软雅黑"/>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       在这里输入主要的职业经验及任职主要机构</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等等在这里输入主要的职业经验及任职主要机构</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等等在</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这里输入主要的职业经验及任职主要机构等等</a:t>
            </a: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p:txBody>
      </p:sp>
      <p:sp>
        <p:nvSpPr>
          <p:cNvPr id="127" name="矩形 9"/>
          <p:cNvSpPr>
            <a:spLocks noChangeArrowheads="1"/>
          </p:cNvSpPr>
          <p:nvPr/>
        </p:nvSpPr>
        <p:spPr bwMode="auto">
          <a:xfrm>
            <a:off x="7026884" y="3248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项目名称</a:t>
            </a:r>
            <a:endParaRPr kumimoji="0" lang="zh-CN" altLang="en-US" sz="14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28" name="TextBox 127"/>
          <p:cNvSpPr txBox="1"/>
          <p:nvPr/>
        </p:nvSpPr>
        <p:spPr>
          <a:xfrm>
            <a:off x="6693902" y="3505815"/>
            <a:ext cx="1536492" cy="12003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a:ea typeface="微软雅黑"/>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       在这里输入主要的职业经验及任职主要机构</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等等在这里输入主要的职业经验及任职主要机构</a:t>
            </a:r>
            <a:r>
              <a:rPr kumimoji="0" lang="zh-CN" altLang="en-US" sz="800" b="0" i="0" u="none" strike="noStrike" kern="0" cap="none" spc="0" normalizeH="0" baseline="0" noProof="0" dirty="0" smtClean="0">
                <a:ln>
                  <a:noFill/>
                </a:ln>
                <a:solidFill>
                  <a:srgbClr val="7F7F7F">
                    <a:lumMod val="50000"/>
                  </a:srgbClr>
                </a:solidFill>
                <a:effectLst/>
                <a:uLnTx/>
                <a:uFillTx/>
                <a:latin typeface="微软雅黑"/>
                <a:ea typeface="微软雅黑"/>
              </a:rPr>
              <a:t>等等在</a:t>
            </a:r>
            <a:r>
              <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rPr>
              <a:t>这里输入主要的职业经验及任职主要机构等等</a:t>
            </a: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endParaRPr kumimoji="0" lang="zh-CN" altLang="en-US" sz="800" b="0" i="0" u="none" strike="noStrike" kern="0" cap="none" spc="0" normalizeH="0" baseline="0" noProof="0" dirty="0">
              <a:ln>
                <a:noFill/>
              </a:ln>
              <a:solidFill>
                <a:srgbClr val="7F7F7F">
                  <a:lumMod val="50000"/>
                </a:srgbClr>
              </a:solidFill>
              <a:effectLst/>
              <a:uLnTx/>
              <a:uFillTx/>
              <a:latin typeface="微软雅黑"/>
              <a:ea typeface="微软雅黑"/>
            </a:endParaRPr>
          </a:p>
        </p:txBody>
      </p:sp>
      <p:sp>
        <p:nvSpPr>
          <p:cNvPr id="93" name="等腰三角形 15"/>
          <p:cNvSpPr>
            <a:spLocks noChangeArrowheads="1"/>
          </p:cNvSpPr>
          <p:nvPr/>
        </p:nvSpPr>
        <p:spPr bwMode="auto">
          <a:xfrm flipV="1">
            <a:off x="1624806" y="2953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latin typeface="Arial" panose="020B0604020202020204" pitchFamily="34" charset="0"/>
              <a:ea typeface="宋体" pitchFamily="2" charset="-122"/>
              <a:cs typeface="宋体" pitchFamily="2" charset="-122"/>
            </a:endParaRPr>
          </a:p>
        </p:txBody>
      </p:sp>
      <p:sp>
        <p:nvSpPr>
          <p:cNvPr id="94" name="等腰三角形 26"/>
          <p:cNvSpPr>
            <a:spLocks noChangeArrowheads="1"/>
          </p:cNvSpPr>
          <p:nvPr/>
        </p:nvSpPr>
        <p:spPr bwMode="auto">
          <a:xfrm flipV="1">
            <a:off x="3582194" y="2953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latin typeface="Arial" panose="020B0604020202020204" pitchFamily="34" charset="0"/>
              <a:ea typeface="宋体" pitchFamily="2" charset="-122"/>
              <a:cs typeface="宋体" pitchFamily="2" charset="-122"/>
            </a:endParaRPr>
          </a:p>
        </p:txBody>
      </p:sp>
      <p:sp>
        <p:nvSpPr>
          <p:cNvPr id="95" name="等腰三角形 32"/>
          <p:cNvSpPr>
            <a:spLocks noChangeArrowheads="1"/>
          </p:cNvSpPr>
          <p:nvPr/>
        </p:nvSpPr>
        <p:spPr bwMode="auto">
          <a:xfrm flipV="1">
            <a:off x="5423694" y="2953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latin typeface="Arial" panose="020B0604020202020204" pitchFamily="34" charset="0"/>
              <a:ea typeface="宋体" pitchFamily="2" charset="-122"/>
              <a:cs typeface="宋体" pitchFamily="2" charset="-122"/>
            </a:endParaRPr>
          </a:p>
        </p:txBody>
      </p:sp>
      <p:sp>
        <p:nvSpPr>
          <p:cNvPr id="96" name="等腰三角形 38"/>
          <p:cNvSpPr>
            <a:spLocks noChangeArrowheads="1"/>
          </p:cNvSpPr>
          <p:nvPr/>
        </p:nvSpPr>
        <p:spPr bwMode="auto">
          <a:xfrm flipV="1">
            <a:off x="7392194" y="2953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smtClean="0">
              <a:ln>
                <a:noFill/>
              </a:ln>
              <a:solidFill>
                <a:sysClr val="windowText" lastClr="000000"/>
              </a:solidFill>
              <a:effectLst/>
              <a:uLnTx/>
              <a:uFillTx/>
              <a:latin typeface="Arial" panose="020B0604020202020204"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70000">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14:bounceEnd="70000">
                                          <p:cBhvr additive="base">
                                            <p:cTn id="7" dur="500" fill="hold"/>
                                            <p:tgtEl>
                                              <p:spTgt spid="97"/>
                                            </p:tgtEl>
                                            <p:attrNameLst>
                                              <p:attrName>ppt_x</p:attrName>
                                            </p:attrNameLst>
                                          </p:cBhvr>
                                          <p:tavLst>
                                            <p:tav tm="0">
                                              <p:val>
                                                <p:strVal val="0-#ppt_w/2"/>
                                              </p:val>
                                            </p:tav>
                                            <p:tav tm="100000">
                                              <p:val>
                                                <p:strVal val="#ppt_x"/>
                                              </p:val>
                                            </p:tav>
                                          </p:tavLst>
                                        </p:anim>
                                        <p:anim calcmode="lin" valueType="num" p14:bounceEnd="70000">
                                          <p:cBhvr additive="base">
                                            <p:cTn id="8" dur="500" fill="hold"/>
                                            <p:tgtEl>
                                              <p:spTgt spid="9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500" fill="hold"/>
                                            <p:tgtEl>
                                              <p:spTgt spid="100"/>
                                            </p:tgtEl>
                                            <p:attrNameLst>
                                              <p:attrName>ppt_w</p:attrName>
                                            </p:attrNameLst>
                                          </p:cBhvr>
                                          <p:tavLst>
                                            <p:tav tm="0">
                                              <p:val>
                                                <p:fltVal val="0"/>
                                              </p:val>
                                            </p:tav>
                                            <p:tav tm="100000">
                                              <p:val>
                                                <p:strVal val="#ppt_w"/>
                                              </p:val>
                                            </p:tav>
                                          </p:tavLst>
                                        </p:anim>
                                        <p:anim calcmode="lin" valueType="num">
                                          <p:cBhvr>
                                            <p:cTn id="12" dur="500" fill="hold"/>
                                            <p:tgtEl>
                                              <p:spTgt spid="100"/>
                                            </p:tgtEl>
                                            <p:attrNameLst>
                                              <p:attrName>ppt_h</p:attrName>
                                            </p:attrNameLst>
                                          </p:cBhvr>
                                          <p:tavLst>
                                            <p:tav tm="0">
                                              <p:val>
                                                <p:fltVal val="0"/>
                                              </p:val>
                                            </p:tav>
                                            <p:tav tm="100000">
                                              <p:val>
                                                <p:strVal val="#ppt_h"/>
                                              </p:val>
                                            </p:tav>
                                          </p:tavLst>
                                        </p:anim>
                                        <p:animEffect transition="in" filter="fade">
                                          <p:cBhvr>
                                            <p:cTn id="13" dur="500"/>
                                            <p:tgtEl>
                                              <p:spTgt spid="100"/>
                                            </p:tgtEl>
                                          </p:cBhvr>
                                        </p:animEffect>
                                      </p:childTnLst>
                                    </p:cTn>
                                  </p:par>
                                </p:childTnLst>
                              </p:cTn>
                            </p:par>
                            <p:par>
                              <p:cTn id="14" fill="hold">
                                <p:stCondLst>
                                  <p:cond delay="500"/>
                                </p:stCondLst>
                                <p:childTnLst>
                                  <p:par>
                                    <p:cTn id="15" presetID="2" presetClass="entr" presetSubtype="8" fill="hold" nodeType="afterEffect" p14:presetBounceEnd="70000">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14:bounceEnd="70000">
                                          <p:cBhvr additive="base">
                                            <p:cTn id="17" dur="500" fill="hold"/>
                                            <p:tgtEl>
                                              <p:spTgt spid="103"/>
                                            </p:tgtEl>
                                            <p:attrNameLst>
                                              <p:attrName>ppt_x</p:attrName>
                                            </p:attrNameLst>
                                          </p:cBhvr>
                                          <p:tavLst>
                                            <p:tav tm="0">
                                              <p:val>
                                                <p:strVal val="0-#ppt_w/2"/>
                                              </p:val>
                                            </p:tav>
                                            <p:tav tm="100000">
                                              <p:val>
                                                <p:strVal val="#ppt_x"/>
                                              </p:val>
                                            </p:tav>
                                          </p:tavLst>
                                        </p:anim>
                                        <p:anim calcmode="lin" valueType="num" p14:bounceEnd="70000">
                                          <p:cBhvr additive="base">
                                            <p:cTn id="18" dur="500" fill="hold"/>
                                            <p:tgtEl>
                                              <p:spTgt spid="103"/>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p:cTn id="21" dur="500" fill="hold"/>
                                            <p:tgtEl>
                                              <p:spTgt spid="106"/>
                                            </p:tgtEl>
                                            <p:attrNameLst>
                                              <p:attrName>ppt_w</p:attrName>
                                            </p:attrNameLst>
                                          </p:cBhvr>
                                          <p:tavLst>
                                            <p:tav tm="0">
                                              <p:val>
                                                <p:fltVal val="0"/>
                                              </p:val>
                                            </p:tav>
                                            <p:tav tm="100000">
                                              <p:val>
                                                <p:strVal val="#ppt_w"/>
                                              </p:val>
                                            </p:tav>
                                          </p:tavLst>
                                        </p:anim>
                                        <p:anim calcmode="lin" valueType="num">
                                          <p:cBhvr>
                                            <p:cTn id="22" dur="500" fill="hold"/>
                                            <p:tgtEl>
                                              <p:spTgt spid="106"/>
                                            </p:tgtEl>
                                            <p:attrNameLst>
                                              <p:attrName>ppt_h</p:attrName>
                                            </p:attrNameLst>
                                          </p:cBhvr>
                                          <p:tavLst>
                                            <p:tav tm="0">
                                              <p:val>
                                                <p:fltVal val="0"/>
                                              </p:val>
                                            </p:tav>
                                            <p:tav tm="100000">
                                              <p:val>
                                                <p:strVal val="#ppt_h"/>
                                              </p:val>
                                            </p:tav>
                                          </p:tavLst>
                                        </p:anim>
                                        <p:animEffect transition="in" filter="fade">
                                          <p:cBhvr>
                                            <p:cTn id="23" dur="500"/>
                                            <p:tgtEl>
                                              <p:spTgt spid="106"/>
                                            </p:tgtEl>
                                          </p:cBhvr>
                                        </p:animEffect>
                                      </p:childTnLst>
                                    </p:cTn>
                                  </p:par>
                                </p:childTnLst>
                              </p:cTn>
                            </p:par>
                            <p:par>
                              <p:cTn id="24" fill="hold">
                                <p:stCondLst>
                                  <p:cond delay="1000"/>
                                </p:stCondLst>
                                <p:childTnLst>
                                  <p:par>
                                    <p:cTn id="25" presetID="2" presetClass="entr" presetSubtype="8" fill="hold" nodeType="afterEffect" p14:presetBounceEnd="70000">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14:bounceEnd="70000">
                                          <p:cBhvr additive="base">
                                            <p:cTn id="27" dur="500" fill="hold"/>
                                            <p:tgtEl>
                                              <p:spTgt spid="109"/>
                                            </p:tgtEl>
                                            <p:attrNameLst>
                                              <p:attrName>ppt_x</p:attrName>
                                            </p:attrNameLst>
                                          </p:cBhvr>
                                          <p:tavLst>
                                            <p:tav tm="0">
                                              <p:val>
                                                <p:strVal val="0-#ppt_w/2"/>
                                              </p:val>
                                            </p:tav>
                                            <p:tav tm="100000">
                                              <p:val>
                                                <p:strVal val="#ppt_x"/>
                                              </p:val>
                                            </p:tav>
                                          </p:tavLst>
                                        </p:anim>
                                        <p:anim calcmode="lin" valueType="num" p14:bounceEnd="70000">
                                          <p:cBhvr additive="base">
                                            <p:cTn id="28" dur="500" fill="hold"/>
                                            <p:tgtEl>
                                              <p:spTgt spid="109"/>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 calcmode="lin" valueType="num">
                                          <p:cBhvr>
                                            <p:cTn id="31" dur="500" fill="hold"/>
                                            <p:tgtEl>
                                              <p:spTgt spid="112"/>
                                            </p:tgtEl>
                                            <p:attrNameLst>
                                              <p:attrName>ppt_w</p:attrName>
                                            </p:attrNameLst>
                                          </p:cBhvr>
                                          <p:tavLst>
                                            <p:tav tm="0">
                                              <p:val>
                                                <p:fltVal val="0"/>
                                              </p:val>
                                            </p:tav>
                                            <p:tav tm="100000">
                                              <p:val>
                                                <p:strVal val="#ppt_w"/>
                                              </p:val>
                                            </p:tav>
                                          </p:tavLst>
                                        </p:anim>
                                        <p:anim calcmode="lin" valueType="num">
                                          <p:cBhvr>
                                            <p:cTn id="32" dur="500" fill="hold"/>
                                            <p:tgtEl>
                                              <p:spTgt spid="112"/>
                                            </p:tgtEl>
                                            <p:attrNameLst>
                                              <p:attrName>ppt_h</p:attrName>
                                            </p:attrNameLst>
                                          </p:cBhvr>
                                          <p:tavLst>
                                            <p:tav tm="0">
                                              <p:val>
                                                <p:fltVal val="0"/>
                                              </p:val>
                                            </p:tav>
                                            <p:tav tm="100000">
                                              <p:val>
                                                <p:strVal val="#ppt_h"/>
                                              </p:val>
                                            </p:tav>
                                          </p:tavLst>
                                        </p:anim>
                                        <p:animEffect transition="in" filter="fade">
                                          <p:cBhvr>
                                            <p:cTn id="33" dur="500"/>
                                            <p:tgtEl>
                                              <p:spTgt spid="112"/>
                                            </p:tgtEl>
                                          </p:cBhvr>
                                        </p:animEffect>
                                      </p:childTnLst>
                                    </p:cTn>
                                  </p:par>
                                </p:childTnLst>
                              </p:cTn>
                            </p:par>
                            <p:par>
                              <p:cTn id="34" fill="hold">
                                <p:stCondLst>
                                  <p:cond delay="1500"/>
                                </p:stCondLst>
                                <p:childTnLst>
                                  <p:par>
                                    <p:cTn id="35" presetID="2" presetClass="entr" presetSubtype="8" fill="hold" nodeType="afterEffect" p14:presetBounceEnd="70000">
                                      <p:stCondLst>
                                        <p:cond delay="0"/>
                                      </p:stCondLst>
                                      <p:childTnLst>
                                        <p:set>
                                          <p:cBhvr>
                                            <p:cTn id="36" dur="1" fill="hold">
                                              <p:stCondLst>
                                                <p:cond delay="0"/>
                                              </p:stCondLst>
                                            </p:cTn>
                                            <p:tgtEl>
                                              <p:spTgt spid="115"/>
                                            </p:tgtEl>
                                            <p:attrNameLst>
                                              <p:attrName>style.visibility</p:attrName>
                                            </p:attrNameLst>
                                          </p:cBhvr>
                                          <p:to>
                                            <p:strVal val="visible"/>
                                          </p:to>
                                        </p:set>
                                        <p:anim calcmode="lin" valueType="num" p14:bounceEnd="70000">
                                          <p:cBhvr additive="base">
                                            <p:cTn id="37" dur="500" fill="hold"/>
                                            <p:tgtEl>
                                              <p:spTgt spid="115"/>
                                            </p:tgtEl>
                                            <p:attrNameLst>
                                              <p:attrName>ppt_x</p:attrName>
                                            </p:attrNameLst>
                                          </p:cBhvr>
                                          <p:tavLst>
                                            <p:tav tm="0">
                                              <p:val>
                                                <p:strVal val="0-#ppt_w/2"/>
                                              </p:val>
                                            </p:tav>
                                            <p:tav tm="100000">
                                              <p:val>
                                                <p:strVal val="#ppt_x"/>
                                              </p:val>
                                            </p:tav>
                                          </p:tavLst>
                                        </p:anim>
                                        <p:anim calcmode="lin" valueType="num" p14:bounceEnd="70000">
                                          <p:cBhvr additive="base">
                                            <p:cTn id="38" dur="500" fill="hold"/>
                                            <p:tgtEl>
                                              <p:spTgt spid="1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p:cTn id="41" dur="500" fill="hold"/>
                                            <p:tgtEl>
                                              <p:spTgt spid="118"/>
                                            </p:tgtEl>
                                            <p:attrNameLst>
                                              <p:attrName>ppt_w</p:attrName>
                                            </p:attrNameLst>
                                          </p:cBhvr>
                                          <p:tavLst>
                                            <p:tav tm="0">
                                              <p:val>
                                                <p:fltVal val="0"/>
                                              </p:val>
                                            </p:tav>
                                            <p:tav tm="100000">
                                              <p:val>
                                                <p:strVal val="#ppt_w"/>
                                              </p:val>
                                            </p:tav>
                                          </p:tavLst>
                                        </p:anim>
                                        <p:anim calcmode="lin" valueType="num">
                                          <p:cBhvr>
                                            <p:cTn id="42" dur="500" fill="hold"/>
                                            <p:tgtEl>
                                              <p:spTgt spid="118"/>
                                            </p:tgtEl>
                                            <p:attrNameLst>
                                              <p:attrName>ppt_h</p:attrName>
                                            </p:attrNameLst>
                                          </p:cBhvr>
                                          <p:tavLst>
                                            <p:tav tm="0">
                                              <p:val>
                                                <p:fltVal val="0"/>
                                              </p:val>
                                            </p:tav>
                                            <p:tav tm="100000">
                                              <p:val>
                                                <p:strVal val="#ppt_h"/>
                                              </p:val>
                                            </p:tav>
                                          </p:tavLst>
                                        </p:anim>
                                        <p:animEffect transition="in" filter="fade">
                                          <p:cBhvr>
                                            <p:cTn id="43" dur="500"/>
                                            <p:tgtEl>
                                              <p:spTgt spid="118"/>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up)">
                                          <p:cBhvr>
                                            <p:cTn id="47" dur="500"/>
                                            <p:tgtEl>
                                              <p:spTgt spid="93"/>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up)">
                                          <p:cBhvr>
                                            <p:cTn id="50" dur="500"/>
                                            <p:tgtEl>
                                              <p:spTgt spid="94"/>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wipe(up)">
                                          <p:cBhvr>
                                            <p:cTn id="53" dur="500"/>
                                            <p:tgtEl>
                                              <p:spTgt spid="9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wipe(up)">
                                          <p:cBhvr>
                                            <p:cTn id="56" dur="500"/>
                                            <p:tgtEl>
                                              <p:spTgt spid="96"/>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randombar(horizontal)">
                                          <p:cBhvr>
                                            <p:cTn id="60" dur="500"/>
                                            <p:tgtEl>
                                              <p:spTgt spid="121"/>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randombar(horizontal)">
                                          <p:cBhvr>
                                            <p:cTn id="63" dur="500"/>
                                            <p:tgtEl>
                                              <p:spTgt spid="122"/>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randombar(horizontal)">
                                          <p:cBhvr>
                                            <p:cTn id="66" dur="500"/>
                                            <p:tgtEl>
                                              <p:spTgt spid="123"/>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randombar(horizontal)">
                                          <p:cBhvr>
                                            <p:cTn id="69" dur="500"/>
                                            <p:tgtEl>
                                              <p:spTgt spid="124"/>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25"/>
                                            </p:tgtEl>
                                            <p:attrNameLst>
                                              <p:attrName>style.visibility</p:attrName>
                                            </p:attrNameLst>
                                          </p:cBhvr>
                                          <p:to>
                                            <p:strVal val="visible"/>
                                          </p:to>
                                        </p:set>
                                        <p:animEffect transition="in" filter="randombar(horizontal)">
                                          <p:cBhvr>
                                            <p:cTn id="72" dur="500"/>
                                            <p:tgtEl>
                                              <p:spTgt spid="125"/>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26"/>
                                            </p:tgtEl>
                                            <p:attrNameLst>
                                              <p:attrName>style.visibility</p:attrName>
                                            </p:attrNameLst>
                                          </p:cBhvr>
                                          <p:to>
                                            <p:strVal val="visible"/>
                                          </p:to>
                                        </p:set>
                                        <p:animEffect transition="in" filter="randombar(horizontal)">
                                          <p:cBhvr>
                                            <p:cTn id="75" dur="500"/>
                                            <p:tgtEl>
                                              <p:spTgt spid="126"/>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randombar(horizontal)">
                                          <p:cBhvr>
                                            <p:cTn id="78" dur="500"/>
                                            <p:tgtEl>
                                              <p:spTgt spid="12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28"/>
                                            </p:tgtEl>
                                            <p:attrNameLst>
                                              <p:attrName>style.visibility</p:attrName>
                                            </p:attrNameLst>
                                          </p:cBhvr>
                                          <p:to>
                                            <p:strVal val="visible"/>
                                          </p:to>
                                        </p:set>
                                        <p:animEffect transition="in" filter="randombar(horizontal)">
                                          <p:cBhvr>
                                            <p:cTn id="81"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p:bldP spid="126" grpId="0"/>
          <p:bldP spid="127" grpId="0"/>
          <p:bldP spid="128" grpId="0"/>
          <p:bldP spid="93" grpId="0" animBg="1"/>
          <p:bldP spid="94" grpId="0" animBg="1"/>
          <p:bldP spid="95" grpId="0" animBg="1"/>
          <p:bldP spid="9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0-#ppt_w/2"/>
                                              </p:val>
                                            </p:tav>
                                            <p:tav tm="100000">
                                              <p:val>
                                                <p:strVal val="#ppt_x"/>
                                              </p:val>
                                            </p:tav>
                                          </p:tavLst>
                                        </p:anim>
                                        <p:anim calcmode="lin" valueType="num">
                                          <p:cBhvr additive="base">
                                            <p:cTn id="8" dur="500" fill="hold"/>
                                            <p:tgtEl>
                                              <p:spTgt spid="9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500" fill="hold"/>
                                            <p:tgtEl>
                                              <p:spTgt spid="100"/>
                                            </p:tgtEl>
                                            <p:attrNameLst>
                                              <p:attrName>ppt_w</p:attrName>
                                            </p:attrNameLst>
                                          </p:cBhvr>
                                          <p:tavLst>
                                            <p:tav tm="0">
                                              <p:val>
                                                <p:fltVal val="0"/>
                                              </p:val>
                                            </p:tav>
                                            <p:tav tm="100000">
                                              <p:val>
                                                <p:strVal val="#ppt_w"/>
                                              </p:val>
                                            </p:tav>
                                          </p:tavLst>
                                        </p:anim>
                                        <p:anim calcmode="lin" valueType="num">
                                          <p:cBhvr>
                                            <p:cTn id="12" dur="500" fill="hold"/>
                                            <p:tgtEl>
                                              <p:spTgt spid="100"/>
                                            </p:tgtEl>
                                            <p:attrNameLst>
                                              <p:attrName>ppt_h</p:attrName>
                                            </p:attrNameLst>
                                          </p:cBhvr>
                                          <p:tavLst>
                                            <p:tav tm="0">
                                              <p:val>
                                                <p:fltVal val="0"/>
                                              </p:val>
                                            </p:tav>
                                            <p:tav tm="100000">
                                              <p:val>
                                                <p:strVal val="#ppt_h"/>
                                              </p:val>
                                            </p:tav>
                                          </p:tavLst>
                                        </p:anim>
                                        <p:animEffect transition="in" filter="fade">
                                          <p:cBhvr>
                                            <p:cTn id="13" dur="500"/>
                                            <p:tgtEl>
                                              <p:spTgt spid="100"/>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0-#ppt_w/2"/>
                                              </p:val>
                                            </p:tav>
                                            <p:tav tm="100000">
                                              <p:val>
                                                <p:strVal val="#ppt_x"/>
                                              </p:val>
                                            </p:tav>
                                          </p:tavLst>
                                        </p:anim>
                                        <p:anim calcmode="lin" valueType="num">
                                          <p:cBhvr additive="base">
                                            <p:cTn id="18" dur="500" fill="hold"/>
                                            <p:tgtEl>
                                              <p:spTgt spid="103"/>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p:cTn id="21" dur="500" fill="hold"/>
                                            <p:tgtEl>
                                              <p:spTgt spid="106"/>
                                            </p:tgtEl>
                                            <p:attrNameLst>
                                              <p:attrName>ppt_w</p:attrName>
                                            </p:attrNameLst>
                                          </p:cBhvr>
                                          <p:tavLst>
                                            <p:tav tm="0">
                                              <p:val>
                                                <p:fltVal val="0"/>
                                              </p:val>
                                            </p:tav>
                                            <p:tav tm="100000">
                                              <p:val>
                                                <p:strVal val="#ppt_w"/>
                                              </p:val>
                                            </p:tav>
                                          </p:tavLst>
                                        </p:anim>
                                        <p:anim calcmode="lin" valueType="num">
                                          <p:cBhvr>
                                            <p:cTn id="22" dur="500" fill="hold"/>
                                            <p:tgtEl>
                                              <p:spTgt spid="106"/>
                                            </p:tgtEl>
                                            <p:attrNameLst>
                                              <p:attrName>ppt_h</p:attrName>
                                            </p:attrNameLst>
                                          </p:cBhvr>
                                          <p:tavLst>
                                            <p:tav tm="0">
                                              <p:val>
                                                <p:fltVal val="0"/>
                                              </p:val>
                                            </p:tav>
                                            <p:tav tm="100000">
                                              <p:val>
                                                <p:strVal val="#ppt_h"/>
                                              </p:val>
                                            </p:tav>
                                          </p:tavLst>
                                        </p:anim>
                                        <p:animEffect transition="in" filter="fade">
                                          <p:cBhvr>
                                            <p:cTn id="23" dur="500"/>
                                            <p:tgtEl>
                                              <p:spTgt spid="106"/>
                                            </p:tgtEl>
                                          </p:cBhvr>
                                        </p:animEffect>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additive="base">
                                            <p:cTn id="27" dur="500" fill="hold"/>
                                            <p:tgtEl>
                                              <p:spTgt spid="109"/>
                                            </p:tgtEl>
                                            <p:attrNameLst>
                                              <p:attrName>ppt_x</p:attrName>
                                            </p:attrNameLst>
                                          </p:cBhvr>
                                          <p:tavLst>
                                            <p:tav tm="0">
                                              <p:val>
                                                <p:strVal val="0-#ppt_w/2"/>
                                              </p:val>
                                            </p:tav>
                                            <p:tav tm="100000">
                                              <p:val>
                                                <p:strVal val="#ppt_x"/>
                                              </p:val>
                                            </p:tav>
                                          </p:tavLst>
                                        </p:anim>
                                        <p:anim calcmode="lin" valueType="num">
                                          <p:cBhvr additive="base">
                                            <p:cTn id="28" dur="500" fill="hold"/>
                                            <p:tgtEl>
                                              <p:spTgt spid="109"/>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 calcmode="lin" valueType="num">
                                          <p:cBhvr>
                                            <p:cTn id="31" dur="500" fill="hold"/>
                                            <p:tgtEl>
                                              <p:spTgt spid="112"/>
                                            </p:tgtEl>
                                            <p:attrNameLst>
                                              <p:attrName>ppt_w</p:attrName>
                                            </p:attrNameLst>
                                          </p:cBhvr>
                                          <p:tavLst>
                                            <p:tav tm="0">
                                              <p:val>
                                                <p:fltVal val="0"/>
                                              </p:val>
                                            </p:tav>
                                            <p:tav tm="100000">
                                              <p:val>
                                                <p:strVal val="#ppt_w"/>
                                              </p:val>
                                            </p:tav>
                                          </p:tavLst>
                                        </p:anim>
                                        <p:anim calcmode="lin" valueType="num">
                                          <p:cBhvr>
                                            <p:cTn id="32" dur="500" fill="hold"/>
                                            <p:tgtEl>
                                              <p:spTgt spid="112"/>
                                            </p:tgtEl>
                                            <p:attrNameLst>
                                              <p:attrName>ppt_h</p:attrName>
                                            </p:attrNameLst>
                                          </p:cBhvr>
                                          <p:tavLst>
                                            <p:tav tm="0">
                                              <p:val>
                                                <p:fltVal val="0"/>
                                              </p:val>
                                            </p:tav>
                                            <p:tav tm="100000">
                                              <p:val>
                                                <p:strVal val="#ppt_h"/>
                                              </p:val>
                                            </p:tav>
                                          </p:tavLst>
                                        </p:anim>
                                        <p:animEffect transition="in" filter="fade">
                                          <p:cBhvr>
                                            <p:cTn id="33" dur="500"/>
                                            <p:tgtEl>
                                              <p:spTgt spid="112"/>
                                            </p:tgtEl>
                                          </p:cBhvr>
                                        </p:animEffect>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115"/>
                                            </p:tgtEl>
                                            <p:attrNameLst>
                                              <p:attrName>style.visibility</p:attrName>
                                            </p:attrNameLst>
                                          </p:cBhvr>
                                          <p:to>
                                            <p:strVal val="visible"/>
                                          </p:to>
                                        </p:set>
                                        <p:anim calcmode="lin" valueType="num">
                                          <p:cBhvr additive="base">
                                            <p:cTn id="37" dur="500" fill="hold"/>
                                            <p:tgtEl>
                                              <p:spTgt spid="115"/>
                                            </p:tgtEl>
                                            <p:attrNameLst>
                                              <p:attrName>ppt_x</p:attrName>
                                            </p:attrNameLst>
                                          </p:cBhvr>
                                          <p:tavLst>
                                            <p:tav tm="0">
                                              <p:val>
                                                <p:strVal val="0-#ppt_w/2"/>
                                              </p:val>
                                            </p:tav>
                                            <p:tav tm="100000">
                                              <p:val>
                                                <p:strVal val="#ppt_x"/>
                                              </p:val>
                                            </p:tav>
                                          </p:tavLst>
                                        </p:anim>
                                        <p:anim calcmode="lin" valueType="num">
                                          <p:cBhvr additive="base">
                                            <p:cTn id="38" dur="500" fill="hold"/>
                                            <p:tgtEl>
                                              <p:spTgt spid="115"/>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 calcmode="lin" valueType="num">
                                          <p:cBhvr>
                                            <p:cTn id="41" dur="500" fill="hold"/>
                                            <p:tgtEl>
                                              <p:spTgt spid="118"/>
                                            </p:tgtEl>
                                            <p:attrNameLst>
                                              <p:attrName>ppt_w</p:attrName>
                                            </p:attrNameLst>
                                          </p:cBhvr>
                                          <p:tavLst>
                                            <p:tav tm="0">
                                              <p:val>
                                                <p:fltVal val="0"/>
                                              </p:val>
                                            </p:tav>
                                            <p:tav tm="100000">
                                              <p:val>
                                                <p:strVal val="#ppt_w"/>
                                              </p:val>
                                            </p:tav>
                                          </p:tavLst>
                                        </p:anim>
                                        <p:anim calcmode="lin" valueType="num">
                                          <p:cBhvr>
                                            <p:cTn id="42" dur="500" fill="hold"/>
                                            <p:tgtEl>
                                              <p:spTgt spid="118"/>
                                            </p:tgtEl>
                                            <p:attrNameLst>
                                              <p:attrName>ppt_h</p:attrName>
                                            </p:attrNameLst>
                                          </p:cBhvr>
                                          <p:tavLst>
                                            <p:tav tm="0">
                                              <p:val>
                                                <p:fltVal val="0"/>
                                              </p:val>
                                            </p:tav>
                                            <p:tav tm="100000">
                                              <p:val>
                                                <p:strVal val="#ppt_h"/>
                                              </p:val>
                                            </p:tav>
                                          </p:tavLst>
                                        </p:anim>
                                        <p:animEffect transition="in" filter="fade">
                                          <p:cBhvr>
                                            <p:cTn id="43" dur="500"/>
                                            <p:tgtEl>
                                              <p:spTgt spid="118"/>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up)">
                                          <p:cBhvr>
                                            <p:cTn id="47" dur="500"/>
                                            <p:tgtEl>
                                              <p:spTgt spid="93"/>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up)">
                                          <p:cBhvr>
                                            <p:cTn id="50" dur="500"/>
                                            <p:tgtEl>
                                              <p:spTgt spid="94"/>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wipe(up)">
                                          <p:cBhvr>
                                            <p:cTn id="53" dur="500"/>
                                            <p:tgtEl>
                                              <p:spTgt spid="9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wipe(up)">
                                          <p:cBhvr>
                                            <p:cTn id="56" dur="500"/>
                                            <p:tgtEl>
                                              <p:spTgt spid="96"/>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randombar(horizontal)">
                                          <p:cBhvr>
                                            <p:cTn id="60" dur="500"/>
                                            <p:tgtEl>
                                              <p:spTgt spid="121"/>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22"/>
                                            </p:tgtEl>
                                            <p:attrNameLst>
                                              <p:attrName>style.visibility</p:attrName>
                                            </p:attrNameLst>
                                          </p:cBhvr>
                                          <p:to>
                                            <p:strVal val="visible"/>
                                          </p:to>
                                        </p:set>
                                        <p:animEffect transition="in" filter="randombar(horizontal)">
                                          <p:cBhvr>
                                            <p:cTn id="63" dur="500"/>
                                            <p:tgtEl>
                                              <p:spTgt spid="122"/>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randombar(horizontal)">
                                          <p:cBhvr>
                                            <p:cTn id="66" dur="500"/>
                                            <p:tgtEl>
                                              <p:spTgt spid="123"/>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randombar(horizontal)">
                                          <p:cBhvr>
                                            <p:cTn id="69" dur="500"/>
                                            <p:tgtEl>
                                              <p:spTgt spid="124"/>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25"/>
                                            </p:tgtEl>
                                            <p:attrNameLst>
                                              <p:attrName>style.visibility</p:attrName>
                                            </p:attrNameLst>
                                          </p:cBhvr>
                                          <p:to>
                                            <p:strVal val="visible"/>
                                          </p:to>
                                        </p:set>
                                        <p:animEffect transition="in" filter="randombar(horizontal)">
                                          <p:cBhvr>
                                            <p:cTn id="72" dur="500"/>
                                            <p:tgtEl>
                                              <p:spTgt spid="125"/>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26"/>
                                            </p:tgtEl>
                                            <p:attrNameLst>
                                              <p:attrName>style.visibility</p:attrName>
                                            </p:attrNameLst>
                                          </p:cBhvr>
                                          <p:to>
                                            <p:strVal val="visible"/>
                                          </p:to>
                                        </p:set>
                                        <p:animEffect transition="in" filter="randombar(horizontal)">
                                          <p:cBhvr>
                                            <p:cTn id="75" dur="500"/>
                                            <p:tgtEl>
                                              <p:spTgt spid="126"/>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randombar(horizontal)">
                                          <p:cBhvr>
                                            <p:cTn id="78" dur="500"/>
                                            <p:tgtEl>
                                              <p:spTgt spid="12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28"/>
                                            </p:tgtEl>
                                            <p:attrNameLst>
                                              <p:attrName>style.visibility</p:attrName>
                                            </p:attrNameLst>
                                          </p:cBhvr>
                                          <p:to>
                                            <p:strVal val="visible"/>
                                          </p:to>
                                        </p:set>
                                        <p:animEffect transition="in" filter="randombar(horizontal)">
                                          <p:cBhvr>
                                            <p:cTn id="81"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p:bldP spid="126" grpId="0"/>
          <p:bldP spid="127" grpId="0"/>
          <p:bldP spid="128" grpId="0"/>
          <p:bldP spid="93" grpId="0" animBg="1"/>
          <p:bldP spid="94" grpId="0" animBg="1"/>
          <p:bldP spid="95" grpId="0" animBg="1"/>
          <p:bldP spid="96"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直接连接符 45"/>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47" name="文本框 31"/>
          <p:cNvSpPr>
            <a:spLocks noChangeArrowheads="1"/>
          </p:cNvSpPr>
          <p:nvPr/>
        </p:nvSpPr>
        <p:spPr bwMode="auto">
          <a:xfrm>
            <a:off x="6084962"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sym typeface="Arial" panose="020B0604020202020204" pitchFamily="34" charset="0"/>
              </a:rPr>
              <a:t>PRODUCT OVERVIEW</a:t>
            </a:r>
            <a:endParaRPr lang="zh-CN" altLang="en-US" sz="1600" kern="0" dirty="0">
              <a:solidFill>
                <a:srgbClr val="2F5879"/>
              </a:solidFill>
              <a:latin typeface="Impact" panose="020B0806030902050204" pitchFamily="34" charset="0"/>
              <a:sym typeface="Arial" panose="020B0604020202020204" pitchFamily="34" charset="0"/>
            </a:endParaRPr>
          </a:p>
        </p:txBody>
      </p:sp>
      <p:sp>
        <p:nvSpPr>
          <p:cNvPr id="48"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49" name="组合 48"/>
          <p:cNvGrpSpPr/>
          <p:nvPr/>
        </p:nvGrpSpPr>
        <p:grpSpPr>
          <a:xfrm>
            <a:off x="520640" y="196280"/>
            <a:ext cx="1766054" cy="551522"/>
            <a:chOff x="520640" y="251298"/>
            <a:chExt cx="1766054" cy="551522"/>
          </a:xfrm>
        </p:grpSpPr>
        <p:sp>
          <p:nvSpPr>
            <p:cNvPr id="50" name="矩形 3"/>
            <p:cNvSpPr>
              <a:spLocks noChangeArrowheads="1"/>
            </p:cNvSpPr>
            <p:nvPr/>
          </p:nvSpPr>
          <p:spPr bwMode="auto">
            <a:xfrm>
              <a:off x="641935" y="251298"/>
              <a:ext cx="1523498"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成功项目展示</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1" name="组合 50"/>
            <p:cNvGrpSpPr/>
            <p:nvPr/>
          </p:nvGrpSpPr>
          <p:grpSpPr>
            <a:xfrm>
              <a:off x="520640" y="556320"/>
              <a:ext cx="1766054" cy="246500"/>
              <a:chOff x="562081" y="466763"/>
              <a:chExt cx="1766054" cy="246500"/>
            </a:xfrm>
          </p:grpSpPr>
          <p:sp>
            <p:nvSpPr>
              <p:cNvPr id="52"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53" name="组合 52"/>
              <p:cNvGrpSpPr/>
              <p:nvPr/>
            </p:nvGrpSpPr>
            <p:grpSpPr>
              <a:xfrm>
                <a:off x="931046" y="667544"/>
                <a:ext cx="1028125" cy="45719"/>
                <a:chOff x="688893" y="2574256"/>
                <a:chExt cx="7739508" cy="81111"/>
              </a:xfrm>
            </p:grpSpPr>
            <p:sp>
              <p:nvSpPr>
                <p:cNvPr id="54"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5"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6"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7"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8"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grpSp>
        <p:nvGrpSpPr>
          <p:cNvPr id="110" name="组合 109"/>
          <p:cNvGrpSpPr/>
          <p:nvPr/>
        </p:nvGrpSpPr>
        <p:grpSpPr>
          <a:xfrm>
            <a:off x="3235409" y="1499343"/>
            <a:ext cx="2501127" cy="1132494"/>
            <a:chOff x="4304043" y="1286668"/>
            <a:chExt cx="3837944" cy="2757793"/>
          </a:xfrm>
          <a:effectLst>
            <a:outerShdw blurRad="381000" dist="254000" dir="8100000" algn="tr" rotWithShape="0">
              <a:prstClr val="black">
                <a:alpha val="40000"/>
              </a:prstClr>
            </a:outerShdw>
          </a:effectLst>
        </p:grpSpPr>
        <p:sp>
          <p:nvSpPr>
            <p:cNvPr id="111" name="圆角矩形 11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12" name="圆角矩形 111"/>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115" name="组合 114"/>
          <p:cNvGrpSpPr/>
          <p:nvPr/>
        </p:nvGrpSpPr>
        <p:grpSpPr>
          <a:xfrm>
            <a:off x="3386476" y="1718295"/>
            <a:ext cx="621046" cy="621045"/>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17" name="椭圆 116"/>
            <p:cNvSpPr/>
            <p:nvPr/>
          </p:nvSpPr>
          <p:spPr>
            <a:xfrm>
              <a:off x="392112" y="760412"/>
              <a:ext cx="3825874" cy="3825874"/>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18" name="Group 41"/>
          <p:cNvGrpSpPr/>
          <p:nvPr/>
        </p:nvGrpSpPr>
        <p:grpSpPr bwMode="auto">
          <a:xfrm>
            <a:off x="4099664" y="1718294"/>
            <a:ext cx="1458171" cy="799752"/>
            <a:chOff x="0" y="0"/>
            <a:chExt cx="2419" cy="1343"/>
          </a:xfrm>
        </p:grpSpPr>
        <p:sp>
          <p:nvSpPr>
            <p:cNvPr id="11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a:ea typeface="微软雅黑"/>
                  <a:cs typeface="Bebas Neue" charset="0"/>
                  <a:sym typeface="Bebas Neue" charset="0"/>
                </a:rPr>
                <a:t>单击此处添加标题</a:t>
              </a:r>
              <a:endParaRPr lang="en-US" sz="1200" b="0" dirty="0">
                <a:solidFill>
                  <a:srgbClr val="000000"/>
                </a:solidFill>
                <a:latin typeface="微软雅黑"/>
                <a:ea typeface="微软雅黑"/>
                <a:cs typeface="Bebas Neue" charset="0"/>
                <a:sym typeface="Bebas Neue" charset="0"/>
              </a:endParaRPr>
            </a:p>
          </p:txBody>
        </p:sp>
        <p:sp>
          <p:nvSpPr>
            <p:cNvPr id="12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a:ea typeface="微软雅黑"/>
                <a:cs typeface="Lato Light" charset="0"/>
                <a:sym typeface="Lato Light" charset="0"/>
              </a:endParaRPr>
            </a:p>
          </p:txBody>
        </p:sp>
      </p:grpSp>
      <p:sp>
        <p:nvSpPr>
          <p:cNvPr id="121" name="Freeform 9"/>
          <p:cNvSpPr>
            <a:spLocks noEditPoints="1"/>
          </p:cNvSpPr>
          <p:nvPr/>
        </p:nvSpPr>
        <p:spPr bwMode="auto">
          <a:xfrm>
            <a:off x="3529971"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a:ea typeface="微软雅黑"/>
              <a:sym typeface="Gill Sans" panose="020B0502020104020203" charset="0"/>
            </a:endParaRPr>
          </a:p>
        </p:txBody>
      </p:sp>
      <p:grpSp>
        <p:nvGrpSpPr>
          <p:cNvPr id="122" name="组合 121"/>
          <p:cNvGrpSpPr/>
          <p:nvPr/>
        </p:nvGrpSpPr>
        <p:grpSpPr>
          <a:xfrm>
            <a:off x="6067509" y="1499343"/>
            <a:ext cx="2501127" cy="1132494"/>
            <a:chOff x="4304043" y="1286668"/>
            <a:chExt cx="3837944" cy="2757793"/>
          </a:xfrm>
          <a:effectLst>
            <a:outerShdw blurRad="381000" dist="254000" dir="8100000" algn="tr" rotWithShape="0">
              <a:prstClr val="black">
                <a:alpha val="40000"/>
              </a:prstClr>
            </a:outerShdw>
          </a:effectLst>
        </p:grpSpPr>
        <p:sp>
          <p:nvSpPr>
            <p:cNvPr id="123" name="圆角矩形 12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24" name="圆角矩形 12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125" name="组合 124"/>
          <p:cNvGrpSpPr/>
          <p:nvPr/>
        </p:nvGrpSpPr>
        <p:grpSpPr>
          <a:xfrm>
            <a:off x="6218576" y="1718295"/>
            <a:ext cx="621046" cy="621045"/>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27" name="椭圆 126"/>
            <p:cNvSpPr/>
            <p:nvPr/>
          </p:nvSpPr>
          <p:spPr>
            <a:xfrm>
              <a:off x="392112" y="760412"/>
              <a:ext cx="3825874" cy="3825874"/>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28" name="Group 41"/>
          <p:cNvGrpSpPr/>
          <p:nvPr/>
        </p:nvGrpSpPr>
        <p:grpSpPr bwMode="auto">
          <a:xfrm>
            <a:off x="6931764" y="1718294"/>
            <a:ext cx="1458171" cy="799752"/>
            <a:chOff x="0" y="0"/>
            <a:chExt cx="2419" cy="1343"/>
          </a:xfrm>
        </p:grpSpPr>
        <p:sp>
          <p:nvSpPr>
            <p:cNvPr id="12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a:ea typeface="微软雅黑"/>
                  <a:cs typeface="Bebas Neue" charset="0"/>
                  <a:sym typeface="Bebas Neue" charset="0"/>
                </a:rPr>
                <a:t>单击此处添加标题</a:t>
              </a:r>
              <a:endParaRPr lang="en-US" sz="1200" b="0" dirty="0">
                <a:solidFill>
                  <a:srgbClr val="000000"/>
                </a:solidFill>
                <a:latin typeface="微软雅黑"/>
                <a:ea typeface="微软雅黑"/>
                <a:cs typeface="Bebas Neue" charset="0"/>
                <a:sym typeface="Bebas Neue" charset="0"/>
              </a:endParaRPr>
            </a:p>
          </p:txBody>
        </p:sp>
        <p:sp>
          <p:nvSpPr>
            <p:cNvPr id="13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a:ea typeface="微软雅黑"/>
                <a:cs typeface="Lato Light" charset="0"/>
                <a:sym typeface="Lato Light" charset="0"/>
              </a:endParaRPr>
            </a:p>
          </p:txBody>
        </p:sp>
      </p:grpSp>
      <p:sp>
        <p:nvSpPr>
          <p:cNvPr id="131" name="Freeform 8"/>
          <p:cNvSpPr>
            <a:spLocks noEditPoints="1"/>
          </p:cNvSpPr>
          <p:nvPr/>
        </p:nvSpPr>
        <p:spPr bwMode="auto">
          <a:xfrm>
            <a:off x="6406866"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a:ea typeface="微软雅黑"/>
              <a:sym typeface="Gill Sans" panose="020B0502020104020203" charset="0"/>
            </a:endParaRPr>
          </a:p>
        </p:txBody>
      </p:sp>
      <p:grpSp>
        <p:nvGrpSpPr>
          <p:cNvPr id="132" name="组合 131"/>
          <p:cNvGrpSpPr/>
          <p:nvPr/>
        </p:nvGrpSpPr>
        <p:grpSpPr>
          <a:xfrm>
            <a:off x="3235409" y="2959843"/>
            <a:ext cx="2501127" cy="1132494"/>
            <a:chOff x="4304043" y="1286668"/>
            <a:chExt cx="3837944" cy="2757793"/>
          </a:xfrm>
          <a:effectLst>
            <a:outerShdw blurRad="381000" dist="254000" dir="8100000" algn="tr" rotWithShape="0">
              <a:prstClr val="black">
                <a:alpha val="40000"/>
              </a:prstClr>
            </a:outerShdw>
          </a:effectLst>
        </p:grpSpPr>
        <p:sp>
          <p:nvSpPr>
            <p:cNvPr id="133" name="圆角矩形 13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34" name="圆角矩形 13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135" name="组合 134"/>
          <p:cNvGrpSpPr/>
          <p:nvPr/>
        </p:nvGrpSpPr>
        <p:grpSpPr>
          <a:xfrm>
            <a:off x="3386476" y="3178795"/>
            <a:ext cx="621046" cy="621045"/>
            <a:chOff x="304800" y="673100"/>
            <a:chExt cx="4000500"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37" name="椭圆 136"/>
            <p:cNvSpPr/>
            <p:nvPr/>
          </p:nvSpPr>
          <p:spPr>
            <a:xfrm>
              <a:off x="392112" y="760412"/>
              <a:ext cx="3825874" cy="3825874"/>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38" name="Group 41"/>
          <p:cNvGrpSpPr/>
          <p:nvPr/>
        </p:nvGrpSpPr>
        <p:grpSpPr bwMode="auto">
          <a:xfrm>
            <a:off x="4099664" y="3178794"/>
            <a:ext cx="1458171" cy="799752"/>
            <a:chOff x="0" y="0"/>
            <a:chExt cx="2419" cy="1343"/>
          </a:xfrm>
        </p:grpSpPr>
        <p:sp>
          <p:nvSpPr>
            <p:cNvPr id="13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a:ea typeface="微软雅黑"/>
                  <a:cs typeface="Bebas Neue" charset="0"/>
                  <a:sym typeface="Bebas Neue" charset="0"/>
                </a:rPr>
                <a:t>单击此处添加标题</a:t>
              </a:r>
              <a:endParaRPr lang="en-US" sz="1200" b="0" dirty="0">
                <a:solidFill>
                  <a:srgbClr val="000000"/>
                </a:solidFill>
                <a:latin typeface="微软雅黑"/>
                <a:ea typeface="微软雅黑"/>
                <a:cs typeface="Bebas Neue" charset="0"/>
                <a:sym typeface="Bebas Neue" charset="0"/>
              </a:endParaRPr>
            </a:p>
          </p:txBody>
        </p:sp>
        <p:sp>
          <p:nvSpPr>
            <p:cNvPr id="14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a:ea typeface="微软雅黑"/>
                <a:cs typeface="Lato Light" charset="0"/>
                <a:sym typeface="Lato Light" charset="0"/>
              </a:endParaRPr>
            </a:p>
          </p:txBody>
        </p:sp>
      </p:grpSp>
      <p:sp>
        <p:nvSpPr>
          <p:cNvPr id="141" name="Freeform 7"/>
          <p:cNvSpPr/>
          <p:nvPr/>
        </p:nvSpPr>
        <p:spPr bwMode="auto">
          <a:xfrm>
            <a:off x="3521970"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a:ea typeface="微软雅黑"/>
              <a:sym typeface="Gill Sans" panose="020B0502020104020203" charset="0"/>
            </a:endParaRPr>
          </a:p>
        </p:txBody>
      </p:sp>
      <p:grpSp>
        <p:nvGrpSpPr>
          <p:cNvPr id="142" name="组合 141"/>
          <p:cNvGrpSpPr/>
          <p:nvPr/>
        </p:nvGrpSpPr>
        <p:grpSpPr>
          <a:xfrm>
            <a:off x="6068761" y="2959843"/>
            <a:ext cx="2501127" cy="1132494"/>
            <a:chOff x="4304043" y="1286668"/>
            <a:chExt cx="3837944" cy="2757793"/>
          </a:xfrm>
          <a:effectLst>
            <a:outerShdw blurRad="381000" dist="254000" dir="8100000" algn="tr" rotWithShape="0">
              <a:prstClr val="black">
                <a:alpha val="40000"/>
              </a:prstClr>
            </a:outerShdw>
          </a:effectLst>
        </p:grpSpPr>
        <p:sp>
          <p:nvSpPr>
            <p:cNvPr id="143" name="圆角矩形 14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44" name="圆角矩形 14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145" name="组合 144"/>
          <p:cNvGrpSpPr/>
          <p:nvPr/>
        </p:nvGrpSpPr>
        <p:grpSpPr>
          <a:xfrm>
            <a:off x="6219828" y="3178795"/>
            <a:ext cx="621046" cy="621045"/>
            <a:chOff x="304800" y="673100"/>
            <a:chExt cx="4000500" cy="4000500"/>
          </a:xfrm>
          <a:effectLst>
            <a:outerShdw blurRad="444500" dist="2540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47" name="椭圆 146"/>
            <p:cNvSpPr/>
            <p:nvPr/>
          </p:nvSpPr>
          <p:spPr>
            <a:xfrm>
              <a:off x="392112" y="760412"/>
              <a:ext cx="3825874" cy="3825874"/>
            </a:xfrm>
            <a:prstGeom prst="ellips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48" name="Group 41"/>
          <p:cNvGrpSpPr/>
          <p:nvPr/>
        </p:nvGrpSpPr>
        <p:grpSpPr bwMode="auto">
          <a:xfrm>
            <a:off x="6933016" y="3178794"/>
            <a:ext cx="1458171" cy="799752"/>
            <a:chOff x="0" y="0"/>
            <a:chExt cx="2419" cy="1343"/>
          </a:xfrm>
        </p:grpSpPr>
        <p:sp>
          <p:nvSpPr>
            <p:cNvPr id="14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a:ea typeface="微软雅黑"/>
                  <a:cs typeface="Bebas Neue" charset="0"/>
                  <a:sym typeface="Bebas Neue" charset="0"/>
                </a:rPr>
                <a:t>单击此处添加标题</a:t>
              </a:r>
              <a:endParaRPr lang="en-US" sz="1200" b="0" dirty="0">
                <a:solidFill>
                  <a:srgbClr val="000000"/>
                </a:solidFill>
                <a:latin typeface="微软雅黑"/>
                <a:ea typeface="微软雅黑"/>
                <a:cs typeface="Bebas Neue" charset="0"/>
                <a:sym typeface="Bebas Neue" charset="0"/>
              </a:endParaRPr>
            </a:p>
          </p:txBody>
        </p:sp>
        <p:sp>
          <p:nvSpPr>
            <p:cNvPr id="15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a:ea typeface="微软雅黑"/>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a:ea typeface="微软雅黑"/>
                <a:cs typeface="Lato Light" charset="0"/>
                <a:sym typeface="Lato Light" charset="0"/>
              </a:endParaRPr>
            </a:p>
          </p:txBody>
        </p:sp>
      </p:grpSp>
      <p:sp>
        <p:nvSpPr>
          <p:cNvPr id="151" name="Freeform 6"/>
          <p:cNvSpPr>
            <a:spLocks noEditPoints="1"/>
          </p:cNvSpPr>
          <p:nvPr/>
        </p:nvSpPr>
        <p:spPr bwMode="auto">
          <a:xfrm>
            <a:off x="6410180"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a:ea typeface="微软雅黑"/>
              <a:sym typeface="Gill Sans" panose="020B0502020104020203"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396330" y="1348408"/>
            <a:ext cx="2477280" cy="300321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animEffect transition="in" filter="fade">
                                      <p:cBhvr>
                                        <p:cTn id="14" dur="500"/>
                                        <p:tgtEl>
                                          <p:spTgt spid="115"/>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fade">
                                      <p:cBhvr>
                                        <p:cTn id="18" dur="500"/>
                                        <p:tgtEl>
                                          <p:spTgt spid="121"/>
                                        </p:tgtEl>
                                      </p:cBhvr>
                                    </p:animEffect>
                                    <p:anim calcmode="lin" valueType="num">
                                      <p:cBhvr>
                                        <p:cTn id="19" dur="500" fill="hold"/>
                                        <p:tgtEl>
                                          <p:spTgt spid="121"/>
                                        </p:tgtEl>
                                        <p:attrNameLst>
                                          <p:attrName>ppt_x</p:attrName>
                                        </p:attrNameLst>
                                      </p:cBhvr>
                                      <p:tavLst>
                                        <p:tav tm="0">
                                          <p:val>
                                            <p:strVal val="#ppt_x"/>
                                          </p:val>
                                        </p:tav>
                                        <p:tav tm="100000">
                                          <p:val>
                                            <p:strVal val="#ppt_x"/>
                                          </p:val>
                                        </p:tav>
                                      </p:tavLst>
                                    </p:anim>
                                    <p:anim calcmode="lin" valueType="num">
                                      <p:cBhvr>
                                        <p:cTn id="20" dur="500" fill="hold"/>
                                        <p:tgtEl>
                                          <p:spTgt spid="12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right)">
                                      <p:cBhvr>
                                        <p:cTn id="24" dur="500"/>
                                        <p:tgtEl>
                                          <p:spTgt spid="110"/>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500"/>
                                        <p:tgtEl>
                                          <p:spTgt spid="118"/>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25"/>
                                        </p:tgtEl>
                                        <p:attrNameLst>
                                          <p:attrName>style.visibility</p:attrName>
                                        </p:attrNameLst>
                                      </p:cBhvr>
                                      <p:to>
                                        <p:strVal val="visible"/>
                                      </p:to>
                                    </p:set>
                                    <p:anim calcmode="lin" valueType="num">
                                      <p:cBhvr>
                                        <p:cTn id="32" dur="500" fill="hold"/>
                                        <p:tgtEl>
                                          <p:spTgt spid="125"/>
                                        </p:tgtEl>
                                        <p:attrNameLst>
                                          <p:attrName>ppt_w</p:attrName>
                                        </p:attrNameLst>
                                      </p:cBhvr>
                                      <p:tavLst>
                                        <p:tav tm="0">
                                          <p:val>
                                            <p:fltVal val="0"/>
                                          </p:val>
                                        </p:tav>
                                        <p:tav tm="100000">
                                          <p:val>
                                            <p:strVal val="#ppt_w"/>
                                          </p:val>
                                        </p:tav>
                                      </p:tavLst>
                                    </p:anim>
                                    <p:anim calcmode="lin" valueType="num">
                                      <p:cBhvr>
                                        <p:cTn id="33" dur="500" fill="hold"/>
                                        <p:tgtEl>
                                          <p:spTgt spid="125"/>
                                        </p:tgtEl>
                                        <p:attrNameLst>
                                          <p:attrName>ppt_h</p:attrName>
                                        </p:attrNameLst>
                                      </p:cBhvr>
                                      <p:tavLst>
                                        <p:tav tm="0">
                                          <p:val>
                                            <p:fltVal val="0"/>
                                          </p:val>
                                        </p:tav>
                                        <p:tav tm="100000">
                                          <p:val>
                                            <p:strVal val="#ppt_h"/>
                                          </p:val>
                                        </p:tav>
                                      </p:tavLst>
                                    </p:anim>
                                    <p:animEffect transition="in" filter="fade">
                                      <p:cBhvr>
                                        <p:cTn id="34" dur="500"/>
                                        <p:tgtEl>
                                          <p:spTgt spid="125"/>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31"/>
                                        </p:tgtEl>
                                        <p:attrNameLst>
                                          <p:attrName>style.visibility</p:attrName>
                                        </p:attrNameLst>
                                      </p:cBhvr>
                                      <p:to>
                                        <p:strVal val="visible"/>
                                      </p:to>
                                    </p:set>
                                    <p:animEffect transition="in" filter="fade">
                                      <p:cBhvr>
                                        <p:cTn id="38" dur="500"/>
                                        <p:tgtEl>
                                          <p:spTgt spid="131"/>
                                        </p:tgtEl>
                                      </p:cBhvr>
                                    </p:animEffect>
                                    <p:anim calcmode="lin" valueType="num">
                                      <p:cBhvr>
                                        <p:cTn id="39" dur="500" fill="hold"/>
                                        <p:tgtEl>
                                          <p:spTgt spid="131"/>
                                        </p:tgtEl>
                                        <p:attrNameLst>
                                          <p:attrName>ppt_x</p:attrName>
                                        </p:attrNameLst>
                                      </p:cBhvr>
                                      <p:tavLst>
                                        <p:tav tm="0">
                                          <p:val>
                                            <p:strVal val="#ppt_x"/>
                                          </p:val>
                                        </p:tav>
                                        <p:tav tm="100000">
                                          <p:val>
                                            <p:strVal val="#ppt_x"/>
                                          </p:val>
                                        </p:tav>
                                      </p:tavLst>
                                    </p:anim>
                                    <p:anim calcmode="lin" valueType="num">
                                      <p:cBhvr>
                                        <p:cTn id="40" dur="500" fill="hold"/>
                                        <p:tgtEl>
                                          <p:spTgt spid="131"/>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wipe(right)">
                                      <p:cBhvr>
                                        <p:cTn id="44" dur="500"/>
                                        <p:tgtEl>
                                          <p:spTgt spid="122"/>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wipe(left)">
                                      <p:cBhvr>
                                        <p:cTn id="48" dur="500"/>
                                        <p:tgtEl>
                                          <p:spTgt spid="128"/>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35"/>
                                        </p:tgtEl>
                                        <p:attrNameLst>
                                          <p:attrName>style.visibility</p:attrName>
                                        </p:attrNameLst>
                                      </p:cBhvr>
                                      <p:to>
                                        <p:strVal val="visible"/>
                                      </p:to>
                                    </p:set>
                                    <p:anim calcmode="lin" valueType="num">
                                      <p:cBhvr>
                                        <p:cTn id="52" dur="500" fill="hold"/>
                                        <p:tgtEl>
                                          <p:spTgt spid="135"/>
                                        </p:tgtEl>
                                        <p:attrNameLst>
                                          <p:attrName>ppt_w</p:attrName>
                                        </p:attrNameLst>
                                      </p:cBhvr>
                                      <p:tavLst>
                                        <p:tav tm="0">
                                          <p:val>
                                            <p:fltVal val="0"/>
                                          </p:val>
                                        </p:tav>
                                        <p:tav tm="100000">
                                          <p:val>
                                            <p:strVal val="#ppt_w"/>
                                          </p:val>
                                        </p:tav>
                                      </p:tavLst>
                                    </p:anim>
                                    <p:anim calcmode="lin" valueType="num">
                                      <p:cBhvr>
                                        <p:cTn id="53" dur="500" fill="hold"/>
                                        <p:tgtEl>
                                          <p:spTgt spid="135"/>
                                        </p:tgtEl>
                                        <p:attrNameLst>
                                          <p:attrName>ppt_h</p:attrName>
                                        </p:attrNameLst>
                                      </p:cBhvr>
                                      <p:tavLst>
                                        <p:tav tm="0">
                                          <p:val>
                                            <p:fltVal val="0"/>
                                          </p:val>
                                        </p:tav>
                                        <p:tav tm="100000">
                                          <p:val>
                                            <p:strVal val="#ppt_h"/>
                                          </p:val>
                                        </p:tav>
                                      </p:tavLst>
                                    </p:anim>
                                    <p:animEffect transition="in" filter="fade">
                                      <p:cBhvr>
                                        <p:cTn id="54" dur="500"/>
                                        <p:tgtEl>
                                          <p:spTgt spid="135"/>
                                        </p:tgtEl>
                                      </p:cBhvr>
                                    </p:animEffect>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fade">
                                      <p:cBhvr>
                                        <p:cTn id="58" dur="500"/>
                                        <p:tgtEl>
                                          <p:spTgt spid="141"/>
                                        </p:tgtEl>
                                      </p:cBhvr>
                                    </p:animEffect>
                                    <p:anim calcmode="lin" valueType="num">
                                      <p:cBhvr>
                                        <p:cTn id="59" dur="500" fill="hold"/>
                                        <p:tgtEl>
                                          <p:spTgt spid="141"/>
                                        </p:tgtEl>
                                        <p:attrNameLst>
                                          <p:attrName>ppt_x</p:attrName>
                                        </p:attrNameLst>
                                      </p:cBhvr>
                                      <p:tavLst>
                                        <p:tav tm="0">
                                          <p:val>
                                            <p:strVal val="#ppt_x"/>
                                          </p:val>
                                        </p:tav>
                                        <p:tav tm="100000">
                                          <p:val>
                                            <p:strVal val="#ppt_x"/>
                                          </p:val>
                                        </p:tav>
                                      </p:tavLst>
                                    </p:anim>
                                    <p:anim calcmode="lin" valueType="num">
                                      <p:cBhvr>
                                        <p:cTn id="60" dur="500" fill="hold"/>
                                        <p:tgtEl>
                                          <p:spTgt spid="141"/>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2" fill="hold" nodeType="afterEffect">
                                  <p:stCondLst>
                                    <p:cond delay="0"/>
                                  </p:stCondLst>
                                  <p:childTnLst>
                                    <p:set>
                                      <p:cBhvr>
                                        <p:cTn id="63" dur="1" fill="hold">
                                          <p:stCondLst>
                                            <p:cond delay="0"/>
                                          </p:stCondLst>
                                        </p:cTn>
                                        <p:tgtEl>
                                          <p:spTgt spid="132"/>
                                        </p:tgtEl>
                                        <p:attrNameLst>
                                          <p:attrName>style.visibility</p:attrName>
                                        </p:attrNameLst>
                                      </p:cBhvr>
                                      <p:to>
                                        <p:strVal val="visible"/>
                                      </p:to>
                                    </p:set>
                                    <p:animEffect transition="in" filter="wipe(right)">
                                      <p:cBhvr>
                                        <p:cTn id="64" dur="500"/>
                                        <p:tgtEl>
                                          <p:spTgt spid="132"/>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138"/>
                                        </p:tgtEl>
                                        <p:attrNameLst>
                                          <p:attrName>style.visibility</p:attrName>
                                        </p:attrNameLst>
                                      </p:cBhvr>
                                      <p:to>
                                        <p:strVal val="visible"/>
                                      </p:to>
                                    </p:set>
                                    <p:animEffect transition="in" filter="wipe(left)">
                                      <p:cBhvr>
                                        <p:cTn id="68" dur="500"/>
                                        <p:tgtEl>
                                          <p:spTgt spid="138"/>
                                        </p:tgtEl>
                                      </p:cBhvr>
                                    </p:animEffect>
                                  </p:childTnLst>
                                </p:cTn>
                              </p:par>
                            </p:childTnLst>
                          </p:cTn>
                        </p:par>
                        <p:par>
                          <p:cTn id="69" fill="hold">
                            <p:stCondLst>
                              <p:cond delay="6500"/>
                            </p:stCondLst>
                            <p:childTnLst>
                              <p:par>
                                <p:cTn id="70" presetID="53" presetClass="entr" presetSubtype="16" fill="hold" nodeType="afterEffect">
                                  <p:stCondLst>
                                    <p:cond delay="0"/>
                                  </p:stCondLst>
                                  <p:childTnLst>
                                    <p:set>
                                      <p:cBhvr>
                                        <p:cTn id="71" dur="1" fill="hold">
                                          <p:stCondLst>
                                            <p:cond delay="0"/>
                                          </p:stCondLst>
                                        </p:cTn>
                                        <p:tgtEl>
                                          <p:spTgt spid="145"/>
                                        </p:tgtEl>
                                        <p:attrNameLst>
                                          <p:attrName>style.visibility</p:attrName>
                                        </p:attrNameLst>
                                      </p:cBhvr>
                                      <p:to>
                                        <p:strVal val="visible"/>
                                      </p:to>
                                    </p:set>
                                    <p:anim calcmode="lin" valueType="num">
                                      <p:cBhvr>
                                        <p:cTn id="72" dur="500" fill="hold"/>
                                        <p:tgtEl>
                                          <p:spTgt spid="145"/>
                                        </p:tgtEl>
                                        <p:attrNameLst>
                                          <p:attrName>ppt_w</p:attrName>
                                        </p:attrNameLst>
                                      </p:cBhvr>
                                      <p:tavLst>
                                        <p:tav tm="0">
                                          <p:val>
                                            <p:fltVal val="0"/>
                                          </p:val>
                                        </p:tav>
                                        <p:tav tm="100000">
                                          <p:val>
                                            <p:strVal val="#ppt_w"/>
                                          </p:val>
                                        </p:tav>
                                      </p:tavLst>
                                    </p:anim>
                                    <p:anim calcmode="lin" valueType="num">
                                      <p:cBhvr>
                                        <p:cTn id="73" dur="500" fill="hold"/>
                                        <p:tgtEl>
                                          <p:spTgt spid="145"/>
                                        </p:tgtEl>
                                        <p:attrNameLst>
                                          <p:attrName>ppt_h</p:attrName>
                                        </p:attrNameLst>
                                      </p:cBhvr>
                                      <p:tavLst>
                                        <p:tav tm="0">
                                          <p:val>
                                            <p:fltVal val="0"/>
                                          </p:val>
                                        </p:tav>
                                        <p:tav tm="100000">
                                          <p:val>
                                            <p:strVal val="#ppt_h"/>
                                          </p:val>
                                        </p:tav>
                                      </p:tavLst>
                                    </p:anim>
                                    <p:animEffect transition="in" filter="fade">
                                      <p:cBhvr>
                                        <p:cTn id="74" dur="500"/>
                                        <p:tgtEl>
                                          <p:spTgt spid="145"/>
                                        </p:tgtEl>
                                      </p:cBhvr>
                                    </p:animEffect>
                                  </p:childTnLst>
                                </p:cTn>
                              </p:par>
                            </p:childTnLst>
                          </p:cTn>
                        </p:par>
                        <p:par>
                          <p:cTn id="75" fill="hold">
                            <p:stCondLst>
                              <p:cond delay="7000"/>
                            </p:stCondLst>
                            <p:childTnLst>
                              <p:par>
                                <p:cTn id="76" presetID="42" presetClass="entr" presetSubtype="0" fill="hold" grpId="0" nodeType="afterEffect">
                                  <p:stCondLst>
                                    <p:cond delay="0"/>
                                  </p:stCondLst>
                                  <p:childTnLst>
                                    <p:set>
                                      <p:cBhvr>
                                        <p:cTn id="77" dur="1" fill="hold">
                                          <p:stCondLst>
                                            <p:cond delay="0"/>
                                          </p:stCondLst>
                                        </p:cTn>
                                        <p:tgtEl>
                                          <p:spTgt spid="151"/>
                                        </p:tgtEl>
                                        <p:attrNameLst>
                                          <p:attrName>style.visibility</p:attrName>
                                        </p:attrNameLst>
                                      </p:cBhvr>
                                      <p:to>
                                        <p:strVal val="visible"/>
                                      </p:to>
                                    </p:set>
                                    <p:animEffect transition="in" filter="fade">
                                      <p:cBhvr>
                                        <p:cTn id="78" dur="500"/>
                                        <p:tgtEl>
                                          <p:spTgt spid="151"/>
                                        </p:tgtEl>
                                      </p:cBhvr>
                                    </p:animEffect>
                                    <p:anim calcmode="lin" valueType="num">
                                      <p:cBhvr>
                                        <p:cTn id="79" dur="500" fill="hold"/>
                                        <p:tgtEl>
                                          <p:spTgt spid="151"/>
                                        </p:tgtEl>
                                        <p:attrNameLst>
                                          <p:attrName>ppt_x</p:attrName>
                                        </p:attrNameLst>
                                      </p:cBhvr>
                                      <p:tavLst>
                                        <p:tav tm="0">
                                          <p:val>
                                            <p:strVal val="#ppt_x"/>
                                          </p:val>
                                        </p:tav>
                                        <p:tav tm="100000">
                                          <p:val>
                                            <p:strVal val="#ppt_x"/>
                                          </p:val>
                                        </p:tav>
                                      </p:tavLst>
                                    </p:anim>
                                    <p:anim calcmode="lin" valueType="num">
                                      <p:cBhvr>
                                        <p:cTn id="80" dur="500" fill="hold"/>
                                        <p:tgtEl>
                                          <p:spTgt spid="151"/>
                                        </p:tgtEl>
                                        <p:attrNameLst>
                                          <p:attrName>ppt_y</p:attrName>
                                        </p:attrNameLst>
                                      </p:cBhvr>
                                      <p:tavLst>
                                        <p:tav tm="0">
                                          <p:val>
                                            <p:strVal val="#ppt_y+.1"/>
                                          </p:val>
                                        </p:tav>
                                        <p:tav tm="100000">
                                          <p:val>
                                            <p:strVal val="#ppt_y"/>
                                          </p:val>
                                        </p:tav>
                                      </p:tavLst>
                                    </p:anim>
                                  </p:childTnLst>
                                </p:cTn>
                              </p:par>
                            </p:childTnLst>
                          </p:cTn>
                        </p:par>
                        <p:par>
                          <p:cTn id="81" fill="hold">
                            <p:stCondLst>
                              <p:cond delay="7500"/>
                            </p:stCondLst>
                            <p:childTnLst>
                              <p:par>
                                <p:cTn id="82" presetID="22" presetClass="entr" presetSubtype="2" fill="hold" nodeType="afterEffect">
                                  <p:stCondLst>
                                    <p:cond delay="0"/>
                                  </p:stCondLst>
                                  <p:childTnLst>
                                    <p:set>
                                      <p:cBhvr>
                                        <p:cTn id="83" dur="1" fill="hold">
                                          <p:stCondLst>
                                            <p:cond delay="0"/>
                                          </p:stCondLst>
                                        </p:cTn>
                                        <p:tgtEl>
                                          <p:spTgt spid="142"/>
                                        </p:tgtEl>
                                        <p:attrNameLst>
                                          <p:attrName>style.visibility</p:attrName>
                                        </p:attrNameLst>
                                      </p:cBhvr>
                                      <p:to>
                                        <p:strVal val="visible"/>
                                      </p:to>
                                    </p:set>
                                    <p:animEffect transition="in" filter="wipe(right)">
                                      <p:cBhvr>
                                        <p:cTn id="84" dur="500"/>
                                        <p:tgtEl>
                                          <p:spTgt spid="142"/>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148"/>
                                        </p:tgtEl>
                                        <p:attrNameLst>
                                          <p:attrName>style.visibility</p:attrName>
                                        </p:attrNameLst>
                                      </p:cBhvr>
                                      <p:to>
                                        <p:strVal val="visible"/>
                                      </p:to>
                                    </p:set>
                                    <p:animEffect transition="in" filter="wipe(left)">
                                      <p:cBhvr>
                                        <p:cTn id="88"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31" grpId="0" animBg="1"/>
      <p:bldP spid="141" grpId="0" animBg="1"/>
      <p:bldP spid="1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780706" y="916360"/>
            <a:ext cx="1600200" cy="1522412"/>
            <a:chOff x="1424226" y="1858045"/>
            <a:chExt cx="1600200" cy="1522412"/>
          </a:xfrm>
        </p:grpSpPr>
        <p:grpSp>
          <p:nvGrpSpPr>
            <p:cNvPr id="17" name="组合 35"/>
            <p:cNvGrpSpPr/>
            <p:nvPr/>
          </p:nvGrpSpPr>
          <p:grpSpPr bwMode="auto">
            <a:xfrm>
              <a:off x="1449388" y="1858045"/>
              <a:ext cx="1524000" cy="1522412"/>
              <a:chOff x="3091333" y="1182834"/>
              <a:chExt cx="3298687" cy="3298688"/>
            </a:xfrm>
          </p:grpSpPr>
          <p:sp>
            <p:nvSpPr>
              <p:cNvPr id="19" name="椭圆 18"/>
              <p:cNvSpPr>
                <a:spLocks noChangeArrowheads="1"/>
              </p:cNvSpPr>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anchor="ctr"/>
              <a:lstStyle/>
              <a:p>
                <a:pPr defTabSz="967740" fontAlgn="auto">
                  <a:spcBef>
                    <a:spcPts val="0"/>
                  </a:spcBef>
                  <a:spcAft>
                    <a:spcPts val="0"/>
                  </a:spcAft>
                  <a:defRPr/>
                </a:pPr>
                <a:endParaRPr lang="zh-CN" altLang="en-US" sz="1900">
                  <a:solidFill>
                    <a:schemeClr val="lt1"/>
                  </a:solidFill>
                  <a:latin typeface="+mn-lt"/>
                  <a:ea typeface="+mn-ea"/>
                </a:endParaRPr>
              </a:p>
            </p:txBody>
          </p:sp>
          <p:grpSp>
            <p:nvGrpSpPr>
              <p:cNvPr id="20" name="组合 1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1" name="同心圆 2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1900">
                    <a:solidFill>
                      <a:schemeClr val="tx1"/>
                    </a:solidFill>
                  </a:endParaRPr>
                </a:p>
              </p:txBody>
            </p:sp>
            <p:sp>
              <p:nvSpPr>
                <p:cNvPr id="35" name="同心圆 34"/>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1900">
                    <a:solidFill>
                      <a:schemeClr val="tx1"/>
                    </a:solidFill>
                  </a:endParaRPr>
                </a:p>
              </p:txBody>
            </p:sp>
          </p:grpSp>
        </p:grpSp>
        <p:sp>
          <p:nvSpPr>
            <p:cNvPr id="18"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495"/>
              <a:r>
                <a:rPr lang="en-US" altLang="zh-CN" sz="5000" b="1" dirty="0" smtClean="0">
                  <a:solidFill>
                    <a:schemeClr val="bg1"/>
                  </a:solidFill>
                  <a:latin typeface="微软雅黑" panose="020B0503020204020204" pitchFamily="34" charset="-122"/>
                  <a:ea typeface="微软雅黑" panose="020B0503020204020204" pitchFamily="34" charset="-122"/>
                  <a:cs typeface="宋体" pitchFamily="2" charset="-122"/>
                </a:rPr>
                <a:t>04</a:t>
              </a:r>
              <a:endParaRPr lang="en-US" altLang="zh-CN" sz="5000" dirty="0">
                <a:solidFill>
                  <a:schemeClr val="bg1"/>
                </a:solidFill>
                <a:latin typeface="微软雅黑" panose="020B0503020204020204" pitchFamily="34" charset="-122"/>
                <a:ea typeface="微软雅黑" panose="020B0503020204020204" pitchFamily="34" charset="-122"/>
                <a:cs typeface="宋体" pitchFamily="2" charset="-122"/>
              </a:endParaRPr>
            </a:p>
          </p:txBody>
        </p:sp>
      </p:grpSp>
      <p:sp>
        <p:nvSpPr>
          <p:cNvPr id="36" name="Rectangle 4"/>
          <p:cNvSpPr txBox="1">
            <a:spLocks noChangeArrowheads="1"/>
          </p:cNvSpPr>
          <p:nvPr/>
        </p:nvSpPr>
        <p:spPr bwMode="auto">
          <a:xfrm>
            <a:off x="3070498" y="2572544"/>
            <a:ext cx="3014464" cy="57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smtClean="0">
                <a:ln>
                  <a:noFill/>
                </a:ln>
                <a:solidFill>
                  <a:schemeClr val="tx1">
                    <a:lumMod val="85000"/>
                    <a:lumOff val="15000"/>
                  </a:schemeClr>
                </a:solidFill>
                <a:effectLst/>
                <a:uLnTx/>
                <a:uFillTx/>
                <a:latin typeface="Arial" panose="020B0604020202020204"/>
                <a:ea typeface="微软雅黑"/>
                <a:cs typeface="+mj-cs"/>
              </a:rPr>
              <a:t>经验总结与不足</a:t>
            </a:r>
            <a:endParaRPr kumimoji="0" lang="zh-CN" altLang="en-US" sz="3000" b="0" i="0" u="none" strike="noStrike" kern="0" cap="none" spc="0" normalizeH="0" baseline="0" noProof="0" dirty="0">
              <a:ln>
                <a:noFill/>
              </a:ln>
              <a:solidFill>
                <a:schemeClr val="tx1">
                  <a:lumMod val="85000"/>
                  <a:lumOff val="15000"/>
                </a:schemeClr>
              </a:solidFill>
              <a:effectLst/>
              <a:uLnTx/>
              <a:uFillTx/>
              <a:latin typeface="Arial" panose="020B0604020202020204"/>
              <a:ea typeface="微软雅黑"/>
              <a:cs typeface="+mj-cs"/>
            </a:endParaRPr>
          </a:p>
        </p:txBody>
      </p:sp>
      <p:sp>
        <p:nvSpPr>
          <p:cNvPr id="23" name="Rectangle 4"/>
          <p:cNvSpPr txBox="1">
            <a:spLocks noChangeArrowheads="1"/>
          </p:cNvSpPr>
          <p:nvPr/>
        </p:nvSpPr>
        <p:spPr bwMode="auto">
          <a:xfrm>
            <a:off x="3060626" y="2961804"/>
            <a:ext cx="2824957" cy="76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defPPr>
              <a:defRPr lang="zh-CN"/>
            </a:defPPr>
            <a:lvl1pPr lvl="0" indent="0" algn="ctr" fontAlgn="auto">
              <a:spcBef>
                <a:spcPts val="0"/>
              </a:spcBef>
              <a:spcAft>
                <a:spcPts val="0"/>
              </a:spcAft>
              <a:buFontTx/>
              <a:buNone/>
              <a:defRPr sz="1500" b="0" kern="0">
                <a:solidFill>
                  <a:schemeClr val="tx1">
                    <a:lumMod val="85000"/>
                    <a:lumOff val="15000"/>
                  </a:schemeClr>
                </a:solidFill>
                <a:latin typeface="Arial" panose="020B0604020202020204"/>
                <a:ea typeface="微软雅黑"/>
                <a:cs typeface="+mj-cs"/>
              </a:defRPr>
            </a:lvl1pPr>
            <a:lvl2pPr marL="742950" indent="-285750" eaLnBrk="0" hangingPunct="0">
              <a:spcBef>
                <a:spcPct val="20000"/>
              </a:spcBef>
              <a:buChar char="–"/>
              <a:defRPr sz="2000">
                <a:ea typeface="仿宋_GB2312" pitchFamily="49" charset="-122"/>
              </a:defRPr>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zh-CN" dirty="0"/>
              <a:t>EXPERIENCE SUMMARY AND DEFICIENCY</a:t>
            </a:r>
            <a:endParaRPr lang="zh-CN" altLang="en-US" dirty="0"/>
          </a:p>
        </p:txBody>
      </p:sp>
      <p:sp>
        <p:nvSpPr>
          <p:cNvPr id="24" name="TextBox 15"/>
          <p:cNvSpPr txBox="1">
            <a:spLocks noChangeArrowheads="1"/>
          </p:cNvSpPr>
          <p:nvPr/>
        </p:nvSpPr>
        <p:spPr bwMode="auto">
          <a:xfrm>
            <a:off x="3048794" y="3737446"/>
            <a:ext cx="3001461"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gn="ctr"/>
            <a:r>
              <a:rPr lang="zh-CN" altLang="en-US" dirty="0" smtClean="0">
                <a:solidFill>
                  <a:schemeClr val="tx1">
                    <a:lumMod val="95000"/>
                    <a:lumOff val="5000"/>
                  </a:schemeClr>
                </a:solidFill>
              </a:rPr>
              <a:t>经验总结</a:t>
            </a:r>
            <a:endParaRPr lang="en-US" altLang="zh-CN" dirty="0" smtClean="0">
              <a:solidFill>
                <a:schemeClr val="tx1">
                  <a:lumMod val="95000"/>
                  <a:lumOff val="5000"/>
                </a:schemeClr>
              </a:solidFill>
            </a:endParaRPr>
          </a:p>
          <a:p>
            <a:pPr algn="ctr"/>
            <a:r>
              <a:rPr lang="zh-CN" altLang="en-US" dirty="0" smtClean="0">
                <a:solidFill>
                  <a:schemeClr val="tx1">
                    <a:lumMod val="95000"/>
                    <a:lumOff val="5000"/>
                  </a:schemeClr>
                </a:solidFill>
              </a:rPr>
              <a:t>工作</a:t>
            </a:r>
            <a:r>
              <a:rPr lang="zh-CN" altLang="en-US" dirty="0">
                <a:solidFill>
                  <a:schemeClr val="tx1">
                    <a:lumMod val="95000"/>
                    <a:lumOff val="5000"/>
                  </a:schemeClr>
                </a:solidFill>
              </a:rPr>
              <a:t>中存在</a:t>
            </a:r>
            <a:r>
              <a:rPr lang="zh-CN" altLang="en-US" dirty="0" smtClean="0">
                <a:solidFill>
                  <a:schemeClr val="tx1">
                    <a:lumMod val="95000"/>
                    <a:lumOff val="5000"/>
                  </a:schemeClr>
                </a:solidFill>
              </a:rPr>
              <a:t>的不足           </a:t>
            </a:r>
            <a:endParaRPr lang="en-US" altLang="zh-CN" dirty="0" smtClean="0">
              <a:solidFill>
                <a:schemeClr val="tx1">
                  <a:lumMod val="95000"/>
                  <a:lumOff val="5000"/>
                </a:schemeClr>
              </a:solidFill>
            </a:endParaRPr>
          </a:p>
          <a:p>
            <a:pPr algn="ctr"/>
            <a:r>
              <a:rPr lang="zh-CN" altLang="en-US" dirty="0" smtClean="0">
                <a:solidFill>
                  <a:schemeClr val="tx1">
                    <a:lumMod val="95000"/>
                    <a:lumOff val="5000"/>
                  </a:schemeClr>
                </a:solidFill>
              </a:rPr>
              <a:t>改进工作不足的</a:t>
            </a:r>
            <a:r>
              <a:rPr lang="zh-CN" altLang="en-US" dirty="0">
                <a:solidFill>
                  <a:schemeClr val="tx1">
                    <a:lumMod val="95000"/>
                    <a:lumOff val="5000"/>
                  </a:schemeClr>
                </a:solidFill>
              </a:rPr>
              <a:t>方法及</a:t>
            </a:r>
            <a:r>
              <a:rPr lang="zh-CN" altLang="en-US" dirty="0" smtClean="0">
                <a:solidFill>
                  <a:schemeClr val="tx1">
                    <a:lumMod val="95000"/>
                    <a:lumOff val="5000"/>
                  </a:schemeClr>
                </a:solidFill>
              </a:rPr>
              <a:t>措施</a:t>
            </a:r>
            <a:endParaRPr lang="zh-CN" altLang="en-US" dirty="0">
              <a:solidFill>
                <a:schemeClr val="tx1">
                  <a:lumMod val="95000"/>
                  <a:lumOff val="5000"/>
                </a:schemeClr>
              </a:solidFill>
            </a:endParaRPr>
          </a:p>
        </p:txBody>
      </p:sp>
      <p:grpSp>
        <p:nvGrpSpPr>
          <p:cNvPr id="13" name="组合 12"/>
          <p:cNvGrpSpPr/>
          <p:nvPr/>
        </p:nvGrpSpPr>
        <p:grpSpPr>
          <a:xfrm>
            <a:off x="-899814" y="1677567"/>
            <a:ext cx="1806854" cy="1590266"/>
            <a:chOff x="686505" y="3160938"/>
            <a:chExt cx="1636825" cy="1440620"/>
          </a:xfrm>
        </p:grpSpPr>
        <p:sp>
          <p:nvSpPr>
            <p:cNvPr id="14" name="Freeform 5"/>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2" name="Freeform 5"/>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grpSp>
        <p:nvGrpSpPr>
          <p:cNvPr id="25" name="组合 24"/>
          <p:cNvGrpSpPr/>
          <p:nvPr/>
        </p:nvGrpSpPr>
        <p:grpSpPr>
          <a:xfrm>
            <a:off x="8187036" y="1677567"/>
            <a:ext cx="1806854" cy="1590266"/>
            <a:chOff x="686505" y="3160938"/>
            <a:chExt cx="1636825" cy="1440620"/>
          </a:xfrm>
        </p:grpSpPr>
        <p:sp>
          <p:nvSpPr>
            <p:cNvPr id="26" name="Freeform 5"/>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7" name="Freeform 5"/>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8" presetClass="emph" presetSubtype="0" fill="hold" nodeType="withEffect">
                                  <p:stCondLst>
                                    <p:cond delay="0"/>
                                  </p:stCondLst>
                                  <p:childTnLst>
                                    <p:animRot by="21600000">
                                      <p:cBhvr>
                                        <p:cTn id="18" dur="500" fill="hold"/>
                                        <p:tgtEl>
                                          <p:spTgt spid="16"/>
                                        </p:tgtEl>
                                        <p:attrNameLst>
                                          <p:attrName>r</p:attrName>
                                        </p:attrNameLst>
                                      </p:cBhvr>
                                    </p:animRo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700"/>
                                        <p:tgtEl>
                                          <p:spTgt spid="3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700"/>
                                        <p:tgtEl>
                                          <p:spTgt spid="23"/>
                                        </p:tgtEl>
                                      </p:cBhvr>
                                    </p:animEffect>
                                  </p:childTnLst>
                                </p:cTn>
                              </p:par>
                            </p:childTnLst>
                          </p:cTn>
                        </p:par>
                        <p:par>
                          <p:cTn id="27" fill="hold">
                            <p:stCondLst>
                              <p:cond delay="30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24"/>
                                        </p:tgtEl>
                                        <p:attrNameLst>
                                          <p:attrName>style.visibility</p:attrName>
                                        </p:attrNameLst>
                                      </p:cBhvr>
                                      <p:to>
                                        <p:strVal val="visible"/>
                                      </p:to>
                                    </p:set>
                                    <p:anim calcmode="discrete" valueType="clr">
                                      <p:cBhvr override="childStyle">
                                        <p:cTn id="30"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4"/>
                                        </p:tgtEl>
                                        <p:attrNameLst>
                                          <p:attrName>fillcolor</p:attrName>
                                        </p:attrNameLst>
                                      </p:cBhvr>
                                      <p:tavLst>
                                        <p:tav tm="0">
                                          <p:val>
                                            <p:clrVal>
                                              <a:schemeClr val="accent2"/>
                                            </p:clrVal>
                                          </p:val>
                                        </p:tav>
                                        <p:tav tm="50000">
                                          <p:val>
                                            <p:clrVal>
                                              <a:schemeClr val="hlink"/>
                                            </p:clrVal>
                                          </p:val>
                                        </p:tav>
                                      </p:tavLst>
                                    </p:anim>
                                    <p:set>
                                      <p:cBhvr>
                                        <p:cTn id="32"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文本框 31"/>
          <p:cNvSpPr>
            <a:spLocks noChangeArrowheads="1"/>
          </p:cNvSpPr>
          <p:nvPr/>
        </p:nvSpPr>
        <p:spPr bwMode="auto">
          <a:xfrm>
            <a:off x="3331653" y="124272"/>
            <a:ext cx="2482283" cy="5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rtl="0" eaLnBrk="1" fontAlgn="base" latinLnBrk="0" hangingPunct="1">
              <a:lnSpc>
                <a:spcPct val="100000"/>
              </a:lnSpc>
              <a:spcBef>
                <a:spcPct val="0"/>
              </a:spcBef>
              <a:spcAft>
                <a:spcPct val="0"/>
              </a:spcAft>
              <a:buClrTx/>
              <a:buSzTx/>
              <a:buFontTx/>
              <a:buNone/>
              <a:defRPr/>
            </a:pPr>
            <a:r>
              <a:rPr kumimoji="0" lang="zh-CN" altLang="en-US" sz="3000" b="0" i="0" u="none" strike="noStrike" kern="0" cap="none" spc="0" normalizeH="0" baseline="0" noProof="0" dirty="0" smtClean="0">
                <a:ln>
                  <a:noFill/>
                </a:ln>
                <a:solidFill>
                  <a:srgbClr val="FFFFFF">
                    <a:lumMod val="50000"/>
                  </a:srgbClr>
                </a:solidFill>
                <a:effectLst/>
                <a:uLnTx/>
                <a:uFillTx/>
                <a:latin typeface="Impact" panose="020B0806030902050204" pitchFamily="34" charset="0"/>
                <a:ea typeface="微软雅黑" panose="020B0503020204020204" pitchFamily="34" charset="-122"/>
                <a:cs typeface="宋体" pitchFamily="2" charset="-122"/>
              </a:rPr>
              <a:t>目 录</a:t>
            </a:r>
            <a:endParaRPr kumimoji="0" lang="zh-CN" altLang="en-US" sz="3000" b="0" i="0" u="none" strike="noStrike" kern="0" cap="none" spc="0" normalizeH="0" baseline="0" noProof="0" dirty="0" smtClean="0">
              <a:ln>
                <a:noFill/>
              </a:ln>
              <a:solidFill>
                <a:srgbClr val="FFFFFF">
                  <a:lumMod val="50000"/>
                </a:srgbClr>
              </a:solidFill>
              <a:effectLst/>
              <a:uLnTx/>
              <a:uFillTx/>
              <a:latin typeface="Impact" panose="020B0806030902050204" pitchFamily="34" charset="0"/>
              <a:ea typeface="微软雅黑" panose="020B0503020204020204" pitchFamily="34" charset="-122"/>
              <a:cs typeface="宋体" pitchFamily="2" charset="-122"/>
            </a:endParaRPr>
          </a:p>
        </p:txBody>
      </p:sp>
      <p:grpSp>
        <p:nvGrpSpPr>
          <p:cNvPr id="151" name="组合 150"/>
          <p:cNvGrpSpPr/>
          <p:nvPr/>
        </p:nvGrpSpPr>
        <p:grpSpPr>
          <a:xfrm>
            <a:off x="3689767" y="581033"/>
            <a:ext cx="1766054" cy="246500"/>
            <a:chOff x="562081" y="466763"/>
            <a:chExt cx="1766054" cy="246500"/>
          </a:xfrm>
        </p:grpSpPr>
        <p:sp>
          <p:nvSpPr>
            <p:cNvPr id="159" name="文本框 31"/>
            <p:cNvSpPr>
              <a:spLocks noChangeArrowheads="1"/>
            </p:cNvSpPr>
            <p:nvPr/>
          </p:nvSpPr>
          <p:spPr bwMode="auto">
            <a:xfrm>
              <a:off x="562081" y="466763"/>
              <a:ext cx="1766054" cy="23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9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160" name="组合 159"/>
            <p:cNvGrpSpPr/>
            <p:nvPr/>
          </p:nvGrpSpPr>
          <p:grpSpPr>
            <a:xfrm>
              <a:off x="931046" y="667544"/>
              <a:ext cx="1028125" cy="45719"/>
              <a:chOff x="688893" y="2574256"/>
              <a:chExt cx="7739508" cy="81111"/>
            </a:xfrm>
          </p:grpSpPr>
          <p:sp>
            <p:nvSpPr>
              <p:cNvPr id="16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6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6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6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6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nvGrpSpPr>
          <p:cNvPr id="67" name="组合 66"/>
          <p:cNvGrpSpPr/>
          <p:nvPr/>
        </p:nvGrpSpPr>
        <p:grpSpPr>
          <a:xfrm>
            <a:off x="1048377" y="3138663"/>
            <a:ext cx="1354100" cy="1191784"/>
            <a:chOff x="950231" y="3136900"/>
            <a:chExt cx="1354100" cy="1191784"/>
          </a:xfrm>
        </p:grpSpPr>
        <p:grpSp>
          <p:nvGrpSpPr>
            <p:cNvPr id="68" name="组合 67"/>
            <p:cNvGrpSpPr/>
            <p:nvPr/>
          </p:nvGrpSpPr>
          <p:grpSpPr>
            <a:xfrm>
              <a:off x="950231" y="3136900"/>
              <a:ext cx="1354100" cy="1191784"/>
              <a:chOff x="686505" y="3160938"/>
              <a:chExt cx="1636825" cy="1440620"/>
            </a:xfrm>
          </p:grpSpPr>
          <p:sp>
            <p:nvSpPr>
              <p:cNvPr id="70" name="Freeform 5"/>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1" name="Freeform 5"/>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sp>
          <p:nvSpPr>
            <p:cNvPr id="69" name="Freeform 21"/>
            <p:cNvSpPr>
              <a:spLocks noEditPoints="1"/>
            </p:cNvSpPr>
            <p:nvPr/>
          </p:nvSpPr>
          <p:spPr bwMode="auto">
            <a:xfrm>
              <a:off x="1345187" y="3491529"/>
              <a:ext cx="501456" cy="519116"/>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2" name="组合 71"/>
          <p:cNvGrpSpPr/>
          <p:nvPr/>
        </p:nvGrpSpPr>
        <p:grpSpPr>
          <a:xfrm>
            <a:off x="827068" y="2574307"/>
            <a:ext cx="1733987" cy="576064"/>
            <a:chOff x="4788818" y="556320"/>
            <a:chExt cx="1733987" cy="576064"/>
          </a:xfrm>
        </p:grpSpPr>
        <p:sp>
          <p:nvSpPr>
            <p:cNvPr id="73" name="Rectangle 4"/>
            <p:cNvSpPr txBox="1">
              <a:spLocks noChangeArrowheads="1"/>
            </p:cNvSpPr>
            <p:nvPr/>
          </p:nvSpPr>
          <p:spPr bwMode="auto">
            <a:xfrm>
              <a:off x="4969582" y="556320"/>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tx1">
                      <a:lumMod val="75000"/>
                      <a:lumOff val="25000"/>
                    </a:schemeClr>
                  </a:solidFill>
                  <a:effectLst/>
                  <a:uLnTx/>
                  <a:uFillTx/>
                  <a:latin typeface="Arial" panose="020B0604020202020204"/>
                  <a:ea typeface="微软雅黑"/>
                  <a:cs typeface="+mj-cs"/>
                </a:rPr>
                <a:t>年度工作概述</a:t>
              </a:r>
              <a:endParaRPr kumimoji="0" lang="zh-CN" altLang="en-US" sz="1500" b="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a:cs typeface="+mj-cs"/>
              </a:endParaRPr>
            </a:p>
          </p:txBody>
        </p:sp>
        <p:sp>
          <p:nvSpPr>
            <p:cNvPr id="74" name="Rectangle 4"/>
            <p:cNvSpPr txBox="1">
              <a:spLocks noChangeArrowheads="1"/>
            </p:cNvSpPr>
            <p:nvPr/>
          </p:nvSpPr>
          <p:spPr bwMode="auto">
            <a:xfrm>
              <a:off x="4788818" y="751384"/>
              <a:ext cx="1733987"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800" b="0" kern="0" dirty="0" smtClean="0">
                  <a:solidFill>
                    <a:schemeClr val="tx1">
                      <a:lumMod val="75000"/>
                      <a:lumOff val="25000"/>
                    </a:schemeClr>
                  </a:solidFill>
                  <a:latin typeface="Arial" panose="020B0604020202020204"/>
                  <a:ea typeface="微软雅黑"/>
                </a:rPr>
                <a:t>ANNUAL WORK SUMMARY</a:t>
              </a:r>
              <a:endParaRPr kumimoji="0" lang="zh-CN" altLang="en-US" sz="800" b="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a:endParaRPr>
            </a:p>
          </p:txBody>
        </p:sp>
      </p:grpSp>
      <p:grpSp>
        <p:nvGrpSpPr>
          <p:cNvPr id="75" name="组合 74"/>
          <p:cNvGrpSpPr/>
          <p:nvPr/>
        </p:nvGrpSpPr>
        <p:grpSpPr>
          <a:xfrm>
            <a:off x="2510307" y="2356520"/>
            <a:ext cx="1354100" cy="1191784"/>
            <a:chOff x="2412161" y="2354757"/>
            <a:chExt cx="1354100" cy="1191784"/>
          </a:xfrm>
        </p:grpSpPr>
        <p:grpSp>
          <p:nvGrpSpPr>
            <p:cNvPr id="76" name="组合 75"/>
            <p:cNvGrpSpPr/>
            <p:nvPr/>
          </p:nvGrpSpPr>
          <p:grpSpPr>
            <a:xfrm>
              <a:off x="2412161" y="2354757"/>
              <a:ext cx="1354100" cy="1191784"/>
              <a:chOff x="2220443" y="2306787"/>
              <a:chExt cx="1636825" cy="1440620"/>
            </a:xfrm>
          </p:grpSpPr>
          <p:sp>
            <p:nvSpPr>
              <p:cNvPr id="80" name="Freeform 5"/>
              <p:cNvSpPr/>
              <p:nvPr/>
            </p:nvSpPr>
            <p:spPr bwMode="auto">
              <a:xfrm>
                <a:off x="2220443" y="2306787"/>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81" name="Freeform 5"/>
              <p:cNvSpPr/>
              <p:nvPr/>
            </p:nvSpPr>
            <p:spPr bwMode="auto">
              <a:xfrm>
                <a:off x="2323330" y="2397340"/>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grpSp>
          <p:nvGrpSpPr>
            <p:cNvPr id="77" name="组合 76"/>
            <p:cNvGrpSpPr/>
            <p:nvPr/>
          </p:nvGrpSpPr>
          <p:grpSpPr>
            <a:xfrm>
              <a:off x="2844545" y="2666623"/>
              <a:ext cx="489332" cy="528618"/>
              <a:chOff x="2782033" y="2877344"/>
              <a:chExt cx="571561" cy="617451"/>
            </a:xfrm>
            <a:solidFill>
              <a:schemeClr val="bg1"/>
            </a:solidFill>
          </p:grpSpPr>
          <p:sp>
            <p:nvSpPr>
              <p:cNvPr id="78"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79"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82" name="组合 81"/>
          <p:cNvGrpSpPr/>
          <p:nvPr/>
        </p:nvGrpSpPr>
        <p:grpSpPr>
          <a:xfrm>
            <a:off x="2299948" y="3703013"/>
            <a:ext cx="1938944" cy="602742"/>
            <a:chOff x="5442162" y="1276400"/>
            <a:chExt cx="1938944" cy="602742"/>
          </a:xfrm>
        </p:grpSpPr>
        <p:sp>
          <p:nvSpPr>
            <p:cNvPr id="83" name="Rectangle 4"/>
            <p:cNvSpPr txBox="1">
              <a:spLocks noChangeArrowheads="1"/>
            </p:cNvSpPr>
            <p:nvPr/>
          </p:nvSpPr>
          <p:spPr bwMode="auto">
            <a:xfrm>
              <a:off x="5720616" y="1276400"/>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tx1">
                      <a:lumMod val="75000"/>
                      <a:lumOff val="25000"/>
                    </a:schemeClr>
                  </a:solidFill>
                  <a:effectLst/>
                  <a:uLnTx/>
                  <a:uFillTx/>
                  <a:latin typeface="Arial" panose="020B0604020202020204"/>
                  <a:ea typeface="微软雅黑"/>
                  <a:cs typeface="+mj-cs"/>
                </a:rPr>
                <a:t>工作完成情况</a:t>
              </a:r>
              <a:endParaRPr kumimoji="0" lang="zh-CN" altLang="en-US" sz="1500" b="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a:cs typeface="+mj-cs"/>
              </a:endParaRPr>
            </a:p>
          </p:txBody>
        </p:sp>
        <p:sp>
          <p:nvSpPr>
            <p:cNvPr id="84" name="Rectangle 4"/>
            <p:cNvSpPr txBox="1">
              <a:spLocks noChangeArrowheads="1"/>
            </p:cNvSpPr>
            <p:nvPr/>
          </p:nvSpPr>
          <p:spPr bwMode="auto">
            <a:xfrm>
              <a:off x="5442162" y="1498142"/>
              <a:ext cx="193894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800" b="0" kern="0" dirty="0" smtClean="0">
                  <a:solidFill>
                    <a:schemeClr val="tx1">
                      <a:lumMod val="75000"/>
                      <a:lumOff val="25000"/>
                    </a:schemeClr>
                  </a:solidFill>
                  <a:latin typeface="Arial" panose="020B0604020202020204"/>
                  <a:ea typeface="微软雅黑"/>
                </a:rPr>
                <a:t>WORK COMPLETION</a:t>
              </a:r>
              <a:endParaRPr kumimoji="0" lang="zh-CN" altLang="en-US" sz="800" b="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a:endParaRPr>
            </a:p>
          </p:txBody>
        </p:sp>
      </p:grpSp>
      <p:grpSp>
        <p:nvGrpSpPr>
          <p:cNvPr id="97" name="组合 96"/>
          <p:cNvGrpSpPr/>
          <p:nvPr/>
        </p:nvGrpSpPr>
        <p:grpSpPr>
          <a:xfrm>
            <a:off x="3993891" y="1607505"/>
            <a:ext cx="1354100" cy="1191784"/>
            <a:chOff x="3895745" y="1605742"/>
            <a:chExt cx="1354100" cy="1191784"/>
          </a:xfrm>
        </p:grpSpPr>
        <p:grpSp>
          <p:nvGrpSpPr>
            <p:cNvPr id="98" name="组合 97"/>
            <p:cNvGrpSpPr/>
            <p:nvPr/>
          </p:nvGrpSpPr>
          <p:grpSpPr>
            <a:xfrm>
              <a:off x="3895745" y="1605742"/>
              <a:ext cx="1354100" cy="1191784"/>
              <a:chOff x="3754382" y="1451484"/>
              <a:chExt cx="1636825" cy="1440620"/>
            </a:xfrm>
          </p:grpSpPr>
          <p:sp>
            <p:nvSpPr>
              <p:cNvPr id="103" name="Freeform 5"/>
              <p:cNvSpPr/>
              <p:nvPr/>
            </p:nvSpPr>
            <p:spPr bwMode="auto">
              <a:xfrm>
                <a:off x="3754382" y="1451484"/>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4" name="Freeform 5"/>
              <p:cNvSpPr/>
              <p:nvPr/>
            </p:nvSpPr>
            <p:spPr bwMode="auto">
              <a:xfrm>
                <a:off x="3857268" y="1542037"/>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grpSp>
          <p:nvGrpSpPr>
            <p:cNvPr id="100" name="组合 99"/>
            <p:cNvGrpSpPr/>
            <p:nvPr/>
          </p:nvGrpSpPr>
          <p:grpSpPr>
            <a:xfrm>
              <a:off x="4351628" y="1946999"/>
              <a:ext cx="509198" cy="509270"/>
              <a:chOff x="5699322" y="3963624"/>
              <a:chExt cx="132182" cy="132201"/>
            </a:xfrm>
            <a:solidFill>
              <a:schemeClr val="bg1"/>
            </a:solidFill>
          </p:grpSpPr>
          <p:sp>
            <p:nvSpPr>
              <p:cNvPr id="101"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02"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grpSp>
      <p:grpSp>
        <p:nvGrpSpPr>
          <p:cNvPr id="105" name="组合 104"/>
          <p:cNvGrpSpPr/>
          <p:nvPr/>
        </p:nvGrpSpPr>
        <p:grpSpPr>
          <a:xfrm>
            <a:off x="3878852" y="2968627"/>
            <a:ext cx="1658749" cy="685800"/>
            <a:chOff x="6079735" y="2246784"/>
            <a:chExt cx="1658749" cy="685800"/>
          </a:xfrm>
        </p:grpSpPr>
        <p:sp>
          <p:nvSpPr>
            <p:cNvPr id="106" name="Rectangle 4"/>
            <p:cNvSpPr txBox="1">
              <a:spLocks noChangeArrowheads="1"/>
            </p:cNvSpPr>
            <p:nvPr/>
          </p:nvSpPr>
          <p:spPr bwMode="auto">
            <a:xfrm>
              <a:off x="6231277" y="224678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tx1">
                      <a:lumMod val="75000"/>
                      <a:lumOff val="25000"/>
                    </a:schemeClr>
                  </a:solidFill>
                  <a:effectLst/>
                  <a:uLnTx/>
                  <a:uFillTx/>
                  <a:latin typeface="Arial" panose="020B0604020202020204"/>
                  <a:ea typeface="微软雅黑"/>
                  <a:cs typeface="+mj-cs"/>
                </a:rPr>
                <a:t>成功项目展示</a:t>
              </a:r>
              <a:endParaRPr kumimoji="0" lang="zh-CN" altLang="en-US" sz="1500" b="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a:cs typeface="+mj-cs"/>
              </a:endParaRPr>
            </a:p>
          </p:txBody>
        </p:sp>
        <p:sp>
          <p:nvSpPr>
            <p:cNvPr id="107" name="Rectangle 4"/>
            <p:cNvSpPr txBox="1">
              <a:spLocks noChangeArrowheads="1"/>
            </p:cNvSpPr>
            <p:nvPr/>
          </p:nvSpPr>
          <p:spPr bwMode="auto">
            <a:xfrm>
              <a:off x="6079735" y="2551584"/>
              <a:ext cx="165874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800" b="0" kern="0" dirty="0" smtClean="0">
                  <a:solidFill>
                    <a:schemeClr val="tx1">
                      <a:lumMod val="75000"/>
                      <a:lumOff val="25000"/>
                    </a:schemeClr>
                  </a:solidFill>
                  <a:latin typeface="Arial" panose="020B0604020202020204"/>
                  <a:ea typeface="微软雅黑"/>
                </a:rPr>
                <a:t>SUCCESSFUL PROJECT PRESENTATION</a:t>
              </a:r>
              <a:endParaRPr kumimoji="0" lang="zh-CN" altLang="en-US" sz="800" b="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a:endParaRPr>
            </a:p>
          </p:txBody>
        </p:sp>
      </p:grpSp>
      <p:grpSp>
        <p:nvGrpSpPr>
          <p:cNvPr id="108" name="组合 107"/>
          <p:cNvGrpSpPr/>
          <p:nvPr/>
        </p:nvGrpSpPr>
        <p:grpSpPr>
          <a:xfrm>
            <a:off x="5455821" y="2356520"/>
            <a:ext cx="1354100" cy="1191784"/>
            <a:chOff x="5357675" y="2354757"/>
            <a:chExt cx="1354100" cy="1191784"/>
          </a:xfrm>
        </p:grpSpPr>
        <p:grpSp>
          <p:nvGrpSpPr>
            <p:cNvPr id="109" name="组合 108"/>
            <p:cNvGrpSpPr/>
            <p:nvPr/>
          </p:nvGrpSpPr>
          <p:grpSpPr>
            <a:xfrm>
              <a:off x="5357675" y="2354757"/>
              <a:ext cx="1354100" cy="1191784"/>
              <a:chOff x="5288320" y="2306787"/>
              <a:chExt cx="1636825" cy="1440620"/>
            </a:xfrm>
          </p:grpSpPr>
          <p:sp>
            <p:nvSpPr>
              <p:cNvPr id="115" name="Freeform 5"/>
              <p:cNvSpPr/>
              <p:nvPr/>
            </p:nvSpPr>
            <p:spPr bwMode="auto">
              <a:xfrm>
                <a:off x="5288320" y="2306787"/>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16" name="Freeform 5"/>
              <p:cNvSpPr/>
              <p:nvPr/>
            </p:nvSpPr>
            <p:spPr bwMode="auto">
              <a:xfrm>
                <a:off x="5391206" y="2397340"/>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grpSp>
          <p:nvGrpSpPr>
            <p:cNvPr id="110" name="组合 109"/>
            <p:cNvGrpSpPr/>
            <p:nvPr/>
          </p:nvGrpSpPr>
          <p:grpSpPr>
            <a:xfrm>
              <a:off x="5847322" y="2649655"/>
              <a:ext cx="527016" cy="515156"/>
              <a:chOff x="5710238" y="3049588"/>
              <a:chExt cx="771526" cy="754062"/>
            </a:xfrm>
            <a:solidFill>
              <a:schemeClr val="bg1"/>
            </a:solidFill>
          </p:grpSpPr>
          <p:sp>
            <p:nvSpPr>
              <p:cNvPr id="111"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a:endParaRPr>
              </a:p>
            </p:txBody>
          </p:sp>
          <p:sp>
            <p:nvSpPr>
              <p:cNvPr id="112"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a:endParaRPr>
              </a:p>
            </p:txBody>
          </p:sp>
          <p:sp>
            <p:nvSpPr>
              <p:cNvPr id="113"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a:endParaRPr>
              </a:p>
            </p:txBody>
          </p:sp>
          <p:sp>
            <p:nvSpPr>
              <p:cNvPr id="114"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Calibri" panose="020F0502020204030204"/>
                  <a:ea typeface="宋体"/>
                </a:endParaRPr>
              </a:p>
            </p:txBody>
          </p:sp>
        </p:grpSp>
      </p:grpSp>
      <p:grpSp>
        <p:nvGrpSpPr>
          <p:cNvPr id="117" name="组合 116"/>
          <p:cNvGrpSpPr/>
          <p:nvPr/>
        </p:nvGrpSpPr>
        <p:grpSpPr>
          <a:xfrm>
            <a:off x="5391020" y="3688707"/>
            <a:ext cx="1557290" cy="685800"/>
            <a:chOff x="5622158" y="3364632"/>
            <a:chExt cx="1557290" cy="685800"/>
          </a:xfrm>
        </p:grpSpPr>
        <p:sp>
          <p:nvSpPr>
            <p:cNvPr id="118" name="Rectangle 4"/>
            <p:cNvSpPr txBox="1">
              <a:spLocks noChangeArrowheads="1"/>
            </p:cNvSpPr>
            <p:nvPr/>
          </p:nvSpPr>
          <p:spPr bwMode="auto">
            <a:xfrm>
              <a:off x="5638803" y="3364632"/>
              <a:ext cx="154064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tx1">
                      <a:lumMod val="75000"/>
                      <a:lumOff val="25000"/>
                    </a:schemeClr>
                  </a:solidFill>
                  <a:effectLst/>
                  <a:uLnTx/>
                  <a:uFillTx/>
                  <a:latin typeface="Arial" panose="020B0604020202020204"/>
                  <a:ea typeface="微软雅黑"/>
                  <a:cs typeface="+mj-cs"/>
                </a:rPr>
                <a:t>经验总结与不足</a:t>
              </a:r>
              <a:endParaRPr kumimoji="0" lang="zh-CN" altLang="en-US" sz="1500" b="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a:cs typeface="+mj-cs"/>
              </a:endParaRPr>
            </a:p>
          </p:txBody>
        </p:sp>
        <p:sp>
          <p:nvSpPr>
            <p:cNvPr id="119" name="Rectangle 4"/>
            <p:cNvSpPr txBox="1">
              <a:spLocks noChangeArrowheads="1"/>
            </p:cNvSpPr>
            <p:nvPr/>
          </p:nvSpPr>
          <p:spPr bwMode="auto">
            <a:xfrm>
              <a:off x="5622158" y="3669432"/>
              <a:ext cx="154064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800" b="0" kern="0" dirty="0" smtClean="0">
                  <a:solidFill>
                    <a:schemeClr val="tx1">
                      <a:lumMod val="75000"/>
                      <a:lumOff val="25000"/>
                    </a:schemeClr>
                  </a:solidFill>
                  <a:latin typeface="Arial" panose="020B0604020202020204"/>
                  <a:ea typeface="微软雅黑"/>
                </a:rPr>
                <a:t>EXPERIENCE SUMMARY AND DEFICIENCY</a:t>
              </a:r>
              <a:endParaRPr kumimoji="0" lang="zh-CN" altLang="en-US" sz="800" b="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4000">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14:bounceEnd="54000">
                                          <p:cBhvr additive="base">
                                            <p:cTn id="7" dur="500" fill="hold"/>
                                            <p:tgtEl>
                                              <p:spTgt spid="67"/>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6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par>
                              <p:cTn id="13" fill="hold">
                                <p:stCondLst>
                                  <p:cond delay="1000"/>
                                </p:stCondLst>
                                <p:childTnLst>
                                  <p:par>
                                    <p:cTn id="14" presetID="2" presetClass="entr" presetSubtype="1" fill="hold" nodeType="afterEffect" p14:presetBounceEnd="54000">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14:bounceEnd="54000">
                                          <p:cBhvr additive="base">
                                            <p:cTn id="16" dur="500" fill="hold"/>
                                            <p:tgtEl>
                                              <p:spTgt spid="75"/>
                                            </p:tgtEl>
                                            <p:attrNameLst>
                                              <p:attrName>ppt_x</p:attrName>
                                            </p:attrNameLst>
                                          </p:cBhvr>
                                          <p:tavLst>
                                            <p:tav tm="0">
                                              <p:val>
                                                <p:strVal val="#ppt_x"/>
                                              </p:val>
                                            </p:tav>
                                            <p:tav tm="100000">
                                              <p:val>
                                                <p:strVal val="#ppt_x"/>
                                              </p:val>
                                            </p:tav>
                                          </p:tavLst>
                                        </p:anim>
                                        <p:anim calcmode="lin" valueType="num" p14:bounceEnd="54000">
                                          <p:cBhvr additive="base">
                                            <p:cTn id="17" dur="500" fill="hold"/>
                                            <p:tgtEl>
                                              <p:spTgt spid="7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wipe(left)">
                                          <p:cBhvr>
                                            <p:cTn id="21" dur="500"/>
                                            <p:tgtEl>
                                              <p:spTgt spid="82"/>
                                            </p:tgtEl>
                                          </p:cBhvr>
                                        </p:animEffect>
                                      </p:childTnLst>
                                    </p:cTn>
                                  </p:par>
                                </p:childTnLst>
                              </p:cTn>
                            </p:par>
                            <p:par>
                              <p:cTn id="22" fill="hold">
                                <p:stCondLst>
                                  <p:cond delay="2000"/>
                                </p:stCondLst>
                                <p:childTnLst>
                                  <p:par>
                                    <p:cTn id="23" presetID="2" presetClass="entr" presetSubtype="1" fill="hold" nodeType="afterEffect" p14:presetBounceEnd="54000">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14:bounceEnd="54000">
                                          <p:cBhvr additive="base">
                                            <p:cTn id="25" dur="500" fill="hold"/>
                                            <p:tgtEl>
                                              <p:spTgt spid="97"/>
                                            </p:tgtEl>
                                            <p:attrNameLst>
                                              <p:attrName>ppt_x</p:attrName>
                                            </p:attrNameLst>
                                          </p:cBhvr>
                                          <p:tavLst>
                                            <p:tav tm="0">
                                              <p:val>
                                                <p:strVal val="#ppt_x"/>
                                              </p:val>
                                            </p:tav>
                                            <p:tav tm="100000">
                                              <p:val>
                                                <p:strVal val="#ppt_x"/>
                                              </p:val>
                                            </p:tav>
                                          </p:tavLst>
                                        </p:anim>
                                        <p:anim calcmode="lin" valueType="num" p14:bounceEnd="54000">
                                          <p:cBhvr additive="base">
                                            <p:cTn id="26" dur="500" fill="hold"/>
                                            <p:tgtEl>
                                              <p:spTgt spid="97"/>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left)">
                                          <p:cBhvr>
                                            <p:cTn id="30" dur="500"/>
                                            <p:tgtEl>
                                              <p:spTgt spid="105"/>
                                            </p:tgtEl>
                                          </p:cBhvr>
                                        </p:animEffect>
                                      </p:childTnLst>
                                    </p:cTn>
                                  </p:par>
                                </p:childTnLst>
                              </p:cTn>
                            </p:par>
                            <p:par>
                              <p:cTn id="31" fill="hold">
                                <p:stCondLst>
                                  <p:cond delay="3000"/>
                                </p:stCondLst>
                                <p:childTnLst>
                                  <p:par>
                                    <p:cTn id="32" presetID="2" presetClass="entr" presetSubtype="1" fill="hold" nodeType="afterEffect" p14:presetBounceEnd="54000">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14:bounceEnd="54000">
                                          <p:cBhvr additive="base">
                                            <p:cTn id="34" dur="500" fill="hold"/>
                                            <p:tgtEl>
                                              <p:spTgt spid="108"/>
                                            </p:tgtEl>
                                            <p:attrNameLst>
                                              <p:attrName>ppt_x</p:attrName>
                                            </p:attrNameLst>
                                          </p:cBhvr>
                                          <p:tavLst>
                                            <p:tav tm="0">
                                              <p:val>
                                                <p:strVal val="#ppt_x"/>
                                              </p:val>
                                            </p:tav>
                                            <p:tav tm="100000">
                                              <p:val>
                                                <p:strVal val="#ppt_x"/>
                                              </p:val>
                                            </p:tav>
                                          </p:tavLst>
                                        </p:anim>
                                        <p:anim calcmode="lin" valueType="num" p14:bounceEnd="54000">
                                          <p:cBhvr additive="base">
                                            <p:cTn id="35" dur="500" fill="hold"/>
                                            <p:tgtEl>
                                              <p:spTgt spid="108"/>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wipe(left)">
                                          <p:cBhvr>
                                            <p:cTn id="3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additive="base">
                                            <p:cTn id="16" dur="500" fill="hold"/>
                                            <p:tgtEl>
                                              <p:spTgt spid="75"/>
                                            </p:tgtEl>
                                            <p:attrNameLst>
                                              <p:attrName>ppt_x</p:attrName>
                                            </p:attrNameLst>
                                          </p:cBhvr>
                                          <p:tavLst>
                                            <p:tav tm="0">
                                              <p:val>
                                                <p:strVal val="#ppt_x"/>
                                              </p:val>
                                            </p:tav>
                                            <p:tav tm="100000">
                                              <p:val>
                                                <p:strVal val="#ppt_x"/>
                                              </p:val>
                                            </p:tav>
                                          </p:tavLst>
                                        </p:anim>
                                        <p:anim calcmode="lin" valueType="num">
                                          <p:cBhvr additive="base">
                                            <p:cTn id="17" dur="500" fill="hold"/>
                                            <p:tgtEl>
                                              <p:spTgt spid="7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wipe(left)">
                                          <p:cBhvr>
                                            <p:cTn id="21" dur="500"/>
                                            <p:tgtEl>
                                              <p:spTgt spid="82"/>
                                            </p:tgtEl>
                                          </p:cBhvr>
                                        </p:animEffect>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ppt_x"/>
                                              </p:val>
                                            </p:tav>
                                            <p:tav tm="100000">
                                              <p:val>
                                                <p:strVal val="#ppt_x"/>
                                              </p:val>
                                            </p:tav>
                                          </p:tavLst>
                                        </p:anim>
                                        <p:anim calcmode="lin" valueType="num">
                                          <p:cBhvr additive="base">
                                            <p:cTn id="26" dur="500" fill="hold"/>
                                            <p:tgtEl>
                                              <p:spTgt spid="97"/>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wipe(left)">
                                          <p:cBhvr>
                                            <p:cTn id="30" dur="500"/>
                                            <p:tgtEl>
                                              <p:spTgt spid="105"/>
                                            </p:tgtEl>
                                          </p:cBhvr>
                                        </p:animEffect>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wipe(left)">
                                          <p:cBhvr>
                                            <p:cTn id="3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接连接符 22"/>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24" name="文本框 31"/>
          <p:cNvSpPr>
            <a:spLocks noChangeArrowheads="1"/>
          </p:cNvSpPr>
          <p:nvPr/>
        </p:nvSpPr>
        <p:spPr bwMode="auto">
          <a:xfrm>
            <a:off x="5966802"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rPr>
              <a:t>EXPERIENCE SUMMARY</a:t>
            </a:r>
            <a:endParaRPr lang="zh-CN" altLang="en-US" sz="1600" kern="0" dirty="0">
              <a:solidFill>
                <a:srgbClr val="2F5879"/>
              </a:solidFill>
              <a:latin typeface="Impact" panose="020B0806030902050204" pitchFamily="34" charset="0"/>
            </a:endParaRPr>
          </a:p>
        </p:txBody>
      </p:sp>
      <p:sp>
        <p:nvSpPr>
          <p:cNvPr id="25"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26" name="组合 25"/>
          <p:cNvGrpSpPr/>
          <p:nvPr/>
        </p:nvGrpSpPr>
        <p:grpSpPr>
          <a:xfrm>
            <a:off x="520640" y="196280"/>
            <a:ext cx="1766054" cy="551522"/>
            <a:chOff x="520640" y="251298"/>
            <a:chExt cx="1766054" cy="551522"/>
          </a:xfrm>
        </p:grpSpPr>
        <p:sp>
          <p:nvSpPr>
            <p:cNvPr id="27" name="矩形 3"/>
            <p:cNvSpPr>
              <a:spLocks noChangeArrowheads="1"/>
            </p:cNvSpPr>
            <p:nvPr/>
          </p:nvSpPr>
          <p:spPr bwMode="auto">
            <a:xfrm>
              <a:off x="872768" y="251298"/>
              <a:ext cx="1061834"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经验总结</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8" name="组合 27"/>
            <p:cNvGrpSpPr/>
            <p:nvPr/>
          </p:nvGrpSpPr>
          <p:grpSpPr>
            <a:xfrm>
              <a:off x="520640" y="556320"/>
              <a:ext cx="1766054" cy="246500"/>
              <a:chOff x="562081" y="466763"/>
              <a:chExt cx="1766054" cy="246500"/>
            </a:xfrm>
          </p:grpSpPr>
          <p:sp>
            <p:nvSpPr>
              <p:cNvPr id="29"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30" name="组合 29"/>
              <p:cNvGrpSpPr/>
              <p:nvPr/>
            </p:nvGrpSpPr>
            <p:grpSpPr>
              <a:xfrm>
                <a:off x="931046" y="667544"/>
                <a:ext cx="1028125" cy="45719"/>
                <a:chOff x="688893" y="2574256"/>
                <a:chExt cx="7739508" cy="81111"/>
              </a:xfrm>
            </p:grpSpPr>
            <p:sp>
              <p:nvSpPr>
                <p:cNvPr id="3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3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3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3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3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
        <p:nvSpPr>
          <p:cNvPr id="106" name="椭圆 105"/>
          <p:cNvSpPr/>
          <p:nvPr/>
        </p:nvSpPr>
        <p:spPr>
          <a:xfrm>
            <a:off x="4797208" y="3313750"/>
            <a:ext cx="274777" cy="274777"/>
          </a:xfrm>
          <a:prstGeom prst="ellipse">
            <a:avLst/>
          </a:prstGeom>
          <a:solidFill>
            <a:sysClr val="windowText" lastClr="000000"/>
          </a:solidFill>
          <a:ln w="28575"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07" name="椭圆 106"/>
          <p:cNvSpPr/>
          <p:nvPr/>
        </p:nvSpPr>
        <p:spPr>
          <a:xfrm>
            <a:off x="4500874" y="3432089"/>
            <a:ext cx="137389" cy="137389"/>
          </a:xfrm>
          <a:prstGeom prst="ellipse">
            <a:avLst/>
          </a:prstGeom>
          <a:solidFill>
            <a:sysClr val="windowText" lastClr="000000"/>
          </a:solidFill>
          <a:ln w="28575"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08" name="椭圆 107"/>
          <p:cNvSpPr/>
          <p:nvPr/>
        </p:nvSpPr>
        <p:spPr>
          <a:xfrm>
            <a:off x="5307189" y="3310905"/>
            <a:ext cx="137389" cy="137389"/>
          </a:xfrm>
          <a:prstGeom prst="ellipse">
            <a:avLst/>
          </a:prstGeom>
          <a:solidFill>
            <a:sysClr val="windowText" lastClr="000000"/>
          </a:solidFill>
          <a:ln w="28575"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09" name="椭圆 108"/>
          <p:cNvSpPr/>
          <p:nvPr/>
        </p:nvSpPr>
        <p:spPr>
          <a:xfrm>
            <a:off x="6095278" y="3345516"/>
            <a:ext cx="250454" cy="250454"/>
          </a:xfrm>
          <a:prstGeom prst="ellipse">
            <a:avLst/>
          </a:prstGeom>
          <a:solidFill>
            <a:sysClr val="windowText" lastClr="000000"/>
          </a:solidFill>
          <a:ln w="28575"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10" name="椭圆 109"/>
          <p:cNvSpPr/>
          <p:nvPr/>
        </p:nvSpPr>
        <p:spPr>
          <a:xfrm>
            <a:off x="4315304" y="3442596"/>
            <a:ext cx="137389" cy="137389"/>
          </a:xfrm>
          <a:prstGeom prst="ellipse">
            <a:avLst/>
          </a:prstGeom>
          <a:solidFill>
            <a:sysClr val="windowText" lastClr="000000"/>
          </a:solidFill>
          <a:ln w="28575"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11" name="椭圆 110"/>
          <p:cNvSpPr/>
          <p:nvPr/>
        </p:nvSpPr>
        <p:spPr>
          <a:xfrm>
            <a:off x="5450976" y="3257550"/>
            <a:ext cx="322151" cy="322151"/>
          </a:xfrm>
          <a:prstGeom prst="ellipse">
            <a:avLst/>
          </a:prstGeom>
          <a:solidFill>
            <a:sysClr val="windowText" lastClr="000000"/>
          </a:solidFill>
          <a:ln w="28575"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12" name="椭圆 111"/>
          <p:cNvSpPr/>
          <p:nvPr/>
        </p:nvSpPr>
        <p:spPr>
          <a:xfrm>
            <a:off x="3451812" y="3313620"/>
            <a:ext cx="274777" cy="274777"/>
          </a:xfrm>
          <a:prstGeom prst="ellipse">
            <a:avLst/>
          </a:prstGeom>
          <a:solidFill>
            <a:sysClr val="windowText" lastClr="000000"/>
          </a:solidFill>
          <a:ln w="28575"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13" name="椭圆 112"/>
          <p:cNvSpPr/>
          <p:nvPr/>
        </p:nvSpPr>
        <p:spPr>
          <a:xfrm>
            <a:off x="3166602" y="3444852"/>
            <a:ext cx="137389" cy="137389"/>
          </a:xfrm>
          <a:prstGeom prst="ellipse">
            <a:avLst/>
          </a:prstGeom>
          <a:solidFill>
            <a:sysClr val="windowText" lastClr="000000"/>
          </a:solidFill>
          <a:ln w="28575"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14" name="椭圆 113"/>
          <p:cNvSpPr/>
          <p:nvPr/>
        </p:nvSpPr>
        <p:spPr>
          <a:xfrm>
            <a:off x="3734621" y="3131025"/>
            <a:ext cx="214492" cy="214492"/>
          </a:xfrm>
          <a:prstGeom prst="ellipse">
            <a:avLst/>
          </a:prstGeom>
          <a:solidFill>
            <a:sysClr val="windowText" lastClr="000000"/>
          </a:solidFill>
          <a:ln w="28575"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15" name="椭圆 114"/>
          <p:cNvSpPr/>
          <p:nvPr/>
        </p:nvSpPr>
        <p:spPr>
          <a:xfrm>
            <a:off x="3935589" y="3366683"/>
            <a:ext cx="137389" cy="137389"/>
          </a:xfrm>
          <a:prstGeom prst="ellipse">
            <a:avLst/>
          </a:prstGeom>
          <a:solidFill>
            <a:sysClr val="windowText" lastClr="000000"/>
          </a:solidFill>
          <a:ln w="28575"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116" name="椭圆 115"/>
          <p:cNvSpPr/>
          <p:nvPr/>
        </p:nvSpPr>
        <p:spPr>
          <a:xfrm>
            <a:off x="4972817" y="1143767"/>
            <a:ext cx="1352577" cy="1352577"/>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117" name="椭圆 116"/>
          <p:cNvSpPr/>
          <p:nvPr/>
        </p:nvSpPr>
        <p:spPr>
          <a:xfrm>
            <a:off x="2672735" y="1209428"/>
            <a:ext cx="1352577" cy="1352577"/>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118" name="Rounded Rectangle 6"/>
          <p:cNvSpPr/>
          <p:nvPr/>
        </p:nvSpPr>
        <p:spPr>
          <a:xfrm>
            <a:off x="5930900" y="2000249"/>
            <a:ext cx="1388219" cy="1388219"/>
          </a:xfrm>
          <a:prstGeom prst="roundRect">
            <a:avLst>
              <a:gd name="adj" fmla="val 50000"/>
            </a:avLst>
          </a:prstGeom>
          <a:blipFill rotWithShape="1">
            <a:blip r:embed="rId2"/>
            <a:srcRect/>
            <a:stretch>
              <a:fillRect l="-23114" t="-60" r="-23114" b="-60"/>
            </a:stretch>
          </a:blipFill>
          <a:ln w="28575" cap="flat" cmpd="sng" algn="ctr">
            <a:noFill/>
            <a:prstDash val="solid"/>
          </a:ln>
          <a:effectLst>
            <a:outerShdw blurRad="4699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sp>
        <p:nvSpPr>
          <p:cNvPr id="119" name="Rounded Rectangle 7"/>
          <p:cNvSpPr/>
          <p:nvPr/>
        </p:nvSpPr>
        <p:spPr>
          <a:xfrm>
            <a:off x="1712540" y="2068139"/>
            <a:ext cx="1388219" cy="1388219"/>
          </a:xfrm>
          <a:prstGeom prst="roundRect">
            <a:avLst>
              <a:gd name="adj" fmla="val 50000"/>
            </a:avLst>
          </a:prstGeom>
          <a:blipFill rotWithShape="1">
            <a:blip r:embed="rId3"/>
            <a:srcRect/>
            <a:stretch>
              <a:fillRect l="-23114" t="-60" r="-23114" b="-60"/>
            </a:stretch>
          </a:blipFill>
          <a:ln w="28575" cap="flat" cmpd="sng" algn="ctr">
            <a:noFill/>
            <a:prstDash val="solid"/>
          </a:ln>
          <a:effectLst>
            <a:outerShdw blurRad="4699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grpSp>
        <p:nvGrpSpPr>
          <p:cNvPr id="120" name="组合 119"/>
          <p:cNvGrpSpPr/>
          <p:nvPr/>
        </p:nvGrpSpPr>
        <p:grpSpPr>
          <a:xfrm>
            <a:off x="689157" y="1200944"/>
            <a:ext cx="1597637" cy="1597633"/>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22" name="椭圆 1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23" name="组合 122"/>
          <p:cNvGrpSpPr/>
          <p:nvPr/>
        </p:nvGrpSpPr>
        <p:grpSpPr>
          <a:xfrm>
            <a:off x="3702050" y="1556260"/>
            <a:ext cx="1702088" cy="1702084"/>
            <a:chOff x="304800" y="673100"/>
            <a:chExt cx="4000500" cy="4000500"/>
          </a:xfrm>
          <a:effectLst>
            <a:outerShdw blurRad="444500" dist="2540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25" name="椭圆 1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126" name="组合 125"/>
          <p:cNvGrpSpPr/>
          <p:nvPr/>
        </p:nvGrpSpPr>
        <p:grpSpPr>
          <a:xfrm>
            <a:off x="6886093" y="1048544"/>
            <a:ext cx="1562285" cy="1562281"/>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128" name="椭圆 1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129" name="矩形 128"/>
          <p:cNvSpPr/>
          <p:nvPr/>
        </p:nvSpPr>
        <p:spPr>
          <a:xfrm>
            <a:off x="5293348" y="1438290"/>
            <a:ext cx="750438"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专业</a:t>
            </a:r>
            <a:endParaRPr kumimoji="0" lang="en-US" altLang="zh-CN"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技术</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0" name="矩形 129"/>
          <p:cNvSpPr/>
          <p:nvPr/>
        </p:nvSpPr>
        <p:spPr>
          <a:xfrm>
            <a:off x="2844602" y="1514490"/>
            <a:ext cx="870930"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燃烧</a:t>
            </a:r>
            <a:endParaRPr kumimoji="0" lang="en-US" altLang="zh-CN"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激情</a:t>
            </a:r>
            <a:endParaRPr kumimoji="0" lang="zh-CN" altLang="en-US" sz="15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1" name="矩形 130"/>
          <p:cNvSpPr/>
          <p:nvPr/>
        </p:nvSpPr>
        <p:spPr>
          <a:xfrm>
            <a:off x="1039228" y="1649899"/>
            <a:ext cx="813558"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沸腾</a:t>
            </a:r>
            <a:endParaRPr kumimoji="0" lang="en-US" altLang="zh-CN" sz="1800" b="1" i="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理想</a:t>
            </a:r>
            <a:endParaRPr kumimoji="0" lang="zh-CN" altLang="en-US" sz="1800" b="1" i="1"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32" name="矩形 131"/>
          <p:cNvSpPr/>
          <p:nvPr/>
        </p:nvSpPr>
        <p:spPr>
          <a:xfrm>
            <a:off x="7269833" y="1494165"/>
            <a:ext cx="90336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1"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共</a:t>
            </a:r>
            <a:r>
              <a:rPr kumimoji="0" lang="zh-CN" altLang="en-US" sz="1800" b="1" i="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创</a:t>
            </a:r>
            <a:endParaRPr kumimoji="0" lang="en-US" altLang="zh-CN" sz="1800" b="1" i="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未来</a:t>
            </a:r>
            <a:endParaRPr kumimoji="0" lang="zh-CN" altLang="en-US" sz="1800" b="1" i="1"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33" name="矩形 132"/>
          <p:cNvSpPr/>
          <p:nvPr/>
        </p:nvSpPr>
        <p:spPr>
          <a:xfrm>
            <a:off x="4150348" y="2115344"/>
            <a:ext cx="750438"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1"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团结拼搏</a:t>
            </a:r>
            <a:endParaRPr kumimoji="0" lang="zh-CN" altLang="en-US" sz="1800" b="1" i="1"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34" name="矩形 133"/>
          <p:cNvSpPr/>
          <p:nvPr/>
        </p:nvSpPr>
        <p:spPr>
          <a:xfrm>
            <a:off x="762794" y="3742963"/>
            <a:ext cx="7696200" cy="1061829"/>
          </a:xfrm>
          <a:prstGeom prst="rect">
            <a:avLst/>
          </a:prstGeom>
        </p:spPr>
        <p:txBody>
          <a:bodyPr wrap="square">
            <a:spAutoFit/>
          </a:bodyPr>
          <a:lstStyle/>
          <a:p>
            <a:pPr marL="0" marR="0" lvl="0" indent="0" algn="l" defTabSz="914400" eaLnBrk="1" fontAlgn="auto" latinLnBrk="1" hangingPunct="1">
              <a:lnSpc>
                <a:spcPct val="15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rPr>
              <a:t>经验总结文字内容概述</a:t>
            </a:r>
            <a:r>
              <a:rPr lang="zh-CN" altLang="en-US" sz="1200" kern="0" dirty="0">
                <a:solidFill>
                  <a:srgbClr val="0070C0"/>
                </a:solidFill>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smtClean="0">
                <a:ln>
                  <a:noFill/>
                </a:ln>
                <a:solidFill>
                  <a:srgbClr val="7F7F7F">
                    <a:lumMod val="75000"/>
                  </a:srgbClr>
                </a:solidFill>
                <a:effectLst/>
                <a:uLnTx/>
                <a:uFillTx/>
                <a:latin typeface="微软雅黑" panose="020B0503020204020204" pitchFamily="34" charset="-122"/>
                <a:ea typeface="微软雅黑" panose="020B0503020204020204" pitchFamily="34" charset="-122"/>
              </a:rPr>
              <a:t>团队</a:t>
            </a: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所有成员都认可的一种集体意识。团队精神是高绩效团队中的灵魂</a:t>
            </a:r>
            <a:r>
              <a:rPr kumimoji="0" lang="en-US" altLang="zh-CN"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简单来说，团队精神，就是大局意识、服务意识和协调意识“三识”的综合体。反映团队成员的士气，是团队所有成员价值观与理想信念的基石，是凝聚团队力量，促进团队进步的内在力量。 </a:t>
            </a:r>
            <a:endPar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p:cTn id="12" dur="500" fill="hold"/>
                                        <p:tgtEl>
                                          <p:spTgt spid="107"/>
                                        </p:tgtEl>
                                        <p:attrNameLst>
                                          <p:attrName>ppt_w</p:attrName>
                                        </p:attrNameLst>
                                      </p:cBhvr>
                                      <p:tavLst>
                                        <p:tav tm="0">
                                          <p:val>
                                            <p:fltVal val="0"/>
                                          </p:val>
                                        </p:tav>
                                        <p:tav tm="100000">
                                          <p:val>
                                            <p:strVal val="#ppt_w"/>
                                          </p:val>
                                        </p:tav>
                                      </p:tavLst>
                                    </p:anim>
                                    <p:anim calcmode="lin" valueType="num">
                                      <p:cBhvr>
                                        <p:cTn id="13" dur="500" fill="hold"/>
                                        <p:tgtEl>
                                          <p:spTgt spid="107"/>
                                        </p:tgtEl>
                                        <p:attrNameLst>
                                          <p:attrName>ppt_h</p:attrName>
                                        </p:attrNameLst>
                                      </p:cBhvr>
                                      <p:tavLst>
                                        <p:tav tm="0">
                                          <p:val>
                                            <p:fltVal val="0"/>
                                          </p:val>
                                        </p:tav>
                                        <p:tav tm="100000">
                                          <p:val>
                                            <p:strVal val="#ppt_h"/>
                                          </p:val>
                                        </p:tav>
                                      </p:tavLst>
                                    </p:anim>
                                    <p:animEffect transition="in" filter="fade">
                                      <p:cBhvr>
                                        <p:cTn id="14" dur="500"/>
                                        <p:tgtEl>
                                          <p:spTgt spid="107"/>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08"/>
                                        </p:tgtEl>
                                        <p:attrNameLst>
                                          <p:attrName>style.visibility</p:attrName>
                                        </p:attrNameLst>
                                      </p:cBhvr>
                                      <p:to>
                                        <p:strVal val="visible"/>
                                      </p:to>
                                    </p:set>
                                    <p:anim calcmode="lin" valueType="num">
                                      <p:cBhvr>
                                        <p:cTn id="17" dur="500" fill="hold"/>
                                        <p:tgtEl>
                                          <p:spTgt spid="108"/>
                                        </p:tgtEl>
                                        <p:attrNameLst>
                                          <p:attrName>ppt_w</p:attrName>
                                        </p:attrNameLst>
                                      </p:cBhvr>
                                      <p:tavLst>
                                        <p:tav tm="0">
                                          <p:val>
                                            <p:fltVal val="0"/>
                                          </p:val>
                                        </p:tav>
                                        <p:tav tm="100000">
                                          <p:val>
                                            <p:strVal val="#ppt_w"/>
                                          </p:val>
                                        </p:tav>
                                      </p:tavLst>
                                    </p:anim>
                                    <p:anim calcmode="lin" valueType="num">
                                      <p:cBhvr>
                                        <p:cTn id="18" dur="500" fill="hold"/>
                                        <p:tgtEl>
                                          <p:spTgt spid="108"/>
                                        </p:tgtEl>
                                        <p:attrNameLst>
                                          <p:attrName>ppt_h</p:attrName>
                                        </p:attrNameLst>
                                      </p:cBhvr>
                                      <p:tavLst>
                                        <p:tav tm="0">
                                          <p:val>
                                            <p:fltVal val="0"/>
                                          </p:val>
                                        </p:tav>
                                        <p:tav tm="100000">
                                          <p:val>
                                            <p:strVal val="#ppt_h"/>
                                          </p:val>
                                        </p:tav>
                                      </p:tavLst>
                                    </p:anim>
                                    <p:animEffect transition="in" filter="fade">
                                      <p:cBhvr>
                                        <p:cTn id="19" dur="500"/>
                                        <p:tgtEl>
                                          <p:spTgt spid="10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110"/>
                                        </p:tgtEl>
                                        <p:attrNameLst>
                                          <p:attrName>style.visibility</p:attrName>
                                        </p:attrNameLst>
                                      </p:cBhvr>
                                      <p:to>
                                        <p:strVal val="visible"/>
                                      </p:to>
                                    </p:set>
                                    <p:anim calcmode="lin" valueType="num">
                                      <p:cBhvr>
                                        <p:cTn id="27" dur="500" fill="hold"/>
                                        <p:tgtEl>
                                          <p:spTgt spid="110"/>
                                        </p:tgtEl>
                                        <p:attrNameLst>
                                          <p:attrName>ppt_w</p:attrName>
                                        </p:attrNameLst>
                                      </p:cBhvr>
                                      <p:tavLst>
                                        <p:tav tm="0">
                                          <p:val>
                                            <p:fltVal val="0"/>
                                          </p:val>
                                        </p:tav>
                                        <p:tav tm="100000">
                                          <p:val>
                                            <p:strVal val="#ppt_w"/>
                                          </p:val>
                                        </p:tav>
                                      </p:tavLst>
                                    </p:anim>
                                    <p:anim calcmode="lin" valueType="num">
                                      <p:cBhvr>
                                        <p:cTn id="28" dur="500" fill="hold"/>
                                        <p:tgtEl>
                                          <p:spTgt spid="110"/>
                                        </p:tgtEl>
                                        <p:attrNameLst>
                                          <p:attrName>ppt_h</p:attrName>
                                        </p:attrNameLst>
                                      </p:cBhvr>
                                      <p:tavLst>
                                        <p:tav tm="0">
                                          <p:val>
                                            <p:fltVal val="0"/>
                                          </p:val>
                                        </p:tav>
                                        <p:tav tm="100000">
                                          <p:val>
                                            <p:strVal val="#ppt_h"/>
                                          </p:val>
                                        </p:tav>
                                      </p:tavLst>
                                    </p:anim>
                                    <p:animEffect transition="in" filter="fade">
                                      <p:cBhvr>
                                        <p:cTn id="29" dur="500"/>
                                        <p:tgtEl>
                                          <p:spTgt spid="1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1"/>
                                        </p:tgtEl>
                                        <p:attrNameLst>
                                          <p:attrName>style.visibility</p:attrName>
                                        </p:attrNameLst>
                                      </p:cBhvr>
                                      <p:to>
                                        <p:strVal val="visible"/>
                                      </p:to>
                                    </p:set>
                                    <p:anim calcmode="lin" valueType="num">
                                      <p:cBhvr>
                                        <p:cTn id="32" dur="500" fill="hold"/>
                                        <p:tgtEl>
                                          <p:spTgt spid="111"/>
                                        </p:tgtEl>
                                        <p:attrNameLst>
                                          <p:attrName>ppt_w</p:attrName>
                                        </p:attrNameLst>
                                      </p:cBhvr>
                                      <p:tavLst>
                                        <p:tav tm="0">
                                          <p:val>
                                            <p:fltVal val="0"/>
                                          </p:val>
                                        </p:tav>
                                        <p:tav tm="100000">
                                          <p:val>
                                            <p:strVal val="#ppt_w"/>
                                          </p:val>
                                        </p:tav>
                                      </p:tavLst>
                                    </p:anim>
                                    <p:anim calcmode="lin" valueType="num">
                                      <p:cBhvr>
                                        <p:cTn id="33" dur="500" fill="hold"/>
                                        <p:tgtEl>
                                          <p:spTgt spid="111"/>
                                        </p:tgtEl>
                                        <p:attrNameLst>
                                          <p:attrName>ppt_h</p:attrName>
                                        </p:attrNameLst>
                                      </p:cBhvr>
                                      <p:tavLst>
                                        <p:tav tm="0">
                                          <p:val>
                                            <p:fltVal val="0"/>
                                          </p:val>
                                        </p:tav>
                                        <p:tav tm="100000">
                                          <p:val>
                                            <p:strVal val="#ppt_h"/>
                                          </p:val>
                                        </p:tav>
                                      </p:tavLst>
                                    </p:anim>
                                    <p:animEffect transition="in" filter="fade">
                                      <p:cBhvr>
                                        <p:cTn id="34" dur="500"/>
                                        <p:tgtEl>
                                          <p:spTgt spid="11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12"/>
                                        </p:tgtEl>
                                        <p:attrNameLst>
                                          <p:attrName>style.visibility</p:attrName>
                                        </p:attrNameLst>
                                      </p:cBhvr>
                                      <p:to>
                                        <p:strVal val="visible"/>
                                      </p:to>
                                    </p:set>
                                    <p:anim calcmode="lin" valueType="num">
                                      <p:cBhvr>
                                        <p:cTn id="37" dur="500" fill="hold"/>
                                        <p:tgtEl>
                                          <p:spTgt spid="112"/>
                                        </p:tgtEl>
                                        <p:attrNameLst>
                                          <p:attrName>ppt_w</p:attrName>
                                        </p:attrNameLst>
                                      </p:cBhvr>
                                      <p:tavLst>
                                        <p:tav tm="0">
                                          <p:val>
                                            <p:fltVal val="0"/>
                                          </p:val>
                                        </p:tav>
                                        <p:tav tm="100000">
                                          <p:val>
                                            <p:strVal val="#ppt_w"/>
                                          </p:val>
                                        </p:tav>
                                      </p:tavLst>
                                    </p:anim>
                                    <p:anim calcmode="lin" valueType="num">
                                      <p:cBhvr>
                                        <p:cTn id="38" dur="500" fill="hold"/>
                                        <p:tgtEl>
                                          <p:spTgt spid="112"/>
                                        </p:tgtEl>
                                        <p:attrNameLst>
                                          <p:attrName>ppt_h</p:attrName>
                                        </p:attrNameLst>
                                      </p:cBhvr>
                                      <p:tavLst>
                                        <p:tav tm="0">
                                          <p:val>
                                            <p:fltVal val="0"/>
                                          </p:val>
                                        </p:tav>
                                        <p:tav tm="100000">
                                          <p:val>
                                            <p:strVal val="#ppt_h"/>
                                          </p:val>
                                        </p:tav>
                                      </p:tavLst>
                                    </p:anim>
                                    <p:animEffect transition="in" filter="fade">
                                      <p:cBhvr>
                                        <p:cTn id="39" dur="500"/>
                                        <p:tgtEl>
                                          <p:spTgt spid="1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114"/>
                                        </p:tgtEl>
                                        <p:attrNameLst>
                                          <p:attrName>style.visibility</p:attrName>
                                        </p:attrNameLst>
                                      </p:cBhvr>
                                      <p:to>
                                        <p:strVal val="visible"/>
                                      </p:to>
                                    </p:set>
                                    <p:anim calcmode="lin" valueType="num">
                                      <p:cBhvr>
                                        <p:cTn id="47" dur="500" fill="hold"/>
                                        <p:tgtEl>
                                          <p:spTgt spid="114"/>
                                        </p:tgtEl>
                                        <p:attrNameLst>
                                          <p:attrName>ppt_w</p:attrName>
                                        </p:attrNameLst>
                                      </p:cBhvr>
                                      <p:tavLst>
                                        <p:tav tm="0">
                                          <p:val>
                                            <p:fltVal val="0"/>
                                          </p:val>
                                        </p:tav>
                                        <p:tav tm="100000">
                                          <p:val>
                                            <p:strVal val="#ppt_w"/>
                                          </p:val>
                                        </p:tav>
                                      </p:tavLst>
                                    </p:anim>
                                    <p:anim calcmode="lin" valueType="num">
                                      <p:cBhvr>
                                        <p:cTn id="48" dur="500" fill="hold"/>
                                        <p:tgtEl>
                                          <p:spTgt spid="114"/>
                                        </p:tgtEl>
                                        <p:attrNameLst>
                                          <p:attrName>ppt_h</p:attrName>
                                        </p:attrNameLst>
                                      </p:cBhvr>
                                      <p:tavLst>
                                        <p:tav tm="0">
                                          <p:val>
                                            <p:fltVal val="0"/>
                                          </p:val>
                                        </p:tav>
                                        <p:tav tm="100000">
                                          <p:val>
                                            <p:strVal val="#ppt_h"/>
                                          </p:val>
                                        </p:tav>
                                      </p:tavLst>
                                    </p:anim>
                                    <p:animEffect transition="in" filter="fade">
                                      <p:cBhvr>
                                        <p:cTn id="49" dur="500"/>
                                        <p:tgtEl>
                                          <p:spTgt spid="114"/>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115"/>
                                        </p:tgtEl>
                                        <p:attrNameLst>
                                          <p:attrName>style.visibility</p:attrName>
                                        </p:attrNameLst>
                                      </p:cBhvr>
                                      <p:to>
                                        <p:strVal val="visible"/>
                                      </p:to>
                                    </p:set>
                                    <p:anim calcmode="lin" valueType="num">
                                      <p:cBhvr>
                                        <p:cTn id="52" dur="500" fill="hold"/>
                                        <p:tgtEl>
                                          <p:spTgt spid="115"/>
                                        </p:tgtEl>
                                        <p:attrNameLst>
                                          <p:attrName>ppt_w</p:attrName>
                                        </p:attrNameLst>
                                      </p:cBhvr>
                                      <p:tavLst>
                                        <p:tav tm="0">
                                          <p:val>
                                            <p:fltVal val="0"/>
                                          </p:val>
                                        </p:tav>
                                        <p:tav tm="100000">
                                          <p:val>
                                            <p:strVal val="#ppt_w"/>
                                          </p:val>
                                        </p:tav>
                                      </p:tavLst>
                                    </p:anim>
                                    <p:anim calcmode="lin" valueType="num">
                                      <p:cBhvr>
                                        <p:cTn id="53" dur="500" fill="hold"/>
                                        <p:tgtEl>
                                          <p:spTgt spid="115"/>
                                        </p:tgtEl>
                                        <p:attrNameLst>
                                          <p:attrName>ppt_h</p:attrName>
                                        </p:attrNameLst>
                                      </p:cBhvr>
                                      <p:tavLst>
                                        <p:tav tm="0">
                                          <p:val>
                                            <p:fltVal val="0"/>
                                          </p:val>
                                        </p:tav>
                                        <p:tav tm="100000">
                                          <p:val>
                                            <p:strVal val="#ppt_h"/>
                                          </p:val>
                                        </p:tav>
                                      </p:tavLst>
                                    </p:anim>
                                    <p:animEffect transition="in" filter="fade">
                                      <p:cBhvr>
                                        <p:cTn id="54" dur="500"/>
                                        <p:tgtEl>
                                          <p:spTgt spid="115"/>
                                        </p:tgtEl>
                                      </p:cBhvr>
                                    </p:animEffect>
                                  </p:childTnLst>
                                </p:cTn>
                              </p:par>
                            </p:childTnLst>
                          </p:cTn>
                        </p:par>
                        <p:par>
                          <p:cTn id="55" fill="hold">
                            <p:stCondLst>
                              <p:cond delay="700"/>
                            </p:stCondLst>
                            <p:childTnLst>
                              <p:par>
                                <p:cTn id="56" presetID="23" presetClass="entr" presetSubtype="32" fill="hold" grpId="0" nodeType="afterEffect">
                                  <p:stCondLst>
                                    <p:cond delay="0"/>
                                  </p:stCondLst>
                                  <p:childTnLst>
                                    <p:set>
                                      <p:cBhvr>
                                        <p:cTn id="57" dur="1" fill="hold">
                                          <p:stCondLst>
                                            <p:cond delay="0"/>
                                          </p:stCondLst>
                                        </p:cTn>
                                        <p:tgtEl>
                                          <p:spTgt spid="118"/>
                                        </p:tgtEl>
                                        <p:attrNameLst>
                                          <p:attrName>style.visibility</p:attrName>
                                        </p:attrNameLst>
                                      </p:cBhvr>
                                      <p:to>
                                        <p:strVal val="visible"/>
                                      </p:to>
                                    </p:set>
                                    <p:anim calcmode="lin" valueType="num">
                                      <p:cBhvr>
                                        <p:cTn id="58" dur="400" fill="hold"/>
                                        <p:tgtEl>
                                          <p:spTgt spid="118"/>
                                        </p:tgtEl>
                                        <p:attrNameLst>
                                          <p:attrName>ppt_w</p:attrName>
                                        </p:attrNameLst>
                                      </p:cBhvr>
                                      <p:tavLst>
                                        <p:tav tm="0">
                                          <p:val>
                                            <p:strVal val="4*#ppt_w"/>
                                          </p:val>
                                        </p:tav>
                                        <p:tav tm="100000">
                                          <p:val>
                                            <p:strVal val="#ppt_w"/>
                                          </p:val>
                                        </p:tav>
                                      </p:tavLst>
                                    </p:anim>
                                    <p:anim calcmode="lin" valueType="num">
                                      <p:cBhvr>
                                        <p:cTn id="59" dur="400" fill="hold"/>
                                        <p:tgtEl>
                                          <p:spTgt spid="118"/>
                                        </p:tgtEl>
                                        <p:attrNameLst>
                                          <p:attrName>ppt_h</p:attrName>
                                        </p:attrNameLst>
                                      </p:cBhvr>
                                      <p:tavLst>
                                        <p:tav tm="0">
                                          <p:val>
                                            <p:strVal val="4*#ppt_h"/>
                                          </p:val>
                                        </p:tav>
                                        <p:tav tm="100000">
                                          <p:val>
                                            <p:strVal val="#ppt_h"/>
                                          </p:val>
                                        </p:tav>
                                      </p:tavLst>
                                    </p:anim>
                                  </p:childTnLst>
                                </p:cTn>
                              </p:par>
                            </p:childTnLst>
                          </p:cTn>
                        </p:par>
                        <p:par>
                          <p:cTn id="60" fill="hold">
                            <p:stCondLst>
                              <p:cond delay="1200"/>
                            </p:stCondLst>
                            <p:childTnLst>
                              <p:par>
                                <p:cTn id="61" presetID="23" presetClass="entr" presetSubtype="32"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400" fill="hold"/>
                                        <p:tgtEl>
                                          <p:spTgt spid="119"/>
                                        </p:tgtEl>
                                        <p:attrNameLst>
                                          <p:attrName>ppt_w</p:attrName>
                                        </p:attrNameLst>
                                      </p:cBhvr>
                                      <p:tavLst>
                                        <p:tav tm="0">
                                          <p:val>
                                            <p:strVal val="4*#ppt_w"/>
                                          </p:val>
                                        </p:tav>
                                        <p:tav tm="100000">
                                          <p:val>
                                            <p:strVal val="#ppt_w"/>
                                          </p:val>
                                        </p:tav>
                                      </p:tavLst>
                                    </p:anim>
                                    <p:anim calcmode="lin" valueType="num">
                                      <p:cBhvr>
                                        <p:cTn id="64" dur="400" fill="hold"/>
                                        <p:tgtEl>
                                          <p:spTgt spid="119"/>
                                        </p:tgtEl>
                                        <p:attrNameLst>
                                          <p:attrName>ppt_h</p:attrName>
                                        </p:attrNameLst>
                                      </p:cBhvr>
                                      <p:tavLst>
                                        <p:tav tm="0">
                                          <p:val>
                                            <p:strVal val="4*#ppt_h"/>
                                          </p:val>
                                        </p:tav>
                                        <p:tav tm="100000">
                                          <p:val>
                                            <p:strVal val="#ppt_h"/>
                                          </p:val>
                                        </p:tav>
                                      </p:tavLst>
                                    </p:anim>
                                  </p:childTnLst>
                                </p:cTn>
                              </p:par>
                            </p:childTnLst>
                          </p:cTn>
                        </p:par>
                        <p:par>
                          <p:cTn id="65" fill="hold">
                            <p:stCondLst>
                              <p:cond delay="1700"/>
                            </p:stCondLst>
                            <p:childTnLst>
                              <p:par>
                                <p:cTn id="66" presetID="23" presetClass="entr" presetSubtype="36" fill="hold" nodeType="afterEffect">
                                  <p:stCondLst>
                                    <p:cond delay="0"/>
                                  </p:stCondLst>
                                  <p:childTnLst>
                                    <p:set>
                                      <p:cBhvr>
                                        <p:cTn id="67" dur="1" fill="hold">
                                          <p:stCondLst>
                                            <p:cond delay="0"/>
                                          </p:stCondLst>
                                        </p:cTn>
                                        <p:tgtEl>
                                          <p:spTgt spid="120"/>
                                        </p:tgtEl>
                                        <p:attrNameLst>
                                          <p:attrName>style.visibility</p:attrName>
                                        </p:attrNameLst>
                                      </p:cBhvr>
                                      <p:to>
                                        <p:strVal val="visible"/>
                                      </p:to>
                                    </p:set>
                                    <p:anim calcmode="lin" valueType="num">
                                      <p:cBhvr>
                                        <p:cTn id="68" dur="500" fill="hold"/>
                                        <p:tgtEl>
                                          <p:spTgt spid="120"/>
                                        </p:tgtEl>
                                        <p:attrNameLst>
                                          <p:attrName>ppt_w</p:attrName>
                                        </p:attrNameLst>
                                      </p:cBhvr>
                                      <p:tavLst>
                                        <p:tav tm="0">
                                          <p:val>
                                            <p:strVal val="(6*min(max(#ppt_w*#ppt_h,.3),1)-7.4)/-.7*#ppt_w"/>
                                          </p:val>
                                        </p:tav>
                                        <p:tav tm="100000">
                                          <p:val>
                                            <p:strVal val="#ppt_w"/>
                                          </p:val>
                                        </p:tav>
                                      </p:tavLst>
                                    </p:anim>
                                    <p:anim calcmode="lin" valueType="num">
                                      <p:cBhvr>
                                        <p:cTn id="69" dur="500" fill="hold"/>
                                        <p:tgtEl>
                                          <p:spTgt spid="120"/>
                                        </p:tgtEl>
                                        <p:attrNameLst>
                                          <p:attrName>ppt_h</p:attrName>
                                        </p:attrNameLst>
                                      </p:cBhvr>
                                      <p:tavLst>
                                        <p:tav tm="0">
                                          <p:val>
                                            <p:strVal val="(6*min(max(#ppt_w*#ppt_h,.3),1)-7.4)/-.7*#ppt_h"/>
                                          </p:val>
                                        </p:tav>
                                        <p:tav tm="100000">
                                          <p:val>
                                            <p:strVal val="#ppt_h"/>
                                          </p:val>
                                        </p:tav>
                                      </p:tavLst>
                                    </p:anim>
                                    <p:anim calcmode="lin" valueType="num">
                                      <p:cBhvr>
                                        <p:cTn id="70" dur="500" fill="hold"/>
                                        <p:tgtEl>
                                          <p:spTgt spid="120"/>
                                        </p:tgtEl>
                                        <p:attrNameLst>
                                          <p:attrName>ppt_x</p:attrName>
                                        </p:attrNameLst>
                                      </p:cBhvr>
                                      <p:tavLst>
                                        <p:tav tm="0">
                                          <p:val>
                                            <p:fltVal val="0.5"/>
                                          </p:val>
                                        </p:tav>
                                        <p:tav tm="100000">
                                          <p:val>
                                            <p:strVal val="#ppt_x"/>
                                          </p:val>
                                        </p:tav>
                                      </p:tavLst>
                                    </p:anim>
                                    <p:anim calcmode="lin" valueType="num">
                                      <p:cBhvr>
                                        <p:cTn id="71" dur="500" fill="hold"/>
                                        <p:tgtEl>
                                          <p:spTgt spid="120"/>
                                        </p:tgtEl>
                                        <p:attrNameLst>
                                          <p:attrName>ppt_y</p:attrName>
                                        </p:attrNameLst>
                                      </p:cBhvr>
                                      <p:tavLst>
                                        <p:tav tm="0">
                                          <p:val>
                                            <p:strVal val="1+(6*min(max(#ppt_w*#ppt_h,.3),1)-7.4)/-.7*#ppt_h/2"/>
                                          </p:val>
                                        </p:tav>
                                        <p:tav tm="100000">
                                          <p:val>
                                            <p:strVal val="#ppt_y"/>
                                          </p:val>
                                        </p:tav>
                                      </p:tavLst>
                                    </p:anim>
                                  </p:childTnLst>
                                </p:cTn>
                              </p:par>
                              <p:par>
                                <p:cTn id="72" presetID="23" presetClass="entr" presetSubtype="36" fill="hold" nodeType="withEffect">
                                  <p:stCondLst>
                                    <p:cond delay="100"/>
                                  </p:stCondLst>
                                  <p:childTnLst>
                                    <p:set>
                                      <p:cBhvr>
                                        <p:cTn id="73" dur="1" fill="hold">
                                          <p:stCondLst>
                                            <p:cond delay="0"/>
                                          </p:stCondLst>
                                        </p:cTn>
                                        <p:tgtEl>
                                          <p:spTgt spid="123"/>
                                        </p:tgtEl>
                                        <p:attrNameLst>
                                          <p:attrName>style.visibility</p:attrName>
                                        </p:attrNameLst>
                                      </p:cBhvr>
                                      <p:to>
                                        <p:strVal val="visible"/>
                                      </p:to>
                                    </p:set>
                                    <p:anim calcmode="lin" valueType="num">
                                      <p:cBhvr>
                                        <p:cTn id="74" dur="500" fill="hold"/>
                                        <p:tgtEl>
                                          <p:spTgt spid="123"/>
                                        </p:tgtEl>
                                        <p:attrNameLst>
                                          <p:attrName>ppt_w</p:attrName>
                                        </p:attrNameLst>
                                      </p:cBhvr>
                                      <p:tavLst>
                                        <p:tav tm="0">
                                          <p:val>
                                            <p:strVal val="(6*min(max(#ppt_w*#ppt_h,.3),1)-7.4)/-.7*#ppt_w"/>
                                          </p:val>
                                        </p:tav>
                                        <p:tav tm="100000">
                                          <p:val>
                                            <p:strVal val="#ppt_w"/>
                                          </p:val>
                                        </p:tav>
                                      </p:tavLst>
                                    </p:anim>
                                    <p:anim calcmode="lin" valueType="num">
                                      <p:cBhvr>
                                        <p:cTn id="75" dur="500" fill="hold"/>
                                        <p:tgtEl>
                                          <p:spTgt spid="123"/>
                                        </p:tgtEl>
                                        <p:attrNameLst>
                                          <p:attrName>ppt_h</p:attrName>
                                        </p:attrNameLst>
                                      </p:cBhvr>
                                      <p:tavLst>
                                        <p:tav tm="0">
                                          <p:val>
                                            <p:strVal val="(6*min(max(#ppt_w*#ppt_h,.3),1)-7.4)/-.7*#ppt_h"/>
                                          </p:val>
                                        </p:tav>
                                        <p:tav tm="100000">
                                          <p:val>
                                            <p:strVal val="#ppt_h"/>
                                          </p:val>
                                        </p:tav>
                                      </p:tavLst>
                                    </p:anim>
                                    <p:anim calcmode="lin" valueType="num">
                                      <p:cBhvr>
                                        <p:cTn id="76" dur="500" fill="hold"/>
                                        <p:tgtEl>
                                          <p:spTgt spid="123"/>
                                        </p:tgtEl>
                                        <p:attrNameLst>
                                          <p:attrName>ppt_x</p:attrName>
                                        </p:attrNameLst>
                                      </p:cBhvr>
                                      <p:tavLst>
                                        <p:tav tm="0">
                                          <p:val>
                                            <p:fltVal val="0.5"/>
                                          </p:val>
                                        </p:tav>
                                        <p:tav tm="100000">
                                          <p:val>
                                            <p:strVal val="#ppt_x"/>
                                          </p:val>
                                        </p:tav>
                                      </p:tavLst>
                                    </p:anim>
                                    <p:anim calcmode="lin" valueType="num">
                                      <p:cBhvr>
                                        <p:cTn id="77" dur="500" fill="hold"/>
                                        <p:tgtEl>
                                          <p:spTgt spid="123"/>
                                        </p:tgtEl>
                                        <p:attrNameLst>
                                          <p:attrName>ppt_y</p:attrName>
                                        </p:attrNameLst>
                                      </p:cBhvr>
                                      <p:tavLst>
                                        <p:tav tm="0">
                                          <p:val>
                                            <p:strVal val="1+(6*min(max(#ppt_w*#ppt_h,.3),1)-7.4)/-.7*#ppt_h/2"/>
                                          </p:val>
                                        </p:tav>
                                        <p:tav tm="100000">
                                          <p:val>
                                            <p:strVal val="#ppt_y"/>
                                          </p:val>
                                        </p:tav>
                                      </p:tavLst>
                                    </p:anim>
                                  </p:childTnLst>
                                </p:cTn>
                              </p:par>
                              <p:par>
                                <p:cTn id="78" presetID="23" presetClass="entr" presetSubtype="36" fill="hold" nodeType="withEffect">
                                  <p:stCondLst>
                                    <p:cond delay="300"/>
                                  </p:stCondLst>
                                  <p:childTnLst>
                                    <p:set>
                                      <p:cBhvr>
                                        <p:cTn id="79" dur="1" fill="hold">
                                          <p:stCondLst>
                                            <p:cond delay="0"/>
                                          </p:stCondLst>
                                        </p:cTn>
                                        <p:tgtEl>
                                          <p:spTgt spid="126"/>
                                        </p:tgtEl>
                                        <p:attrNameLst>
                                          <p:attrName>style.visibility</p:attrName>
                                        </p:attrNameLst>
                                      </p:cBhvr>
                                      <p:to>
                                        <p:strVal val="visible"/>
                                      </p:to>
                                    </p:set>
                                    <p:anim calcmode="lin" valueType="num">
                                      <p:cBhvr>
                                        <p:cTn id="80" dur="500" fill="hold"/>
                                        <p:tgtEl>
                                          <p:spTgt spid="126"/>
                                        </p:tgtEl>
                                        <p:attrNameLst>
                                          <p:attrName>ppt_w</p:attrName>
                                        </p:attrNameLst>
                                      </p:cBhvr>
                                      <p:tavLst>
                                        <p:tav tm="0">
                                          <p:val>
                                            <p:strVal val="(6*min(max(#ppt_w*#ppt_h,.3),1)-7.4)/-.7*#ppt_w"/>
                                          </p:val>
                                        </p:tav>
                                        <p:tav tm="100000">
                                          <p:val>
                                            <p:strVal val="#ppt_w"/>
                                          </p:val>
                                        </p:tav>
                                      </p:tavLst>
                                    </p:anim>
                                    <p:anim calcmode="lin" valueType="num">
                                      <p:cBhvr>
                                        <p:cTn id="81" dur="500" fill="hold"/>
                                        <p:tgtEl>
                                          <p:spTgt spid="126"/>
                                        </p:tgtEl>
                                        <p:attrNameLst>
                                          <p:attrName>ppt_h</p:attrName>
                                        </p:attrNameLst>
                                      </p:cBhvr>
                                      <p:tavLst>
                                        <p:tav tm="0">
                                          <p:val>
                                            <p:strVal val="(6*min(max(#ppt_w*#ppt_h,.3),1)-7.4)/-.7*#ppt_h"/>
                                          </p:val>
                                        </p:tav>
                                        <p:tav tm="100000">
                                          <p:val>
                                            <p:strVal val="#ppt_h"/>
                                          </p:val>
                                        </p:tav>
                                      </p:tavLst>
                                    </p:anim>
                                    <p:anim calcmode="lin" valueType="num">
                                      <p:cBhvr>
                                        <p:cTn id="82" dur="500" fill="hold"/>
                                        <p:tgtEl>
                                          <p:spTgt spid="126"/>
                                        </p:tgtEl>
                                        <p:attrNameLst>
                                          <p:attrName>ppt_x</p:attrName>
                                        </p:attrNameLst>
                                      </p:cBhvr>
                                      <p:tavLst>
                                        <p:tav tm="0">
                                          <p:val>
                                            <p:fltVal val="0.5"/>
                                          </p:val>
                                        </p:tav>
                                        <p:tav tm="100000">
                                          <p:val>
                                            <p:strVal val="#ppt_x"/>
                                          </p:val>
                                        </p:tav>
                                      </p:tavLst>
                                    </p:anim>
                                    <p:anim calcmode="lin" valueType="num">
                                      <p:cBhvr>
                                        <p:cTn id="83" dur="500" fill="hold"/>
                                        <p:tgtEl>
                                          <p:spTgt spid="126"/>
                                        </p:tgtEl>
                                        <p:attrNameLst>
                                          <p:attrName>ppt_y</p:attrName>
                                        </p:attrNameLst>
                                      </p:cBhvr>
                                      <p:tavLst>
                                        <p:tav tm="0">
                                          <p:val>
                                            <p:strVal val="1+(6*min(max(#ppt_w*#ppt_h,.3),1)-7.4)/-.7*#ppt_h/2"/>
                                          </p:val>
                                        </p:tav>
                                        <p:tav tm="100000">
                                          <p:val>
                                            <p:strVal val="#ppt_y"/>
                                          </p:val>
                                        </p:tav>
                                      </p:tavLst>
                                    </p:anim>
                                  </p:childTnLst>
                                </p:cTn>
                              </p:par>
                              <p:par>
                                <p:cTn id="84" presetID="23" presetClass="entr" presetSubtype="36" fill="hold" grpId="0" nodeType="withEffect">
                                  <p:stCondLst>
                                    <p:cond delay="500"/>
                                  </p:stCondLst>
                                  <p:childTnLst>
                                    <p:set>
                                      <p:cBhvr>
                                        <p:cTn id="85" dur="1" fill="hold">
                                          <p:stCondLst>
                                            <p:cond delay="0"/>
                                          </p:stCondLst>
                                        </p:cTn>
                                        <p:tgtEl>
                                          <p:spTgt spid="116"/>
                                        </p:tgtEl>
                                        <p:attrNameLst>
                                          <p:attrName>style.visibility</p:attrName>
                                        </p:attrNameLst>
                                      </p:cBhvr>
                                      <p:to>
                                        <p:strVal val="visible"/>
                                      </p:to>
                                    </p:set>
                                    <p:anim calcmode="lin" valueType="num">
                                      <p:cBhvr>
                                        <p:cTn id="86" dur="500" fill="hold"/>
                                        <p:tgtEl>
                                          <p:spTgt spid="116"/>
                                        </p:tgtEl>
                                        <p:attrNameLst>
                                          <p:attrName>ppt_w</p:attrName>
                                        </p:attrNameLst>
                                      </p:cBhvr>
                                      <p:tavLst>
                                        <p:tav tm="0">
                                          <p:val>
                                            <p:strVal val="(6*min(max(#ppt_w*#ppt_h,.3),1)-7.4)/-.7*#ppt_w"/>
                                          </p:val>
                                        </p:tav>
                                        <p:tav tm="100000">
                                          <p:val>
                                            <p:strVal val="#ppt_w"/>
                                          </p:val>
                                        </p:tav>
                                      </p:tavLst>
                                    </p:anim>
                                    <p:anim calcmode="lin" valueType="num">
                                      <p:cBhvr>
                                        <p:cTn id="87" dur="500" fill="hold"/>
                                        <p:tgtEl>
                                          <p:spTgt spid="116"/>
                                        </p:tgtEl>
                                        <p:attrNameLst>
                                          <p:attrName>ppt_h</p:attrName>
                                        </p:attrNameLst>
                                      </p:cBhvr>
                                      <p:tavLst>
                                        <p:tav tm="0">
                                          <p:val>
                                            <p:strVal val="(6*min(max(#ppt_w*#ppt_h,.3),1)-7.4)/-.7*#ppt_h"/>
                                          </p:val>
                                        </p:tav>
                                        <p:tav tm="100000">
                                          <p:val>
                                            <p:strVal val="#ppt_h"/>
                                          </p:val>
                                        </p:tav>
                                      </p:tavLst>
                                    </p:anim>
                                    <p:anim calcmode="lin" valueType="num">
                                      <p:cBhvr>
                                        <p:cTn id="88" dur="500" fill="hold"/>
                                        <p:tgtEl>
                                          <p:spTgt spid="116"/>
                                        </p:tgtEl>
                                        <p:attrNameLst>
                                          <p:attrName>ppt_x</p:attrName>
                                        </p:attrNameLst>
                                      </p:cBhvr>
                                      <p:tavLst>
                                        <p:tav tm="0">
                                          <p:val>
                                            <p:fltVal val="0.5"/>
                                          </p:val>
                                        </p:tav>
                                        <p:tav tm="100000">
                                          <p:val>
                                            <p:strVal val="#ppt_x"/>
                                          </p:val>
                                        </p:tav>
                                      </p:tavLst>
                                    </p:anim>
                                    <p:anim calcmode="lin" valueType="num">
                                      <p:cBhvr>
                                        <p:cTn id="89" dur="500" fill="hold"/>
                                        <p:tgtEl>
                                          <p:spTgt spid="116"/>
                                        </p:tgtEl>
                                        <p:attrNameLst>
                                          <p:attrName>ppt_y</p:attrName>
                                        </p:attrNameLst>
                                      </p:cBhvr>
                                      <p:tavLst>
                                        <p:tav tm="0">
                                          <p:val>
                                            <p:strVal val="1+(6*min(max(#ppt_w*#ppt_h,.3),1)-7.4)/-.7*#ppt_h/2"/>
                                          </p:val>
                                        </p:tav>
                                        <p:tav tm="100000">
                                          <p:val>
                                            <p:strVal val="#ppt_y"/>
                                          </p:val>
                                        </p:tav>
                                      </p:tavLst>
                                    </p:anim>
                                  </p:childTnLst>
                                </p:cTn>
                              </p:par>
                              <p:par>
                                <p:cTn id="90" presetID="23" presetClass="entr" presetSubtype="36" fill="hold" grpId="0" nodeType="withEffect">
                                  <p:stCondLst>
                                    <p:cond delay="800"/>
                                  </p:stCondLst>
                                  <p:childTnLst>
                                    <p:set>
                                      <p:cBhvr>
                                        <p:cTn id="91" dur="1" fill="hold">
                                          <p:stCondLst>
                                            <p:cond delay="0"/>
                                          </p:stCondLst>
                                        </p:cTn>
                                        <p:tgtEl>
                                          <p:spTgt spid="117"/>
                                        </p:tgtEl>
                                        <p:attrNameLst>
                                          <p:attrName>style.visibility</p:attrName>
                                        </p:attrNameLst>
                                      </p:cBhvr>
                                      <p:to>
                                        <p:strVal val="visible"/>
                                      </p:to>
                                    </p:set>
                                    <p:anim calcmode="lin" valueType="num">
                                      <p:cBhvr>
                                        <p:cTn id="92" dur="500" fill="hold"/>
                                        <p:tgtEl>
                                          <p:spTgt spid="117"/>
                                        </p:tgtEl>
                                        <p:attrNameLst>
                                          <p:attrName>ppt_w</p:attrName>
                                        </p:attrNameLst>
                                      </p:cBhvr>
                                      <p:tavLst>
                                        <p:tav tm="0">
                                          <p:val>
                                            <p:strVal val="(6*min(max(#ppt_w*#ppt_h,.3),1)-7.4)/-.7*#ppt_w"/>
                                          </p:val>
                                        </p:tav>
                                        <p:tav tm="100000">
                                          <p:val>
                                            <p:strVal val="#ppt_w"/>
                                          </p:val>
                                        </p:tav>
                                      </p:tavLst>
                                    </p:anim>
                                    <p:anim calcmode="lin" valueType="num">
                                      <p:cBhvr>
                                        <p:cTn id="93" dur="500" fill="hold"/>
                                        <p:tgtEl>
                                          <p:spTgt spid="117"/>
                                        </p:tgtEl>
                                        <p:attrNameLst>
                                          <p:attrName>ppt_h</p:attrName>
                                        </p:attrNameLst>
                                      </p:cBhvr>
                                      <p:tavLst>
                                        <p:tav tm="0">
                                          <p:val>
                                            <p:strVal val="(6*min(max(#ppt_w*#ppt_h,.3),1)-7.4)/-.7*#ppt_h"/>
                                          </p:val>
                                        </p:tav>
                                        <p:tav tm="100000">
                                          <p:val>
                                            <p:strVal val="#ppt_h"/>
                                          </p:val>
                                        </p:tav>
                                      </p:tavLst>
                                    </p:anim>
                                    <p:anim calcmode="lin" valueType="num">
                                      <p:cBhvr>
                                        <p:cTn id="94" dur="500" fill="hold"/>
                                        <p:tgtEl>
                                          <p:spTgt spid="117"/>
                                        </p:tgtEl>
                                        <p:attrNameLst>
                                          <p:attrName>ppt_x</p:attrName>
                                        </p:attrNameLst>
                                      </p:cBhvr>
                                      <p:tavLst>
                                        <p:tav tm="0">
                                          <p:val>
                                            <p:fltVal val="0.5"/>
                                          </p:val>
                                        </p:tav>
                                        <p:tav tm="100000">
                                          <p:val>
                                            <p:strVal val="#ppt_x"/>
                                          </p:val>
                                        </p:tav>
                                      </p:tavLst>
                                    </p:anim>
                                    <p:anim calcmode="lin" valueType="num">
                                      <p:cBhvr>
                                        <p:cTn id="95" dur="500" fill="hold"/>
                                        <p:tgtEl>
                                          <p:spTgt spid="117"/>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22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129"/>
                                        </p:tgtEl>
                                        <p:attrNameLst>
                                          <p:attrName>style.visibility</p:attrName>
                                        </p:attrNameLst>
                                      </p:cBhvr>
                                      <p:to>
                                        <p:strVal val="visible"/>
                                      </p:to>
                                    </p:set>
                                    <p:anim calcmode="lin" valueType="num">
                                      <p:cBhvr>
                                        <p:cTn id="99" dur="500" fill="hold"/>
                                        <p:tgtEl>
                                          <p:spTgt spid="129"/>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129"/>
                                        </p:tgtEl>
                                        <p:attrNameLst>
                                          <p:attrName>ppt_y</p:attrName>
                                        </p:attrNameLst>
                                      </p:cBhvr>
                                      <p:tavLst>
                                        <p:tav tm="0">
                                          <p:val>
                                            <p:strVal val="#ppt_y"/>
                                          </p:val>
                                        </p:tav>
                                        <p:tav tm="100000">
                                          <p:val>
                                            <p:strVal val="#ppt_y"/>
                                          </p:val>
                                        </p:tav>
                                      </p:tavLst>
                                    </p:anim>
                                    <p:anim calcmode="lin" valueType="num">
                                      <p:cBhvr>
                                        <p:cTn id="101" dur="500" fill="hold"/>
                                        <p:tgtEl>
                                          <p:spTgt spid="129"/>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129"/>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129"/>
                                        </p:tgtEl>
                                      </p:cBhvr>
                                    </p:animEffect>
                                  </p:childTnLst>
                                </p:cTn>
                              </p:par>
                              <p:par>
                                <p:cTn id="104" presetID="41" presetClass="entr" presetSubtype="0" fill="hold" grpId="0" nodeType="withEffect">
                                  <p:stCondLst>
                                    <p:cond delay="0"/>
                                  </p:stCondLst>
                                  <p:iterate type="lt">
                                    <p:tmPct val="10000"/>
                                  </p:iterate>
                                  <p:childTnLst>
                                    <p:set>
                                      <p:cBhvr>
                                        <p:cTn id="105" dur="1" fill="hold">
                                          <p:stCondLst>
                                            <p:cond delay="0"/>
                                          </p:stCondLst>
                                        </p:cTn>
                                        <p:tgtEl>
                                          <p:spTgt spid="130"/>
                                        </p:tgtEl>
                                        <p:attrNameLst>
                                          <p:attrName>style.visibility</p:attrName>
                                        </p:attrNameLst>
                                      </p:cBhvr>
                                      <p:to>
                                        <p:strVal val="visible"/>
                                      </p:to>
                                    </p:set>
                                    <p:anim calcmode="lin" valueType="num">
                                      <p:cBhvr>
                                        <p:cTn id="106" dur="500" fill="hold"/>
                                        <p:tgtEl>
                                          <p:spTgt spid="130"/>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130"/>
                                        </p:tgtEl>
                                        <p:attrNameLst>
                                          <p:attrName>ppt_y</p:attrName>
                                        </p:attrNameLst>
                                      </p:cBhvr>
                                      <p:tavLst>
                                        <p:tav tm="0">
                                          <p:val>
                                            <p:strVal val="#ppt_y"/>
                                          </p:val>
                                        </p:tav>
                                        <p:tav tm="100000">
                                          <p:val>
                                            <p:strVal val="#ppt_y"/>
                                          </p:val>
                                        </p:tav>
                                      </p:tavLst>
                                    </p:anim>
                                    <p:anim calcmode="lin" valueType="num">
                                      <p:cBhvr>
                                        <p:cTn id="108" dur="500" fill="hold"/>
                                        <p:tgtEl>
                                          <p:spTgt spid="130"/>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130"/>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130"/>
                                        </p:tgtEl>
                                      </p:cBhvr>
                                    </p:animEffect>
                                  </p:childTnLst>
                                </p:cTn>
                              </p:par>
                              <p:par>
                                <p:cTn id="111" presetID="41" presetClass="entr" presetSubtype="0" fill="hold" grpId="0" nodeType="withEffect">
                                  <p:stCondLst>
                                    <p:cond delay="0"/>
                                  </p:stCondLst>
                                  <p:iterate type="lt">
                                    <p:tmPct val="10000"/>
                                  </p:iterate>
                                  <p:childTnLst>
                                    <p:set>
                                      <p:cBhvr>
                                        <p:cTn id="112" dur="1" fill="hold">
                                          <p:stCondLst>
                                            <p:cond delay="0"/>
                                          </p:stCondLst>
                                        </p:cTn>
                                        <p:tgtEl>
                                          <p:spTgt spid="131"/>
                                        </p:tgtEl>
                                        <p:attrNameLst>
                                          <p:attrName>style.visibility</p:attrName>
                                        </p:attrNameLst>
                                      </p:cBhvr>
                                      <p:to>
                                        <p:strVal val="visible"/>
                                      </p:to>
                                    </p:set>
                                    <p:anim calcmode="lin" valueType="num">
                                      <p:cBhvr>
                                        <p:cTn id="113" dur="500" fill="hold"/>
                                        <p:tgtEl>
                                          <p:spTgt spid="131"/>
                                        </p:tgtEl>
                                        <p:attrNameLst>
                                          <p:attrName>ppt_x</p:attrName>
                                        </p:attrNameLst>
                                      </p:cBhvr>
                                      <p:tavLst>
                                        <p:tav tm="0">
                                          <p:val>
                                            <p:strVal val="#ppt_x"/>
                                          </p:val>
                                        </p:tav>
                                        <p:tav tm="50000">
                                          <p:val>
                                            <p:strVal val="#ppt_x+.1"/>
                                          </p:val>
                                        </p:tav>
                                        <p:tav tm="100000">
                                          <p:val>
                                            <p:strVal val="#ppt_x"/>
                                          </p:val>
                                        </p:tav>
                                      </p:tavLst>
                                    </p:anim>
                                    <p:anim calcmode="lin" valueType="num">
                                      <p:cBhvr>
                                        <p:cTn id="114" dur="500" fill="hold"/>
                                        <p:tgtEl>
                                          <p:spTgt spid="131"/>
                                        </p:tgtEl>
                                        <p:attrNameLst>
                                          <p:attrName>ppt_y</p:attrName>
                                        </p:attrNameLst>
                                      </p:cBhvr>
                                      <p:tavLst>
                                        <p:tav tm="0">
                                          <p:val>
                                            <p:strVal val="#ppt_y"/>
                                          </p:val>
                                        </p:tav>
                                        <p:tav tm="100000">
                                          <p:val>
                                            <p:strVal val="#ppt_y"/>
                                          </p:val>
                                        </p:tav>
                                      </p:tavLst>
                                    </p:anim>
                                    <p:anim calcmode="lin" valueType="num">
                                      <p:cBhvr>
                                        <p:cTn id="115" dur="500" fill="hold"/>
                                        <p:tgtEl>
                                          <p:spTgt spid="131"/>
                                        </p:tgtEl>
                                        <p:attrNameLst>
                                          <p:attrName>ppt_h</p:attrName>
                                        </p:attrNameLst>
                                      </p:cBhvr>
                                      <p:tavLst>
                                        <p:tav tm="0">
                                          <p:val>
                                            <p:strVal val="#ppt_h/10"/>
                                          </p:val>
                                        </p:tav>
                                        <p:tav tm="50000">
                                          <p:val>
                                            <p:strVal val="#ppt_h+.01"/>
                                          </p:val>
                                        </p:tav>
                                        <p:tav tm="100000">
                                          <p:val>
                                            <p:strVal val="#ppt_h"/>
                                          </p:val>
                                        </p:tav>
                                      </p:tavLst>
                                    </p:anim>
                                    <p:anim calcmode="lin" valueType="num">
                                      <p:cBhvr>
                                        <p:cTn id="116" dur="500" fill="hold"/>
                                        <p:tgtEl>
                                          <p:spTgt spid="131"/>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500" tmFilter="0,0; .5, 1; 1, 1"/>
                                        <p:tgtEl>
                                          <p:spTgt spid="131"/>
                                        </p:tgtEl>
                                      </p:cBhvr>
                                    </p:animEffect>
                                  </p:childTnLst>
                                </p:cTn>
                              </p:par>
                              <p:par>
                                <p:cTn id="118" presetID="41" presetClass="entr" presetSubtype="0" fill="hold" grpId="0" nodeType="withEffect">
                                  <p:stCondLst>
                                    <p:cond delay="0"/>
                                  </p:stCondLst>
                                  <p:iterate type="lt">
                                    <p:tmPct val="10000"/>
                                  </p:iterate>
                                  <p:childTnLst>
                                    <p:set>
                                      <p:cBhvr>
                                        <p:cTn id="119" dur="1" fill="hold">
                                          <p:stCondLst>
                                            <p:cond delay="0"/>
                                          </p:stCondLst>
                                        </p:cTn>
                                        <p:tgtEl>
                                          <p:spTgt spid="132"/>
                                        </p:tgtEl>
                                        <p:attrNameLst>
                                          <p:attrName>style.visibility</p:attrName>
                                        </p:attrNameLst>
                                      </p:cBhvr>
                                      <p:to>
                                        <p:strVal val="visible"/>
                                      </p:to>
                                    </p:set>
                                    <p:anim calcmode="lin" valueType="num">
                                      <p:cBhvr>
                                        <p:cTn id="120" dur="500" fill="hold"/>
                                        <p:tgtEl>
                                          <p:spTgt spid="132"/>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32"/>
                                        </p:tgtEl>
                                        <p:attrNameLst>
                                          <p:attrName>ppt_y</p:attrName>
                                        </p:attrNameLst>
                                      </p:cBhvr>
                                      <p:tavLst>
                                        <p:tav tm="0">
                                          <p:val>
                                            <p:strVal val="#ppt_y"/>
                                          </p:val>
                                        </p:tav>
                                        <p:tav tm="100000">
                                          <p:val>
                                            <p:strVal val="#ppt_y"/>
                                          </p:val>
                                        </p:tav>
                                      </p:tavLst>
                                    </p:anim>
                                    <p:anim calcmode="lin" valueType="num">
                                      <p:cBhvr>
                                        <p:cTn id="122" dur="500" fill="hold"/>
                                        <p:tgtEl>
                                          <p:spTgt spid="132"/>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32"/>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32"/>
                                        </p:tgtEl>
                                      </p:cBhvr>
                                    </p:animEffect>
                                  </p:childTnLst>
                                </p:cTn>
                              </p:par>
                              <p:par>
                                <p:cTn id="125" presetID="41" presetClass="entr" presetSubtype="0" fill="hold" grpId="0" nodeType="withEffect">
                                  <p:stCondLst>
                                    <p:cond delay="0"/>
                                  </p:stCondLst>
                                  <p:iterate type="lt">
                                    <p:tmPct val="10000"/>
                                  </p:iterate>
                                  <p:childTnLst>
                                    <p:set>
                                      <p:cBhvr>
                                        <p:cTn id="126" dur="1" fill="hold">
                                          <p:stCondLst>
                                            <p:cond delay="0"/>
                                          </p:stCondLst>
                                        </p:cTn>
                                        <p:tgtEl>
                                          <p:spTgt spid="133"/>
                                        </p:tgtEl>
                                        <p:attrNameLst>
                                          <p:attrName>style.visibility</p:attrName>
                                        </p:attrNameLst>
                                      </p:cBhvr>
                                      <p:to>
                                        <p:strVal val="visible"/>
                                      </p:to>
                                    </p:set>
                                    <p:anim calcmode="lin" valueType="num">
                                      <p:cBhvr>
                                        <p:cTn id="127" dur="500" fill="hold"/>
                                        <p:tgtEl>
                                          <p:spTgt spid="133"/>
                                        </p:tgtEl>
                                        <p:attrNameLst>
                                          <p:attrName>ppt_x</p:attrName>
                                        </p:attrNameLst>
                                      </p:cBhvr>
                                      <p:tavLst>
                                        <p:tav tm="0">
                                          <p:val>
                                            <p:strVal val="#ppt_x"/>
                                          </p:val>
                                        </p:tav>
                                        <p:tav tm="50000">
                                          <p:val>
                                            <p:strVal val="#ppt_x+.1"/>
                                          </p:val>
                                        </p:tav>
                                        <p:tav tm="100000">
                                          <p:val>
                                            <p:strVal val="#ppt_x"/>
                                          </p:val>
                                        </p:tav>
                                      </p:tavLst>
                                    </p:anim>
                                    <p:anim calcmode="lin" valueType="num">
                                      <p:cBhvr>
                                        <p:cTn id="128" dur="500" fill="hold"/>
                                        <p:tgtEl>
                                          <p:spTgt spid="133"/>
                                        </p:tgtEl>
                                        <p:attrNameLst>
                                          <p:attrName>ppt_y</p:attrName>
                                        </p:attrNameLst>
                                      </p:cBhvr>
                                      <p:tavLst>
                                        <p:tav tm="0">
                                          <p:val>
                                            <p:strVal val="#ppt_y"/>
                                          </p:val>
                                        </p:tav>
                                        <p:tav tm="100000">
                                          <p:val>
                                            <p:strVal val="#ppt_y"/>
                                          </p:val>
                                        </p:tav>
                                      </p:tavLst>
                                    </p:anim>
                                    <p:anim calcmode="lin" valueType="num">
                                      <p:cBhvr>
                                        <p:cTn id="129" dur="500" fill="hold"/>
                                        <p:tgtEl>
                                          <p:spTgt spid="133"/>
                                        </p:tgtEl>
                                        <p:attrNameLst>
                                          <p:attrName>ppt_h</p:attrName>
                                        </p:attrNameLst>
                                      </p:cBhvr>
                                      <p:tavLst>
                                        <p:tav tm="0">
                                          <p:val>
                                            <p:strVal val="#ppt_h/10"/>
                                          </p:val>
                                        </p:tav>
                                        <p:tav tm="50000">
                                          <p:val>
                                            <p:strVal val="#ppt_h+.01"/>
                                          </p:val>
                                        </p:tav>
                                        <p:tav tm="100000">
                                          <p:val>
                                            <p:strVal val="#ppt_h"/>
                                          </p:val>
                                        </p:tav>
                                      </p:tavLst>
                                    </p:anim>
                                    <p:anim calcmode="lin" valueType="num">
                                      <p:cBhvr>
                                        <p:cTn id="130" dur="500" fill="hold"/>
                                        <p:tgtEl>
                                          <p:spTgt spid="133"/>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500" tmFilter="0,0; .5, 1; 1, 1"/>
                                        <p:tgtEl>
                                          <p:spTgt spid="133"/>
                                        </p:tgtEl>
                                      </p:cBhvr>
                                    </p:animEffect>
                                  </p:childTnLst>
                                </p:cTn>
                              </p:par>
                            </p:childTnLst>
                          </p:cTn>
                        </p:par>
                        <p:par>
                          <p:cTn id="132" fill="hold">
                            <p:stCondLst>
                              <p:cond delay="2750"/>
                            </p:stCondLst>
                            <p:childTnLst>
                              <p:par>
                                <p:cTn id="133" presetID="22" presetClass="entr" presetSubtype="1" fill="hold" grpId="0" nodeType="afterEffect">
                                  <p:stCondLst>
                                    <p:cond delay="0"/>
                                  </p:stCondLst>
                                  <p:childTnLst>
                                    <p:set>
                                      <p:cBhvr>
                                        <p:cTn id="134" dur="1" fill="hold">
                                          <p:stCondLst>
                                            <p:cond delay="0"/>
                                          </p:stCondLst>
                                        </p:cTn>
                                        <p:tgtEl>
                                          <p:spTgt spid="134"/>
                                        </p:tgtEl>
                                        <p:attrNameLst>
                                          <p:attrName>style.visibility</p:attrName>
                                        </p:attrNameLst>
                                      </p:cBhvr>
                                      <p:to>
                                        <p:strVal val="visible"/>
                                      </p:to>
                                    </p:set>
                                    <p:animEffect transition="in" filter="wipe(up)">
                                      <p:cBhvr>
                                        <p:cTn id="135"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9" grpId="0"/>
      <p:bldP spid="130" grpId="0"/>
      <p:bldP spid="131" grpId="0"/>
      <p:bldP spid="132" grpId="0"/>
      <p:bldP spid="133" grpId="0"/>
      <p:bldP spid="1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5718" y="1436085"/>
            <a:ext cx="4392488" cy="2621766"/>
          </a:xfrm>
          <a:prstGeom prst="rect">
            <a:avLst/>
          </a:prstGeom>
          <a:noFill/>
          <a:effectLst>
            <a:outerShdw blurRad="76200" dir="13500000" sy="23000" kx="1200000" algn="br" rotWithShape="0">
              <a:prstClr val="black">
                <a:alpha val="20000"/>
              </a:prstClr>
            </a:outerShdw>
          </a:effectLst>
        </p:spPr>
      </p:pic>
      <p:pic>
        <p:nvPicPr>
          <p:cNvPr id="92"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直接连接符 96"/>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98" name="文本框 31"/>
          <p:cNvSpPr>
            <a:spLocks noChangeArrowheads="1"/>
          </p:cNvSpPr>
          <p:nvPr/>
        </p:nvSpPr>
        <p:spPr bwMode="auto">
          <a:xfrm>
            <a:off x="5966802" y="261878"/>
            <a:ext cx="3142496"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rPr>
              <a:t>EXPERIENCE SUMMARY</a:t>
            </a:r>
            <a:endParaRPr lang="zh-CN" altLang="en-US" sz="1600" kern="0" dirty="0">
              <a:solidFill>
                <a:srgbClr val="2F5879"/>
              </a:solidFill>
              <a:latin typeface="Impact" panose="020B0806030902050204" pitchFamily="34" charset="0"/>
            </a:endParaRPr>
          </a:p>
        </p:txBody>
      </p:sp>
      <p:sp>
        <p:nvSpPr>
          <p:cNvPr id="99"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100" name="组合 99"/>
          <p:cNvGrpSpPr/>
          <p:nvPr/>
        </p:nvGrpSpPr>
        <p:grpSpPr>
          <a:xfrm>
            <a:off x="520640" y="196280"/>
            <a:ext cx="1766054" cy="551522"/>
            <a:chOff x="520640" y="251298"/>
            <a:chExt cx="1766054" cy="551522"/>
          </a:xfrm>
        </p:grpSpPr>
        <p:sp>
          <p:nvSpPr>
            <p:cNvPr id="101" name="矩形 3"/>
            <p:cNvSpPr>
              <a:spLocks noChangeArrowheads="1"/>
            </p:cNvSpPr>
            <p:nvPr/>
          </p:nvSpPr>
          <p:spPr bwMode="auto">
            <a:xfrm>
              <a:off x="872768" y="251298"/>
              <a:ext cx="1061834"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经验总结</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2" name="组合 101"/>
            <p:cNvGrpSpPr/>
            <p:nvPr/>
          </p:nvGrpSpPr>
          <p:grpSpPr>
            <a:xfrm>
              <a:off x="520640" y="556320"/>
              <a:ext cx="1766054" cy="246500"/>
              <a:chOff x="562081" y="466763"/>
              <a:chExt cx="1766054" cy="246500"/>
            </a:xfrm>
          </p:grpSpPr>
          <p:sp>
            <p:nvSpPr>
              <p:cNvPr id="103"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104" name="组合 103"/>
              <p:cNvGrpSpPr/>
              <p:nvPr/>
            </p:nvGrpSpPr>
            <p:grpSpPr>
              <a:xfrm>
                <a:off x="931046" y="667544"/>
                <a:ext cx="1028125" cy="45719"/>
                <a:chOff x="688893" y="2574256"/>
                <a:chExt cx="7739508" cy="81111"/>
              </a:xfrm>
            </p:grpSpPr>
            <p:sp>
              <p:nvSpPr>
                <p:cNvPr id="10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10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
        <p:nvSpPr>
          <p:cNvPr id="48" name="圆角矩形 47"/>
          <p:cNvSpPr/>
          <p:nvPr/>
        </p:nvSpPr>
        <p:spPr>
          <a:xfrm>
            <a:off x="6517010" y="3492425"/>
            <a:ext cx="631277" cy="631276"/>
          </a:xfrm>
          <a:prstGeom prst="roundRect">
            <a:avLst>
              <a:gd name="adj" fmla="val 7763"/>
            </a:avLst>
          </a:prstGeom>
          <a:solidFill>
            <a:srgbClr val="00B0F0"/>
          </a:solidFill>
          <a:ln w="12700" cap="flat" cmpd="sng" algn="ctr">
            <a:noFill/>
            <a:prstDash val="solid"/>
          </a:ln>
          <a:effectLst>
            <a:outerShdw blurRad="393700" dist="38100" dir="5400000" algn="t" rotWithShape="0">
              <a:sysClr val="windowText" lastClr="000000">
                <a:alpha val="37000"/>
              </a:sysClr>
            </a:outerShdw>
          </a:effectLst>
        </p:spPr>
        <p:txBody>
          <a:bodyPr lIns="91430" tIns="45715" rIns="91430"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ndParaRPr>
          </a:p>
        </p:txBody>
      </p:sp>
      <p:sp>
        <p:nvSpPr>
          <p:cNvPr id="49" name="圆角矩形 48"/>
          <p:cNvSpPr/>
          <p:nvPr/>
        </p:nvSpPr>
        <p:spPr>
          <a:xfrm>
            <a:off x="5136189" y="3613114"/>
            <a:ext cx="631277" cy="631276"/>
          </a:xfrm>
          <a:prstGeom prst="roundRect">
            <a:avLst>
              <a:gd name="adj" fmla="val 7763"/>
            </a:avLst>
          </a:prstGeom>
          <a:solidFill>
            <a:srgbClr val="00B0F0"/>
          </a:solidFill>
          <a:ln w="12700" cap="flat" cmpd="sng" algn="ctr">
            <a:noFill/>
            <a:prstDash val="solid"/>
          </a:ln>
          <a:effectLst>
            <a:outerShdw blurRad="393700" dist="38100" dir="5400000" algn="t" rotWithShape="0">
              <a:sysClr val="windowText" lastClr="000000">
                <a:alpha val="37000"/>
              </a:sysClr>
            </a:outerShdw>
          </a:effectLst>
        </p:spPr>
        <p:txBody>
          <a:bodyPr lIns="91430" tIns="45715" rIns="91430"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ndParaRPr>
          </a:p>
        </p:txBody>
      </p:sp>
      <p:grpSp>
        <p:nvGrpSpPr>
          <p:cNvPr id="50" name="组合 49"/>
          <p:cNvGrpSpPr/>
          <p:nvPr/>
        </p:nvGrpSpPr>
        <p:grpSpPr>
          <a:xfrm>
            <a:off x="3867894" y="2075272"/>
            <a:ext cx="1537845" cy="1537843"/>
            <a:chOff x="1692573" y="1455253"/>
            <a:chExt cx="2542903" cy="2542903"/>
          </a:xfrm>
        </p:grpSpPr>
        <p:sp>
          <p:nvSpPr>
            <p:cNvPr id="51" name="圆角矩形 50"/>
            <p:cNvSpPr/>
            <p:nvPr/>
          </p:nvSpPr>
          <p:spPr>
            <a:xfrm>
              <a:off x="1692573" y="1455253"/>
              <a:ext cx="2542903" cy="2542903"/>
            </a:xfrm>
            <a:prstGeom prst="roundRect">
              <a:avLst>
                <a:gd name="adj" fmla="val 7763"/>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ndParaRPr>
            </a:p>
          </p:txBody>
        </p:sp>
        <p:sp>
          <p:nvSpPr>
            <p:cNvPr id="52" name="圆角矩形 51"/>
            <p:cNvSpPr/>
            <p:nvPr/>
          </p:nvSpPr>
          <p:spPr>
            <a:xfrm>
              <a:off x="2053420" y="1816100"/>
              <a:ext cx="1821208" cy="1821208"/>
            </a:xfrm>
            <a:prstGeom prst="roundRect">
              <a:avLst>
                <a:gd name="adj" fmla="val 7763"/>
              </a:avLst>
            </a:prstGeom>
            <a:solidFill>
              <a:srgbClr val="0070C0"/>
            </a:solidFill>
            <a:ln w="12700" cap="flat" cmpd="sng" algn="ctr">
              <a:no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ndParaRPr>
            </a:p>
          </p:txBody>
        </p:sp>
      </p:grpSp>
      <p:sp>
        <p:nvSpPr>
          <p:cNvPr id="53" name="TextBox 52"/>
          <p:cNvSpPr txBox="1"/>
          <p:nvPr/>
        </p:nvSpPr>
        <p:spPr>
          <a:xfrm>
            <a:off x="4140746" y="2403478"/>
            <a:ext cx="1037463" cy="923329"/>
          </a:xfrm>
          <a:prstGeom prst="rect">
            <a:avLst/>
          </a:prstGeom>
          <a:noFill/>
          <a:effectLst>
            <a:innerShdw blurRad="63500" dist="50800" dir="13500000">
              <a:prstClr val="black">
                <a:alpha val="50000"/>
              </a:prstClr>
            </a:innerShdw>
          </a:effectLst>
        </p:spPr>
        <p:txBody>
          <a:bodyPr wrap="none" lIns="91430" tIns="45715" rIns="91430" bIns="4571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ysClr val="window" lastClr="FFFFFF"/>
                </a:solidFill>
                <a:effectLst/>
                <a:uLnTx/>
                <a:uFillTx/>
                <a:latin typeface="微软雅黑"/>
                <a:ea typeface="微软雅黑"/>
              </a:rPr>
              <a:t>01</a:t>
            </a:r>
            <a:endParaRPr kumimoji="0" lang="zh-CN" altLang="en-US" sz="5400" b="1" i="0" u="none" strike="noStrike" kern="0" cap="none" spc="0" normalizeH="0" baseline="0" noProof="0" dirty="0">
              <a:ln>
                <a:noFill/>
              </a:ln>
              <a:solidFill>
                <a:sysClr val="window" lastClr="FFFFFF"/>
              </a:solidFill>
              <a:effectLst/>
              <a:uLnTx/>
              <a:uFillTx/>
              <a:latin typeface="微软雅黑"/>
              <a:ea typeface="微软雅黑"/>
            </a:endParaRPr>
          </a:p>
        </p:txBody>
      </p:sp>
      <p:sp>
        <p:nvSpPr>
          <p:cNvPr id="54" name="矩形 53"/>
          <p:cNvSpPr/>
          <p:nvPr/>
        </p:nvSpPr>
        <p:spPr>
          <a:xfrm>
            <a:off x="5655667" y="2462274"/>
            <a:ext cx="2445519" cy="812520"/>
          </a:xfrm>
          <a:prstGeom prst="rect">
            <a:avLst/>
          </a:prstGeom>
        </p:spPr>
        <p:txBody>
          <a:bodyPr wrap="square" lIns="91430" tIns="45715" rIns="91430" bIns="45715">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单击填加标题</a:t>
            </a:r>
            <a:endParaRPr kumimoji="0" lang="en-US" altLang="zh-CN" sz="1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这里输入文字这里输入文字</a:t>
            </a:r>
            <a:endParaRPr kumimoji="0" lang="en-US" altLang="zh-CN" sz="11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这里输入文字这里输入文字</a:t>
            </a:r>
            <a:endParaRPr kumimoji="0" lang="en-US" altLang="zh-CN" sz="11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nvGrpSpPr>
          <p:cNvPr id="55" name="组合 54"/>
          <p:cNvGrpSpPr/>
          <p:nvPr/>
        </p:nvGrpSpPr>
        <p:grpSpPr>
          <a:xfrm>
            <a:off x="6949057" y="3668757"/>
            <a:ext cx="1047806" cy="1047805"/>
            <a:chOff x="6466480" y="611641"/>
            <a:chExt cx="1047806" cy="1047805"/>
          </a:xfrm>
        </p:grpSpPr>
        <p:sp>
          <p:nvSpPr>
            <p:cNvPr id="56" name="圆角矩形 55"/>
            <p:cNvSpPr/>
            <p:nvPr/>
          </p:nvSpPr>
          <p:spPr>
            <a:xfrm>
              <a:off x="6466480" y="611641"/>
              <a:ext cx="1047806" cy="1047805"/>
            </a:xfrm>
            <a:prstGeom prst="roundRect">
              <a:avLst>
                <a:gd name="adj" fmla="val 7763"/>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ndParaRPr>
            </a:p>
          </p:txBody>
        </p:sp>
        <p:pic>
          <p:nvPicPr>
            <p:cNvPr id="5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26" r="16816"/>
            <a:stretch>
              <a:fillRect/>
            </a:stretch>
          </p:blipFill>
          <p:spPr bwMode="auto">
            <a:xfrm>
              <a:off x="6537272" y="739564"/>
              <a:ext cx="906222" cy="810471"/>
            </a:xfrm>
            <a:prstGeom prst="roundRect">
              <a:avLst>
                <a:gd name="adj" fmla="val 6520"/>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8" name="组合 57"/>
          <p:cNvGrpSpPr/>
          <p:nvPr/>
        </p:nvGrpSpPr>
        <p:grpSpPr>
          <a:xfrm>
            <a:off x="4944068" y="1044154"/>
            <a:ext cx="1168328" cy="1168327"/>
            <a:chOff x="1692573" y="1455253"/>
            <a:chExt cx="2542903" cy="2542903"/>
          </a:xfrm>
        </p:grpSpPr>
        <p:sp>
          <p:nvSpPr>
            <p:cNvPr id="59" name="圆角矩形 58"/>
            <p:cNvSpPr/>
            <p:nvPr/>
          </p:nvSpPr>
          <p:spPr>
            <a:xfrm>
              <a:off x="1692573" y="1455253"/>
              <a:ext cx="2542903" cy="2542903"/>
            </a:xfrm>
            <a:prstGeom prst="roundRect">
              <a:avLst>
                <a:gd name="adj" fmla="val 7763"/>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ndParaRPr>
            </a:p>
          </p:txBody>
        </p:sp>
        <p:sp>
          <p:nvSpPr>
            <p:cNvPr id="60" name="圆角矩形 59"/>
            <p:cNvSpPr/>
            <p:nvPr/>
          </p:nvSpPr>
          <p:spPr>
            <a:xfrm>
              <a:off x="2053420" y="1816100"/>
              <a:ext cx="1821208" cy="1821208"/>
            </a:xfrm>
            <a:prstGeom prst="roundRect">
              <a:avLst>
                <a:gd name="adj" fmla="val 7763"/>
              </a:avLst>
            </a:prstGeom>
            <a:solidFill>
              <a:srgbClr val="00B0F0"/>
            </a:solidFill>
            <a:ln w="12700" cap="flat" cmpd="sng" algn="ctr">
              <a:no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ndParaRPr>
            </a:p>
          </p:txBody>
        </p:sp>
      </p:grpSp>
      <p:sp>
        <p:nvSpPr>
          <p:cNvPr id="61" name="TextBox 60"/>
          <p:cNvSpPr txBox="1"/>
          <p:nvPr/>
        </p:nvSpPr>
        <p:spPr>
          <a:xfrm>
            <a:off x="5132585" y="1322777"/>
            <a:ext cx="816249" cy="707886"/>
          </a:xfrm>
          <a:prstGeom prst="rect">
            <a:avLst/>
          </a:prstGeom>
          <a:noFill/>
          <a:effectLst>
            <a:innerShdw blurRad="63500" dist="50800" dir="13500000">
              <a:prstClr val="black">
                <a:alpha val="50000"/>
              </a:prstClr>
            </a:innerShdw>
          </a:effectLst>
        </p:spPr>
        <p:txBody>
          <a:bodyPr wrap="none" lIns="91430" tIns="45715" rIns="91430" bIns="4571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ysClr val="window" lastClr="FFFFFF"/>
                </a:solidFill>
                <a:effectLst/>
                <a:uLnTx/>
                <a:uFillTx/>
                <a:latin typeface="微软雅黑"/>
                <a:ea typeface="微软雅黑"/>
              </a:rPr>
              <a:t>02</a:t>
            </a:r>
            <a:endParaRPr kumimoji="0" lang="zh-CN" altLang="en-US" sz="4000" b="1" i="0" u="none" strike="noStrike" kern="0" cap="none" spc="0" normalizeH="0" baseline="0" noProof="0" dirty="0">
              <a:ln>
                <a:noFill/>
              </a:ln>
              <a:solidFill>
                <a:sysClr val="window" lastClr="FFFFFF"/>
              </a:solidFill>
              <a:effectLst/>
              <a:uLnTx/>
              <a:uFillTx/>
              <a:latin typeface="微软雅黑"/>
              <a:ea typeface="微软雅黑"/>
            </a:endParaRPr>
          </a:p>
        </p:txBody>
      </p:sp>
      <p:sp>
        <p:nvSpPr>
          <p:cNvPr id="62" name="矩形 61"/>
          <p:cNvSpPr/>
          <p:nvPr/>
        </p:nvSpPr>
        <p:spPr>
          <a:xfrm>
            <a:off x="6303739" y="1454600"/>
            <a:ext cx="2445519" cy="1032580"/>
          </a:xfrm>
          <a:prstGeom prst="rect">
            <a:avLst/>
          </a:prstGeom>
        </p:spPr>
        <p:txBody>
          <a:bodyPr wrap="square" lIns="91430" tIns="45715" rIns="91430" bIns="45715">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单击填加标题</a:t>
            </a:r>
            <a:endParaRPr kumimoji="0" lang="en-US" altLang="zh-CN" sz="1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这里输入文字这里输入文字</a:t>
            </a:r>
            <a:endParaRPr kumimoji="0" lang="en-US" altLang="zh-CN" sz="11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1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这里输入文字这里输入文字</a:t>
            </a:r>
            <a:endParaRPr kumimoji="0" lang="en-US" altLang="zh-CN" sz="11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anim calcmode="lin" valueType="num">
                                      <p:cBhvr>
                                        <p:cTn id="16" dur="500" fill="hold"/>
                                        <p:tgtEl>
                                          <p:spTgt spid="49"/>
                                        </p:tgtEl>
                                        <p:attrNameLst>
                                          <p:attrName>ppt_x</p:attrName>
                                        </p:attrNameLst>
                                      </p:cBhvr>
                                      <p:tavLst>
                                        <p:tav tm="0">
                                          <p:val>
                                            <p:fltVal val="0.5"/>
                                          </p:val>
                                        </p:tav>
                                        <p:tav tm="100000">
                                          <p:val>
                                            <p:strVal val="#ppt_x"/>
                                          </p:val>
                                        </p:tav>
                                      </p:tavLst>
                                    </p:anim>
                                    <p:anim calcmode="lin" valueType="num">
                                      <p:cBhvr>
                                        <p:cTn id="17" dur="500" fill="hold"/>
                                        <p:tgtEl>
                                          <p:spTgt spid="49"/>
                                        </p:tgtEl>
                                        <p:attrNameLst>
                                          <p:attrName>ppt_y</p:attrName>
                                        </p:attrNameLst>
                                      </p:cBhvr>
                                      <p:tavLst>
                                        <p:tav tm="0">
                                          <p:val>
                                            <p:fltVal val="0.5"/>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1+#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250" fill="hold"/>
                                        <p:tgtEl>
                                          <p:spTgt spid="53"/>
                                        </p:tgtEl>
                                        <p:attrNameLst>
                                          <p:attrName>ppt_w</p:attrName>
                                        </p:attrNameLst>
                                      </p:cBhvr>
                                      <p:tavLst>
                                        <p:tav tm="0">
                                          <p:val>
                                            <p:fltVal val="0"/>
                                          </p:val>
                                        </p:tav>
                                        <p:tav tm="100000">
                                          <p:val>
                                            <p:strVal val="#ppt_w"/>
                                          </p:val>
                                        </p:tav>
                                      </p:tavLst>
                                    </p:anim>
                                    <p:anim calcmode="lin" valueType="num">
                                      <p:cBhvr>
                                        <p:cTn id="27" dur="250" fill="hold"/>
                                        <p:tgtEl>
                                          <p:spTgt spid="53"/>
                                        </p:tgtEl>
                                        <p:attrNameLst>
                                          <p:attrName>ppt_h</p:attrName>
                                        </p:attrNameLst>
                                      </p:cBhvr>
                                      <p:tavLst>
                                        <p:tav tm="0">
                                          <p:val>
                                            <p:fltVal val="0"/>
                                          </p:val>
                                        </p:tav>
                                        <p:tav tm="100000">
                                          <p:val>
                                            <p:strVal val="#ppt_h"/>
                                          </p:val>
                                        </p:tav>
                                      </p:tavLst>
                                    </p:anim>
                                    <p:animEffect transition="in" filter="fade">
                                      <p:cBhvr>
                                        <p:cTn id="28" dur="250"/>
                                        <p:tgtEl>
                                          <p:spTgt spid="53"/>
                                        </p:tgtEl>
                                      </p:cBhvr>
                                    </p:animEffect>
                                  </p:childTnLst>
                                </p:cTn>
                              </p:par>
                            </p:childTnLst>
                          </p:cTn>
                        </p:par>
                        <p:par>
                          <p:cTn id="29" fill="hold">
                            <p:stCondLst>
                              <p:cond delay="2500"/>
                            </p:stCondLst>
                            <p:childTnLst>
                              <p:par>
                                <p:cTn id="30" presetID="2" presetClass="entr" presetSubtype="2" decel="100000"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750" fill="hold"/>
                                        <p:tgtEl>
                                          <p:spTgt spid="54"/>
                                        </p:tgtEl>
                                        <p:attrNameLst>
                                          <p:attrName>ppt_x</p:attrName>
                                        </p:attrNameLst>
                                      </p:cBhvr>
                                      <p:tavLst>
                                        <p:tav tm="0">
                                          <p:val>
                                            <p:strVal val="1+#ppt_w/2"/>
                                          </p:val>
                                        </p:tav>
                                        <p:tav tm="100000">
                                          <p:val>
                                            <p:strVal val="#ppt_x"/>
                                          </p:val>
                                        </p:tav>
                                      </p:tavLst>
                                    </p:anim>
                                    <p:anim calcmode="lin" valueType="num">
                                      <p:cBhvr additive="base">
                                        <p:cTn id="33" dur="750" fill="hold"/>
                                        <p:tgtEl>
                                          <p:spTgt spid="54"/>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53" presetClass="entr" presetSubtype="52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250" fill="hold"/>
                                        <p:tgtEl>
                                          <p:spTgt spid="58"/>
                                        </p:tgtEl>
                                        <p:attrNameLst>
                                          <p:attrName>ppt_w</p:attrName>
                                        </p:attrNameLst>
                                      </p:cBhvr>
                                      <p:tavLst>
                                        <p:tav tm="0">
                                          <p:val>
                                            <p:fltVal val="0"/>
                                          </p:val>
                                        </p:tav>
                                        <p:tav tm="100000">
                                          <p:val>
                                            <p:strVal val="#ppt_w"/>
                                          </p:val>
                                        </p:tav>
                                      </p:tavLst>
                                    </p:anim>
                                    <p:anim calcmode="lin" valueType="num">
                                      <p:cBhvr>
                                        <p:cTn id="38" dur="250" fill="hold"/>
                                        <p:tgtEl>
                                          <p:spTgt spid="58"/>
                                        </p:tgtEl>
                                        <p:attrNameLst>
                                          <p:attrName>ppt_h</p:attrName>
                                        </p:attrNameLst>
                                      </p:cBhvr>
                                      <p:tavLst>
                                        <p:tav tm="0">
                                          <p:val>
                                            <p:fltVal val="0"/>
                                          </p:val>
                                        </p:tav>
                                        <p:tav tm="100000">
                                          <p:val>
                                            <p:strVal val="#ppt_h"/>
                                          </p:val>
                                        </p:tav>
                                      </p:tavLst>
                                    </p:anim>
                                    <p:animEffect transition="in" filter="fade">
                                      <p:cBhvr>
                                        <p:cTn id="39" dur="250"/>
                                        <p:tgtEl>
                                          <p:spTgt spid="58"/>
                                        </p:tgtEl>
                                      </p:cBhvr>
                                    </p:animEffect>
                                    <p:anim calcmode="lin" valueType="num">
                                      <p:cBhvr>
                                        <p:cTn id="40" dur="250" fill="hold"/>
                                        <p:tgtEl>
                                          <p:spTgt spid="58"/>
                                        </p:tgtEl>
                                        <p:attrNameLst>
                                          <p:attrName>ppt_x</p:attrName>
                                        </p:attrNameLst>
                                      </p:cBhvr>
                                      <p:tavLst>
                                        <p:tav tm="0">
                                          <p:val>
                                            <p:fltVal val="0.5"/>
                                          </p:val>
                                        </p:tav>
                                        <p:tav tm="100000">
                                          <p:val>
                                            <p:strVal val="#ppt_x"/>
                                          </p:val>
                                        </p:tav>
                                      </p:tavLst>
                                    </p:anim>
                                    <p:anim calcmode="lin" valueType="num">
                                      <p:cBhvr>
                                        <p:cTn id="41" dur="250" fill="hold"/>
                                        <p:tgtEl>
                                          <p:spTgt spid="58"/>
                                        </p:tgtEl>
                                        <p:attrNameLst>
                                          <p:attrName>ppt_y</p:attrName>
                                        </p:attrNameLst>
                                      </p:cBhvr>
                                      <p:tavLst>
                                        <p:tav tm="0">
                                          <p:val>
                                            <p:fltVal val="0.5"/>
                                          </p:val>
                                        </p:tav>
                                        <p:tav tm="100000">
                                          <p:val>
                                            <p:strVal val="#ppt_y"/>
                                          </p:val>
                                        </p:tav>
                                      </p:tavLst>
                                    </p:anim>
                                  </p:childTnLst>
                                </p:cTn>
                              </p:par>
                              <p:par>
                                <p:cTn id="42" presetID="6" presetClass="emph" presetSubtype="0" fill="hold" nodeType="withEffect">
                                  <p:stCondLst>
                                    <p:cond delay="100"/>
                                  </p:stCondLst>
                                  <p:childTnLst>
                                    <p:animScale>
                                      <p:cBhvr>
                                        <p:cTn id="43" dur="100" fill="hold"/>
                                        <p:tgtEl>
                                          <p:spTgt spid="58"/>
                                        </p:tgtEl>
                                      </p:cBhvr>
                                      <p:by x="110000" y="110000"/>
                                    </p:animScale>
                                  </p:childTnLst>
                                </p:cTn>
                              </p:par>
                              <p:par>
                                <p:cTn id="44" presetID="6" presetClass="emph" presetSubtype="0" fill="hold" nodeType="withEffect">
                                  <p:stCondLst>
                                    <p:cond delay="200"/>
                                  </p:stCondLst>
                                  <p:childTnLst>
                                    <p:animScale>
                                      <p:cBhvr>
                                        <p:cTn id="45" dur="200" fill="hold"/>
                                        <p:tgtEl>
                                          <p:spTgt spid="58"/>
                                        </p:tgtEl>
                                      </p:cBhvr>
                                      <p:by x="90000" y="90000"/>
                                    </p:animScale>
                                  </p:childTnLst>
                                </p:cTn>
                              </p:par>
                              <p:par>
                                <p:cTn id="46" presetID="6" presetClass="emph" presetSubtype="0" fill="hold" nodeType="withEffect">
                                  <p:stCondLst>
                                    <p:cond delay="400"/>
                                  </p:stCondLst>
                                  <p:childTnLst>
                                    <p:animScale>
                                      <p:cBhvr>
                                        <p:cTn id="47" dur="100" fill="hold"/>
                                        <p:tgtEl>
                                          <p:spTgt spid="58"/>
                                        </p:tgtEl>
                                      </p:cBhvr>
                                      <p:by x="105000" y="105000"/>
                                    </p:animScale>
                                  </p:childTnLst>
                                </p:cTn>
                              </p:par>
                              <p:par>
                                <p:cTn id="48" presetID="6" presetClass="emph" presetSubtype="0" fill="hold" nodeType="withEffect">
                                  <p:stCondLst>
                                    <p:cond delay="500"/>
                                  </p:stCondLst>
                                  <p:childTnLst>
                                    <p:animScale>
                                      <p:cBhvr>
                                        <p:cTn id="49" dur="200" fill="hold"/>
                                        <p:tgtEl>
                                          <p:spTgt spid="58"/>
                                        </p:tgtEl>
                                      </p:cBhvr>
                                      <p:by x="95000" y="95000"/>
                                    </p:animScale>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250" fill="hold"/>
                                        <p:tgtEl>
                                          <p:spTgt spid="61"/>
                                        </p:tgtEl>
                                        <p:attrNameLst>
                                          <p:attrName>ppt_w</p:attrName>
                                        </p:attrNameLst>
                                      </p:cBhvr>
                                      <p:tavLst>
                                        <p:tav tm="0">
                                          <p:val>
                                            <p:fltVal val="0"/>
                                          </p:val>
                                        </p:tav>
                                        <p:tav tm="100000">
                                          <p:val>
                                            <p:strVal val="#ppt_w"/>
                                          </p:val>
                                        </p:tav>
                                      </p:tavLst>
                                    </p:anim>
                                    <p:anim calcmode="lin" valueType="num">
                                      <p:cBhvr>
                                        <p:cTn id="54" dur="250" fill="hold"/>
                                        <p:tgtEl>
                                          <p:spTgt spid="61"/>
                                        </p:tgtEl>
                                        <p:attrNameLst>
                                          <p:attrName>ppt_h</p:attrName>
                                        </p:attrNameLst>
                                      </p:cBhvr>
                                      <p:tavLst>
                                        <p:tav tm="0">
                                          <p:val>
                                            <p:fltVal val="0"/>
                                          </p:val>
                                        </p:tav>
                                        <p:tav tm="100000">
                                          <p:val>
                                            <p:strVal val="#ppt_h"/>
                                          </p:val>
                                        </p:tav>
                                      </p:tavLst>
                                    </p:anim>
                                    <p:animEffect transition="in" filter="fade">
                                      <p:cBhvr>
                                        <p:cTn id="55" dur="250"/>
                                        <p:tgtEl>
                                          <p:spTgt spid="61"/>
                                        </p:tgtEl>
                                      </p:cBhvr>
                                    </p:animEffect>
                                  </p:childTnLst>
                                </p:cTn>
                              </p:par>
                            </p:childTnLst>
                          </p:cTn>
                        </p:par>
                        <p:par>
                          <p:cTn id="56" fill="hold">
                            <p:stCondLst>
                              <p:cond delay="4500"/>
                            </p:stCondLst>
                            <p:childTnLst>
                              <p:par>
                                <p:cTn id="57" presetID="2" presetClass="entr" presetSubtype="2" decel="10000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750" fill="hold"/>
                                        <p:tgtEl>
                                          <p:spTgt spid="62"/>
                                        </p:tgtEl>
                                        <p:attrNameLst>
                                          <p:attrName>ppt_x</p:attrName>
                                        </p:attrNameLst>
                                      </p:cBhvr>
                                      <p:tavLst>
                                        <p:tav tm="0">
                                          <p:val>
                                            <p:strVal val="1+#ppt_w/2"/>
                                          </p:val>
                                        </p:tav>
                                        <p:tav tm="100000">
                                          <p:val>
                                            <p:strVal val="#ppt_x"/>
                                          </p:val>
                                        </p:tav>
                                      </p:tavLst>
                                    </p:anim>
                                    <p:anim calcmode="lin" valueType="num">
                                      <p:cBhvr additive="base">
                                        <p:cTn id="60" dur="750" fill="hold"/>
                                        <p:tgtEl>
                                          <p:spTgt spid="62"/>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53" presetClass="entr" presetSubtype="528"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anim calcmode="lin" valueType="num">
                                      <p:cBhvr>
                                        <p:cTn id="67" dur="500" fill="hold"/>
                                        <p:tgtEl>
                                          <p:spTgt spid="48"/>
                                        </p:tgtEl>
                                        <p:attrNameLst>
                                          <p:attrName>ppt_x</p:attrName>
                                        </p:attrNameLst>
                                      </p:cBhvr>
                                      <p:tavLst>
                                        <p:tav tm="0">
                                          <p:val>
                                            <p:fltVal val="0.5"/>
                                          </p:val>
                                        </p:tav>
                                        <p:tav tm="100000">
                                          <p:val>
                                            <p:strVal val="#ppt_x"/>
                                          </p:val>
                                        </p:tav>
                                      </p:tavLst>
                                    </p:anim>
                                    <p:anim calcmode="lin" valueType="num">
                                      <p:cBhvr>
                                        <p:cTn id="68" dur="500" fill="hold"/>
                                        <p:tgtEl>
                                          <p:spTgt spid="48"/>
                                        </p:tgtEl>
                                        <p:attrNameLst>
                                          <p:attrName>ppt_y</p:attrName>
                                        </p:attrNameLst>
                                      </p:cBhvr>
                                      <p:tavLst>
                                        <p:tav tm="0">
                                          <p:val>
                                            <p:fltVal val="0.5"/>
                                          </p:val>
                                        </p:tav>
                                        <p:tav tm="100000">
                                          <p:val>
                                            <p:strVal val="#ppt_y"/>
                                          </p:val>
                                        </p:tav>
                                      </p:tavLst>
                                    </p:anim>
                                  </p:childTnLst>
                                </p:cTn>
                              </p:par>
                            </p:childTnLst>
                          </p:cTn>
                        </p:par>
                        <p:par>
                          <p:cTn id="69" fill="hold">
                            <p:stCondLst>
                              <p:cond delay="6000"/>
                            </p:stCondLst>
                            <p:childTnLst>
                              <p:par>
                                <p:cTn id="70" presetID="53" presetClass="entr" presetSubtype="528"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fltVal val="0"/>
                                          </p:val>
                                        </p:tav>
                                        <p:tav tm="100000">
                                          <p:val>
                                            <p:strVal val="#ppt_h"/>
                                          </p:val>
                                        </p:tav>
                                      </p:tavLst>
                                    </p:anim>
                                    <p:animEffect transition="in" filter="fade">
                                      <p:cBhvr>
                                        <p:cTn id="74" dur="500"/>
                                        <p:tgtEl>
                                          <p:spTgt spid="55"/>
                                        </p:tgtEl>
                                      </p:cBhvr>
                                    </p:animEffect>
                                    <p:anim calcmode="lin" valueType="num">
                                      <p:cBhvr>
                                        <p:cTn id="75" dur="500" fill="hold"/>
                                        <p:tgtEl>
                                          <p:spTgt spid="55"/>
                                        </p:tgtEl>
                                        <p:attrNameLst>
                                          <p:attrName>ppt_x</p:attrName>
                                        </p:attrNameLst>
                                      </p:cBhvr>
                                      <p:tavLst>
                                        <p:tav tm="0">
                                          <p:val>
                                            <p:fltVal val="0.5"/>
                                          </p:val>
                                        </p:tav>
                                        <p:tav tm="100000">
                                          <p:val>
                                            <p:strVal val="#ppt_x"/>
                                          </p:val>
                                        </p:tav>
                                      </p:tavLst>
                                    </p:anim>
                                    <p:anim calcmode="lin" valueType="num">
                                      <p:cBhvr>
                                        <p:cTn id="76"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3" grpId="0"/>
      <p:bldP spid="54" grpId="0"/>
      <p:bldP spid="6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接连接符 11"/>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13" name="文本框 31"/>
          <p:cNvSpPr>
            <a:spLocks noChangeArrowheads="1"/>
          </p:cNvSpPr>
          <p:nvPr/>
        </p:nvSpPr>
        <p:spPr bwMode="auto">
          <a:xfrm>
            <a:off x="6182826" y="261878"/>
            <a:ext cx="2180164"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rPr>
              <a:t>PROBLEMS IN WORK</a:t>
            </a:r>
            <a:endParaRPr lang="zh-CN" altLang="en-US" sz="1600" kern="0" dirty="0">
              <a:solidFill>
                <a:srgbClr val="2F5879"/>
              </a:solidFill>
              <a:latin typeface="Impact" panose="020B0806030902050204" pitchFamily="34" charset="0"/>
            </a:endParaRPr>
          </a:p>
        </p:txBody>
      </p:sp>
      <p:sp>
        <p:nvSpPr>
          <p:cNvPr id="14"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15" name="组合 14"/>
          <p:cNvGrpSpPr/>
          <p:nvPr/>
        </p:nvGrpSpPr>
        <p:grpSpPr>
          <a:xfrm>
            <a:off x="411106" y="196280"/>
            <a:ext cx="1985164" cy="551522"/>
            <a:chOff x="411106" y="251298"/>
            <a:chExt cx="1985164" cy="551522"/>
          </a:xfrm>
        </p:grpSpPr>
        <p:sp>
          <p:nvSpPr>
            <p:cNvPr id="16" name="矩形 3"/>
            <p:cNvSpPr>
              <a:spLocks noChangeArrowheads="1"/>
            </p:cNvSpPr>
            <p:nvPr/>
          </p:nvSpPr>
          <p:spPr bwMode="auto">
            <a:xfrm>
              <a:off x="411106" y="251298"/>
              <a:ext cx="1985164"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工作中存在的不足</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a:xfrm>
              <a:off x="520640" y="556320"/>
              <a:ext cx="1766054" cy="246500"/>
              <a:chOff x="562081" y="466763"/>
              <a:chExt cx="1766054" cy="246500"/>
            </a:xfrm>
          </p:grpSpPr>
          <p:sp>
            <p:nvSpPr>
              <p:cNvPr id="18"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19" name="组合 18"/>
              <p:cNvGrpSpPr/>
              <p:nvPr/>
            </p:nvGrpSpPr>
            <p:grpSpPr>
              <a:xfrm>
                <a:off x="931046" y="667544"/>
                <a:ext cx="1028125" cy="45719"/>
                <a:chOff x="688893" y="2574256"/>
                <a:chExt cx="7739508" cy="81111"/>
              </a:xfrm>
            </p:grpSpPr>
            <p:sp>
              <p:nvSpPr>
                <p:cNvPr id="20"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21"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22"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23"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24"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
        <p:nvSpPr>
          <p:cNvPr id="57" name="矩形 21"/>
          <p:cNvSpPr/>
          <p:nvPr/>
        </p:nvSpPr>
        <p:spPr>
          <a:xfrm>
            <a:off x="1748010" y="3465398"/>
            <a:ext cx="6406184" cy="938179"/>
          </a:xfrm>
          <a:custGeom>
            <a:avLst/>
            <a:gdLst/>
            <a:ahLst/>
            <a:cxnLst/>
            <a:rect l="l" t="t" r="r" b="b"/>
            <a:pathLst>
              <a:path w="7085181" h="1244248">
                <a:moveTo>
                  <a:pt x="333395" y="0"/>
                </a:moveTo>
                <a:lnTo>
                  <a:pt x="7085181" y="0"/>
                </a:lnTo>
                <a:lnTo>
                  <a:pt x="6751786" y="1244248"/>
                </a:lnTo>
                <a:lnTo>
                  <a:pt x="0" y="1244248"/>
                </a:lnTo>
                <a:close/>
              </a:path>
            </a:pathLst>
          </a:custGeom>
          <a:solidFill>
            <a:sysClr val="window" lastClr="FFFFFF">
              <a:alpha val="50000"/>
            </a:sys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58" name="矩形 21"/>
          <p:cNvSpPr/>
          <p:nvPr/>
        </p:nvSpPr>
        <p:spPr>
          <a:xfrm>
            <a:off x="1067593" y="2398596"/>
            <a:ext cx="6330811" cy="938179"/>
          </a:xfrm>
          <a:custGeom>
            <a:avLst/>
            <a:gdLst/>
            <a:ahLst/>
            <a:cxnLst/>
            <a:rect l="l" t="t" r="r" b="b"/>
            <a:pathLst>
              <a:path w="7085181" h="1244248">
                <a:moveTo>
                  <a:pt x="333395" y="0"/>
                </a:moveTo>
                <a:lnTo>
                  <a:pt x="7085181" y="0"/>
                </a:lnTo>
                <a:lnTo>
                  <a:pt x="6751786" y="1244248"/>
                </a:lnTo>
                <a:lnTo>
                  <a:pt x="0" y="1244248"/>
                </a:lnTo>
                <a:close/>
              </a:path>
            </a:pathLst>
          </a:custGeom>
          <a:solidFill>
            <a:sysClr val="window" lastClr="FFFFFF">
              <a:alpha val="50000"/>
            </a:sys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59" name="矩形 21"/>
          <p:cNvSpPr/>
          <p:nvPr/>
        </p:nvSpPr>
        <p:spPr>
          <a:xfrm>
            <a:off x="2021572" y="1302215"/>
            <a:ext cx="6132621" cy="938179"/>
          </a:xfrm>
          <a:custGeom>
            <a:avLst/>
            <a:gdLst/>
            <a:ahLst/>
            <a:cxnLst/>
            <a:rect l="l" t="t" r="r" b="b"/>
            <a:pathLst>
              <a:path w="7085181" h="1244248">
                <a:moveTo>
                  <a:pt x="333395" y="0"/>
                </a:moveTo>
                <a:lnTo>
                  <a:pt x="7085181" y="0"/>
                </a:lnTo>
                <a:lnTo>
                  <a:pt x="6751786" y="1244248"/>
                </a:lnTo>
                <a:lnTo>
                  <a:pt x="0" y="1244248"/>
                </a:lnTo>
                <a:close/>
              </a:path>
            </a:pathLst>
          </a:custGeom>
          <a:solidFill>
            <a:sysClr val="window" lastClr="FFFFFF">
              <a:alpha val="50000"/>
            </a:sys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60" name="TextBox 59"/>
          <p:cNvSpPr txBox="1"/>
          <p:nvPr/>
        </p:nvSpPr>
        <p:spPr>
          <a:xfrm>
            <a:off x="3437036" y="1500538"/>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61" name="TextBox 60"/>
          <p:cNvSpPr txBox="1"/>
          <p:nvPr/>
        </p:nvSpPr>
        <p:spPr>
          <a:xfrm>
            <a:off x="1794339" y="2596919"/>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62" name="TextBox 61"/>
          <p:cNvSpPr txBox="1"/>
          <p:nvPr/>
        </p:nvSpPr>
        <p:spPr>
          <a:xfrm>
            <a:off x="3522531" y="3663721"/>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grpSp>
        <p:nvGrpSpPr>
          <p:cNvPr id="63" name="组合 62"/>
          <p:cNvGrpSpPr/>
          <p:nvPr/>
        </p:nvGrpSpPr>
        <p:grpSpPr>
          <a:xfrm rot="5400000">
            <a:off x="1572774" y="880478"/>
            <a:ext cx="1339286" cy="1740046"/>
            <a:chOff x="4020870" y="2194485"/>
            <a:chExt cx="1102258" cy="1432090"/>
          </a:xfrm>
          <a:effectLst>
            <a:outerShdw blurRad="444500" dist="254000" dir="8100000" algn="tr" rotWithShape="0">
              <a:prstClr val="black">
                <a:alpha val="50000"/>
              </a:prstClr>
            </a:outerShdw>
          </a:effectLst>
        </p:grpSpPr>
        <p:sp>
          <p:nvSpPr>
            <p:cNvPr id="6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a:ea typeface="宋体"/>
                <a:cs typeface="+mn-cs"/>
              </a:endParaRPr>
            </a:p>
          </p:txBody>
        </p:sp>
        <p:sp>
          <p:nvSpPr>
            <p:cNvPr id="6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sp>
        <p:nvSpPr>
          <p:cNvPr id="66" name="TextBox 65"/>
          <p:cNvSpPr txBox="1"/>
          <p:nvPr/>
        </p:nvSpPr>
        <p:spPr>
          <a:xfrm>
            <a:off x="1511776" y="1598126"/>
            <a:ext cx="1061811"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smtClean="0">
                <a:solidFill>
                  <a:srgbClr val="7F7F7F">
                    <a:lumMod val="75000"/>
                  </a:srgbClr>
                </a:solidFill>
                <a:latin typeface="微软雅黑"/>
                <a:ea typeface="微软雅黑"/>
              </a:rPr>
              <a:t>不足之处</a:t>
            </a:r>
            <a:endParaRPr kumimoji="0" lang="zh-CN" altLang="en-US" sz="1800" b="0" i="0" u="none" strike="noStrike" kern="0" cap="none" spc="0" normalizeH="0" baseline="0" noProof="0" dirty="0">
              <a:ln>
                <a:noFill/>
              </a:ln>
              <a:solidFill>
                <a:srgbClr val="7F7F7F">
                  <a:lumMod val="75000"/>
                </a:srgbClr>
              </a:solidFill>
              <a:effectLst/>
              <a:uLnTx/>
              <a:uFillTx/>
              <a:latin typeface="微软雅黑"/>
              <a:ea typeface="微软雅黑"/>
            </a:endParaRPr>
          </a:p>
        </p:txBody>
      </p:sp>
      <p:grpSp>
        <p:nvGrpSpPr>
          <p:cNvPr id="67" name="组合 66"/>
          <p:cNvGrpSpPr/>
          <p:nvPr/>
        </p:nvGrpSpPr>
        <p:grpSpPr>
          <a:xfrm>
            <a:off x="1371974" y="1189400"/>
            <a:ext cx="387732" cy="390121"/>
            <a:chOff x="1807482" y="1521065"/>
            <a:chExt cx="517088" cy="520001"/>
          </a:xfrm>
        </p:grpSpPr>
        <p:sp>
          <p:nvSpPr>
            <p:cNvPr id="68" name="椭圆 67"/>
            <p:cNvSpPr/>
            <p:nvPr/>
          </p:nvSpPr>
          <p:spPr bwMode="auto">
            <a:xfrm>
              <a:off x="1807482" y="1521065"/>
              <a:ext cx="517088" cy="517088"/>
            </a:xfrm>
            <a:prstGeom prst="ellipse">
              <a:avLst/>
            </a:prstGeom>
            <a:solidFill>
              <a:srgbClr val="0070C0"/>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endParaRPr>
            </a:p>
          </p:txBody>
        </p:sp>
        <p:sp>
          <p:nvSpPr>
            <p:cNvPr id="69" name="TextBox 68"/>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a:ea typeface="微软雅黑"/>
                </a:rPr>
                <a:t>1</a:t>
              </a: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grpSp>
      <p:grpSp>
        <p:nvGrpSpPr>
          <p:cNvPr id="70" name="组合 69"/>
          <p:cNvGrpSpPr/>
          <p:nvPr/>
        </p:nvGrpSpPr>
        <p:grpSpPr>
          <a:xfrm rot="5400000">
            <a:off x="1191171" y="2972674"/>
            <a:ext cx="1339286" cy="1740046"/>
            <a:chOff x="4020870" y="2194485"/>
            <a:chExt cx="1102258" cy="1432090"/>
          </a:xfrm>
          <a:effectLst>
            <a:outerShdw blurRad="444500" dist="254000" dir="8100000" algn="tr" rotWithShape="0">
              <a:prstClr val="black">
                <a:alpha val="50000"/>
              </a:prstClr>
            </a:outerShdw>
          </a:effectLst>
        </p:grpSpPr>
        <p:sp>
          <p:nvSpPr>
            <p:cNvPr id="7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a:ea typeface="宋体"/>
                <a:cs typeface="+mn-cs"/>
              </a:endParaRPr>
            </a:p>
          </p:txBody>
        </p:sp>
        <p:sp>
          <p:nvSpPr>
            <p:cNvPr id="7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sp>
        <p:nvSpPr>
          <p:cNvPr id="73" name="TextBox 72"/>
          <p:cNvSpPr txBox="1"/>
          <p:nvPr/>
        </p:nvSpPr>
        <p:spPr>
          <a:xfrm>
            <a:off x="1120671" y="3669092"/>
            <a:ext cx="1061811"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7F7F7F">
                    <a:lumMod val="75000"/>
                  </a:srgbClr>
                </a:solidFill>
                <a:effectLst/>
                <a:uLnTx/>
                <a:uFillTx/>
                <a:latin typeface="微软雅黑"/>
                <a:ea typeface="微软雅黑"/>
              </a:rPr>
              <a:t>不足之处</a:t>
            </a:r>
            <a:endParaRPr kumimoji="0" lang="zh-CN" altLang="en-US" sz="1800" b="0" i="0" u="none" strike="noStrike" kern="0" cap="none" spc="0" normalizeH="0" baseline="0" noProof="0" dirty="0">
              <a:ln>
                <a:noFill/>
              </a:ln>
              <a:solidFill>
                <a:srgbClr val="7F7F7F">
                  <a:lumMod val="75000"/>
                </a:srgbClr>
              </a:solidFill>
              <a:effectLst/>
              <a:uLnTx/>
              <a:uFillTx/>
              <a:latin typeface="微软雅黑"/>
              <a:ea typeface="微软雅黑"/>
            </a:endParaRPr>
          </a:p>
        </p:txBody>
      </p:sp>
      <p:grpSp>
        <p:nvGrpSpPr>
          <p:cNvPr id="74" name="组合 73"/>
          <p:cNvGrpSpPr/>
          <p:nvPr/>
        </p:nvGrpSpPr>
        <p:grpSpPr>
          <a:xfrm>
            <a:off x="991393" y="3260366"/>
            <a:ext cx="387732" cy="390121"/>
            <a:chOff x="1807482" y="1521065"/>
            <a:chExt cx="517088" cy="520001"/>
          </a:xfrm>
        </p:grpSpPr>
        <p:sp>
          <p:nvSpPr>
            <p:cNvPr id="75" name="椭圆 74"/>
            <p:cNvSpPr/>
            <p:nvPr/>
          </p:nvSpPr>
          <p:spPr bwMode="auto">
            <a:xfrm>
              <a:off x="1807482" y="1521065"/>
              <a:ext cx="517088" cy="517088"/>
            </a:xfrm>
            <a:prstGeom prst="ellipse">
              <a:avLst/>
            </a:prstGeom>
            <a:solidFill>
              <a:srgbClr val="0070C0"/>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endParaRPr>
            </a:p>
          </p:txBody>
        </p:sp>
        <p:sp>
          <p:nvSpPr>
            <p:cNvPr id="76" name="TextBox 75"/>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a:ea typeface="微软雅黑"/>
                </a:rPr>
                <a:t>3</a:t>
              </a: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grpSp>
      <p:grpSp>
        <p:nvGrpSpPr>
          <p:cNvPr id="77" name="组合 76"/>
          <p:cNvGrpSpPr/>
          <p:nvPr/>
        </p:nvGrpSpPr>
        <p:grpSpPr>
          <a:xfrm>
            <a:off x="6206721" y="2132467"/>
            <a:ext cx="1642672" cy="1277290"/>
            <a:chOff x="6206721" y="2132467"/>
            <a:chExt cx="1642672" cy="1277290"/>
          </a:xfrm>
        </p:grpSpPr>
        <p:sp>
          <p:nvSpPr>
            <p:cNvPr id="78" name="椭圆 34"/>
            <p:cNvSpPr/>
            <p:nvPr/>
          </p:nvSpPr>
          <p:spPr>
            <a:xfrm rot="16200000">
              <a:off x="6389412" y="1949776"/>
              <a:ext cx="1277290" cy="164267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B0F0"/>
            </a:solidFill>
            <a:ln w="28575"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79" name="椭圆 78"/>
            <p:cNvSpPr/>
            <p:nvPr/>
          </p:nvSpPr>
          <p:spPr>
            <a:xfrm>
              <a:off x="6635175" y="2187965"/>
              <a:ext cx="1175010" cy="1175010"/>
            </a:xfrm>
            <a:prstGeom prst="ellipse">
              <a:avLst/>
            </a:prstGeom>
            <a:solidFill>
              <a:srgbClr val="00B0F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sp>
        <p:nvSpPr>
          <p:cNvPr id="80" name="TextBox 79"/>
          <p:cNvSpPr txBox="1"/>
          <p:nvPr/>
        </p:nvSpPr>
        <p:spPr>
          <a:xfrm>
            <a:off x="6717650" y="2602292"/>
            <a:ext cx="1061811"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kern="0" dirty="0" smtClean="0">
                <a:solidFill>
                  <a:sysClr val="window" lastClr="FFFFFF"/>
                </a:solidFill>
                <a:latin typeface="微软雅黑"/>
                <a:ea typeface="微软雅黑"/>
              </a:rPr>
              <a:t>不足之处</a:t>
            </a:r>
            <a:endParaRPr kumimoji="0" lang="zh-CN" altLang="en-US" sz="1800" b="0" i="0" u="none" strike="noStrike" kern="0" cap="none" spc="0" normalizeH="0" baseline="0" noProof="0" dirty="0">
              <a:ln>
                <a:noFill/>
              </a:ln>
              <a:solidFill>
                <a:sysClr val="window" lastClr="FFFFFF"/>
              </a:solidFill>
              <a:effectLst/>
              <a:uLnTx/>
              <a:uFillTx/>
              <a:latin typeface="微软雅黑"/>
              <a:ea typeface="微软雅黑"/>
            </a:endParaRPr>
          </a:p>
        </p:txBody>
      </p:sp>
      <p:grpSp>
        <p:nvGrpSpPr>
          <p:cNvPr id="81" name="组合 80"/>
          <p:cNvGrpSpPr/>
          <p:nvPr/>
        </p:nvGrpSpPr>
        <p:grpSpPr>
          <a:xfrm>
            <a:off x="6553993" y="2193566"/>
            <a:ext cx="387732" cy="390121"/>
            <a:chOff x="1807482" y="1521065"/>
            <a:chExt cx="517088" cy="520001"/>
          </a:xfrm>
        </p:grpSpPr>
        <p:sp>
          <p:nvSpPr>
            <p:cNvPr id="82" name="椭圆 81"/>
            <p:cNvSpPr/>
            <p:nvPr/>
          </p:nvSpPr>
          <p:spPr bwMode="auto">
            <a:xfrm>
              <a:off x="1807482" y="1521065"/>
              <a:ext cx="517088" cy="517088"/>
            </a:xfrm>
            <a:prstGeom prst="ellipse">
              <a:avLst/>
            </a:prstGeom>
            <a:solidFill>
              <a:srgbClr val="0070C0"/>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FFFFF"/>
                </a:solidFill>
                <a:effectLst/>
                <a:uLnTx/>
                <a:uFillTx/>
              </a:endParaRPr>
            </a:p>
          </p:txBody>
        </p:sp>
        <p:sp>
          <p:nvSpPr>
            <p:cNvPr id="83" name="TextBox 82"/>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a:ea typeface="微软雅黑"/>
                </a:rPr>
                <a:t>2</a:t>
              </a: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600"/>
                                            <p:tgtEl>
                                              <p:spTgt spid="67"/>
                                            </p:tgtEl>
                                          </p:cBhvr>
                                        </p:animEffect>
                                      </p:childTnLst>
                                    </p:cTn>
                                  </p:par>
                                  <p:par>
                                    <p:cTn id="8"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9" dur="1000" fill="hold"/>
                                            <p:tgtEl>
                                              <p:spTgt spid="67"/>
                                            </p:tgtEl>
                                            <p:attrNameLst>
                                              <p:attrName>ppt_x</p:attrName>
                                              <p:attrName>ppt_y</p:attrName>
                                            </p:attrNameLst>
                                          </p:cBhvr>
                                          <p:rCtr x="4956" y="8889"/>
                                        </p:animMotion>
                                      </p:childTnLst>
                                    </p:cTn>
                                  </p:par>
                                  <p:par>
                                    <p:cTn id="10" presetID="2" presetClass="entr" presetSubtype="8" fill="hold" nodeType="withEffect" p14:presetBounceEnd="40000">
                                      <p:stCondLst>
                                        <p:cond delay="200"/>
                                      </p:stCondLst>
                                      <p:childTnLst>
                                        <p:set>
                                          <p:cBhvr>
                                            <p:cTn id="11" dur="1" fill="hold">
                                              <p:stCondLst>
                                                <p:cond delay="0"/>
                                              </p:stCondLst>
                                            </p:cTn>
                                            <p:tgtEl>
                                              <p:spTgt spid="63"/>
                                            </p:tgtEl>
                                            <p:attrNameLst>
                                              <p:attrName>style.visibility</p:attrName>
                                            </p:attrNameLst>
                                          </p:cBhvr>
                                          <p:to>
                                            <p:strVal val="visible"/>
                                          </p:to>
                                        </p:set>
                                        <p:anim calcmode="lin" valueType="num" p14:bounceEnd="40000">
                                          <p:cBhvr additive="base">
                                            <p:cTn id="12" dur="500" fill="hold"/>
                                            <p:tgtEl>
                                              <p:spTgt spid="63"/>
                                            </p:tgtEl>
                                            <p:attrNameLst>
                                              <p:attrName>ppt_x</p:attrName>
                                            </p:attrNameLst>
                                          </p:cBhvr>
                                          <p:tavLst>
                                            <p:tav tm="0">
                                              <p:val>
                                                <p:strVal val="0-#ppt_w/2"/>
                                              </p:val>
                                            </p:tav>
                                            <p:tav tm="100000">
                                              <p:val>
                                                <p:strVal val="#ppt_x"/>
                                              </p:val>
                                            </p:tav>
                                          </p:tavLst>
                                        </p:anim>
                                        <p:anim calcmode="lin" valueType="num" p14:bounceEnd="40000">
                                          <p:cBhvr additive="base">
                                            <p:cTn id="13" dur="500" fill="hold"/>
                                            <p:tgtEl>
                                              <p:spTgt spid="6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 calcmode="lin" valueType="num">
                                          <p:cBhvr>
                                            <p:cTn id="19" dur="500" fill="hold"/>
                                            <p:tgtEl>
                                              <p:spTgt spid="66"/>
                                            </p:tgtEl>
                                            <p:attrNameLst>
                                              <p:attrName>style.rotation</p:attrName>
                                            </p:attrNameLst>
                                          </p:cBhvr>
                                          <p:tavLst>
                                            <p:tav tm="0">
                                              <p:val>
                                                <p:fltVal val="90"/>
                                              </p:val>
                                            </p:tav>
                                            <p:tav tm="100000">
                                              <p:val>
                                                <p:fltVal val="0"/>
                                              </p:val>
                                            </p:tav>
                                          </p:tavLst>
                                        </p:anim>
                                        <p:animEffect transition="in" filter="fade">
                                          <p:cBhvr>
                                            <p:cTn id="20" dur="500"/>
                                            <p:tgtEl>
                                              <p:spTgt spid="66"/>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1+#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300"/>
                                            <p:tgtEl>
                                              <p:spTgt spid="60"/>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600"/>
                                            <p:tgtEl>
                                              <p:spTgt spid="81"/>
                                            </p:tgtEl>
                                          </p:cBhvr>
                                        </p:animEffect>
                                      </p:childTnLst>
                                    </p:cTn>
                                  </p:par>
                                  <p:par>
                                    <p:cTn id="34"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35" dur="1000" fill="hold"/>
                                            <p:tgtEl>
                                              <p:spTgt spid="81"/>
                                            </p:tgtEl>
                                            <p:attrNameLst>
                                              <p:attrName>ppt_x</p:attrName>
                                              <p:attrName>ppt_y</p:attrName>
                                            </p:attrNameLst>
                                          </p:cBhvr>
                                          <p:rCtr x="4956" y="8889"/>
                                        </p:animMotion>
                                      </p:childTnLst>
                                    </p:cTn>
                                  </p:par>
                                  <p:par>
                                    <p:cTn id="36" presetID="2" presetClass="entr" presetSubtype="2" fill="hold" nodeType="withEffect">
                                      <p:stCondLst>
                                        <p:cond delay="30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500" fill="hold"/>
                                            <p:tgtEl>
                                              <p:spTgt spid="77"/>
                                            </p:tgtEl>
                                            <p:attrNameLst>
                                              <p:attrName>ppt_x</p:attrName>
                                            </p:attrNameLst>
                                          </p:cBhvr>
                                          <p:tavLst>
                                            <p:tav tm="0">
                                              <p:val>
                                                <p:strVal val="1+#ppt_w/2"/>
                                              </p:val>
                                            </p:tav>
                                            <p:tav tm="100000">
                                              <p:val>
                                                <p:strVal val="#ppt_x"/>
                                              </p:val>
                                            </p:tav>
                                          </p:tavLst>
                                        </p:anim>
                                        <p:anim calcmode="lin" valueType="num">
                                          <p:cBhvr additive="base">
                                            <p:cTn id="39" dur="500" fill="hold"/>
                                            <p:tgtEl>
                                              <p:spTgt spid="7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31"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500" fill="hold"/>
                                            <p:tgtEl>
                                              <p:spTgt spid="80"/>
                                            </p:tgtEl>
                                            <p:attrNameLst>
                                              <p:attrName>ppt_w</p:attrName>
                                            </p:attrNameLst>
                                          </p:cBhvr>
                                          <p:tavLst>
                                            <p:tav tm="0">
                                              <p:val>
                                                <p:fltVal val="0"/>
                                              </p:val>
                                            </p:tav>
                                            <p:tav tm="100000">
                                              <p:val>
                                                <p:strVal val="#ppt_w"/>
                                              </p:val>
                                            </p:tav>
                                          </p:tavLst>
                                        </p:anim>
                                        <p:anim calcmode="lin" valueType="num">
                                          <p:cBhvr>
                                            <p:cTn id="44" dur="500" fill="hold"/>
                                            <p:tgtEl>
                                              <p:spTgt spid="80"/>
                                            </p:tgtEl>
                                            <p:attrNameLst>
                                              <p:attrName>ppt_h</p:attrName>
                                            </p:attrNameLst>
                                          </p:cBhvr>
                                          <p:tavLst>
                                            <p:tav tm="0">
                                              <p:val>
                                                <p:fltVal val="0"/>
                                              </p:val>
                                            </p:tav>
                                            <p:tav tm="100000">
                                              <p:val>
                                                <p:strVal val="#ppt_h"/>
                                              </p:val>
                                            </p:tav>
                                          </p:tavLst>
                                        </p:anim>
                                        <p:anim calcmode="lin" valueType="num">
                                          <p:cBhvr>
                                            <p:cTn id="45" dur="500" fill="hold"/>
                                            <p:tgtEl>
                                              <p:spTgt spid="80"/>
                                            </p:tgtEl>
                                            <p:attrNameLst>
                                              <p:attrName>style.rotation</p:attrName>
                                            </p:attrNameLst>
                                          </p:cBhvr>
                                          <p:tavLst>
                                            <p:tav tm="0">
                                              <p:val>
                                                <p:fltVal val="90"/>
                                              </p:val>
                                            </p:tav>
                                            <p:tav tm="100000">
                                              <p:val>
                                                <p:fltVal val="0"/>
                                              </p:val>
                                            </p:tav>
                                          </p:tavLst>
                                        </p:anim>
                                        <p:animEffect transition="in" filter="fade">
                                          <p:cBhvr>
                                            <p:cTn id="46" dur="500"/>
                                            <p:tgtEl>
                                              <p:spTgt spid="80"/>
                                            </p:tgtEl>
                                          </p:cBhvr>
                                        </p:animEffect>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500" fill="hold"/>
                                            <p:tgtEl>
                                              <p:spTgt spid="58"/>
                                            </p:tgtEl>
                                            <p:attrNameLst>
                                              <p:attrName>ppt_x</p:attrName>
                                            </p:attrNameLst>
                                          </p:cBhvr>
                                          <p:tavLst>
                                            <p:tav tm="0">
                                              <p:val>
                                                <p:strVal val="0-#ppt_w/2"/>
                                              </p:val>
                                            </p:tav>
                                            <p:tav tm="100000">
                                              <p:val>
                                                <p:strVal val="#ppt_x"/>
                                              </p:val>
                                            </p:tav>
                                          </p:tavLst>
                                        </p:anim>
                                        <p:anim calcmode="lin" valueType="num">
                                          <p:cBhvr additive="base">
                                            <p:cTn id="51" dur="500" fill="hold"/>
                                            <p:tgtEl>
                                              <p:spTgt spid="58"/>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right)">
                                          <p:cBhvr>
                                            <p:cTn id="55" dur="300"/>
                                            <p:tgtEl>
                                              <p:spTgt spid="61"/>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600"/>
                                            <p:tgtEl>
                                              <p:spTgt spid="74"/>
                                            </p:tgtEl>
                                          </p:cBhvr>
                                        </p:animEffect>
                                      </p:childTnLst>
                                    </p:cTn>
                                  </p:par>
                                  <p:par>
                                    <p:cTn id="60"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61" dur="1000" fill="hold"/>
                                            <p:tgtEl>
                                              <p:spTgt spid="74"/>
                                            </p:tgtEl>
                                            <p:attrNameLst>
                                              <p:attrName>ppt_x</p:attrName>
                                              <p:attrName>ppt_y</p:attrName>
                                            </p:attrNameLst>
                                          </p:cBhvr>
                                          <p:rCtr x="4956" y="8889"/>
                                        </p:animMotion>
                                      </p:childTnLst>
                                    </p:cTn>
                                  </p:par>
                                  <p:par>
                                    <p:cTn id="62" presetID="2" presetClass="entr" presetSubtype="8" fill="hold" nodeType="withEffect" p14:presetBounceEnd="40000">
                                      <p:stCondLst>
                                        <p:cond delay="200"/>
                                      </p:stCondLst>
                                      <p:childTnLst>
                                        <p:set>
                                          <p:cBhvr>
                                            <p:cTn id="63" dur="1" fill="hold">
                                              <p:stCondLst>
                                                <p:cond delay="0"/>
                                              </p:stCondLst>
                                            </p:cTn>
                                            <p:tgtEl>
                                              <p:spTgt spid="70"/>
                                            </p:tgtEl>
                                            <p:attrNameLst>
                                              <p:attrName>style.visibility</p:attrName>
                                            </p:attrNameLst>
                                          </p:cBhvr>
                                          <p:to>
                                            <p:strVal val="visible"/>
                                          </p:to>
                                        </p:set>
                                        <p:anim calcmode="lin" valueType="num" p14:bounceEnd="40000">
                                          <p:cBhvr additive="base">
                                            <p:cTn id="64" dur="5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70"/>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 calcmode="lin" valueType="num">
                                          <p:cBhvr>
                                            <p:cTn id="69" dur="500" fill="hold"/>
                                            <p:tgtEl>
                                              <p:spTgt spid="73"/>
                                            </p:tgtEl>
                                            <p:attrNameLst>
                                              <p:attrName>ppt_w</p:attrName>
                                            </p:attrNameLst>
                                          </p:cBhvr>
                                          <p:tavLst>
                                            <p:tav tm="0">
                                              <p:val>
                                                <p:fltVal val="0"/>
                                              </p:val>
                                            </p:tav>
                                            <p:tav tm="100000">
                                              <p:val>
                                                <p:strVal val="#ppt_w"/>
                                              </p:val>
                                            </p:tav>
                                          </p:tavLst>
                                        </p:anim>
                                        <p:anim calcmode="lin" valueType="num">
                                          <p:cBhvr>
                                            <p:cTn id="70" dur="500" fill="hold"/>
                                            <p:tgtEl>
                                              <p:spTgt spid="73"/>
                                            </p:tgtEl>
                                            <p:attrNameLst>
                                              <p:attrName>ppt_h</p:attrName>
                                            </p:attrNameLst>
                                          </p:cBhvr>
                                          <p:tavLst>
                                            <p:tav tm="0">
                                              <p:val>
                                                <p:fltVal val="0"/>
                                              </p:val>
                                            </p:tav>
                                            <p:tav tm="100000">
                                              <p:val>
                                                <p:strVal val="#ppt_h"/>
                                              </p:val>
                                            </p:tav>
                                          </p:tavLst>
                                        </p:anim>
                                        <p:anim calcmode="lin" valueType="num">
                                          <p:cBhvr>
                                            <p:cTn id="71" dur="500" fill="hold"/>
                                            <p:tgtEl>
                                              <p:spTgt spid="73"/>
                                            </p:tgtEl>
                                            <p:attrNameLst>
                                              <p:attrName>style.rotation</p:attrName>
                                            </p:attrNameLst>
                                          </p:cBhvr>
                                          <p:tavLst>
                                            <p:tav tm="0">
                                              <p:val>
                                                <p:fltVal val="90"/>
                                              </p:val>
                                            </p:tav>
                                            <p:tav tm="100000">
                                              <p:val>
                                                <p:fltVal val="0"/>
                                              </p:val>
                                            </p:tav>
                                          </p:tavLst>
                                        </p:anim>
                                        <p:animEffect transition="in" filter="fade">
                                          <p:cBhvr>
                                            <p:cTn id="72" dur="500"/>
                                            <p:tgtEl>
                                              <p:spTgt spid="73"/>
                                            </p:tgtEl>
                                          </p:cBhvr>
                                        </p:animEffect>
                                      </p:childTnLst>
                                    </p:cTn>
                                  </p:par>
                                </p:childTnLst>
                              </p:cTn>
                            </p:par>
                            <p:par>
                              <p:cTn id="73" fill="hold">
                                <p:stCondLst>
                                  <p:cond delay="6500"/>
                                </p:stCondLst>
                                <p:childTnLst>
                                  <p:par>
                                    <p:cTn id="74" presetID="2" presetClass="entr" presetSubtype="2"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 calcmode="lin" valueType="num">
                                          <p:cBhvr additive="base">
                                            <p:cTn id="76" dur="500" fill="hold"/>
                                            <p:tgtEl>
                                              <p:spTgt spid="57"/>
                                            </p:tgtEl>
                                            <p:attrNameLst>
                                              <p:attrName>ppt_x</p:attrName>
                                            </p:attrNameLst>
                                          </p:cBhvr>
                                          <p:tavLst>
                                            <p:tav tm="0">
                                              <p:val>
                                                <p:strVal val="1+#ppt_w/2"/>
                                              </p:val>
                                            </p:tav>
                                            <p:tav tm="100000">
                                              <p:val>
                                                <p:strVal val="#ppt_x"/>
                                              </p:val>
                                            </p:tav>
                                          </p:tavLst>
                                        </p:anim>
                                        <p:anim calcmode="lin" valueType="num">
                                          <p:cBhvr additive="base">
                                            <p:cTn id="77" dur="500" fill="hold"/>
                                            <p:tgtEl>
                                              <p:spTgt spid="57"/>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left)">
                                          <p:cBhvr>
                                            <p:cTn id="81" dur="3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p:bldP spid="61" grpId="0"/>
          <p:bldP spid="62" grpId="0"/>
          <p:bldP spid="66" grpId="0"/>
          <p:bldP spid="73" grpId="0"/>
          <p:bldP spid="8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600"/>
                                            <p:tgtEl>
                                              <p:spTgt spid="67"/>
                                            </p:tgtEl>
                                          </p:cBhvr>
                                        </p:animEffect>
                                      </p:childTnLst>
                                    </p:cTn>
                                  </p:par>
                                  <p:par>
                                    <p:cTn id="8"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9" dur="1000" fill="hold"/>
                                            <p:tgtEl>
                                              <p:spTgt spid="67"/>
                                            </p:tgtEl>
                                            <p:attrNameLst>
                                              <p:attrName>ppt_x</p:attrName>
                                              <p:attrName>ppt_y</p:attrName>
                                            </p:attrNameLst>
                                          </p:cBhvr>
                                          <p:rCtr x="4956" y="8889"/>
                                        </p:animMotion>
                                      </p:childTnLst>
                                    </p:cTn>
                                  </p:par>
                                  <p:par>
                                    <p:cTn id="10" presetID="2" presetClass="entr" presetSubtype="8" fill="hold" nodeType="withEffect">
                                      <p:stCondLst>
                                        <p:cond delay="20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0-#ppt_w/2"/>
                                              </p:val>
                                            </p:tav>
                                            <p:tav tm="100000">
                                              <p:val>
                                                <p:strVal val="#ppt_x"/>
                                              </p:val>
                                            </p:tav>
                                          </p:tavLst>
                                        </p:anim>
                                        <p:anim calcmode="lin" valueType="num">
                                          <p:cBhvr additive="base">
                                            <p:cTn id="13" dur="500" fill="hold"/>
                                            <p:tgtEl>
                                              <p:spTgt spid="6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 calcmode="lin" valueType="num">
                                          <p:cBhvr>
                                            <p:cTn id="19" dur="500" fill="hold"/>
                                            <p:tgtEl>
                                              <p:spTgt spid="66"/>
                                            </p:tgtEl>
                                            <p:attrNameLst>
                                              <p:attrName>style.rotation</p:attrName>
                                            </p:attrNameLst>
                                          </p:cBhvr>
                                          <p:tavLst>
                                            <p:tav tm="0">
                                              <p:val>
                                                <p:fltVal val="90"/>
                                              </p:val>
                                            </p:tav>
                                            <p:tav tm="100000">
                                              <p:val>
                                                <p:fltVal val="0"/>
                                              </p:val>
                                            </p:tav>
                                          </p:tavLst>
                                        </p:anim>
                                        <p:animEffect transition="in" filter="fade">
                                          <p:cBhvr>
                                            <p:cTn id="20" dur="500"/>
                                            <p:tgtEl>
                                              <p:spTgt spid="66"/>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1+#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300"/>
                                            <p:tgtEl>
                                              <p:spTgt spid="60"/>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600"/>
                                            <p:tgtEl>
                                              <p:spTgt spid="81"/>
                                            </p:tgtEl>
                                          </p:cBhvr>
                                        </p:animEffect>
                                      </p:childTnLst>
                                    </p:cTn>
                                  </p:par>
                                  <p:par>
                                    <p:cTn id="34"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35" dur="1000" fill="hold"/>
                                            <p:tgtEl>
                                              <p:spTgt spid="81"/>
                                            </p:tgtEl>
                                            <p:attrNameLst>
                                              <p:attrName>ppt_x</p:attrName>
                                              <p:attrName>ppt_y</p:attrName>
                                            </p:attrNameLst>
                                          </p:cBhvr>
                                          <p:rCtr x="4956" y="8889"/>
                                        </p:animMotion>
                                      </p:childTnLst>
                                    </p:cTn>
                                  </p:par>
                                  <p:par>
                                    <p:cTn id="36" presetID="2" presetClass="entr" presetSubtype="2" fill="hold" nodeType="withEffect">
                                      <p:stCondLst>
                                        <p:cond delay="300"/>
                                      </p:stCondLst>
                                      <p:childTnLst>
                                        <p:set>
                                          <p:cBhvr>
                                            <p:cTn id="37" dur="1" fill="hold">
                                              <p:stCondLst>
                                                <p:cond delay="0"/>
                                              </p:stCondLst>
                                            </p:cTn>
                                            <p:tgtEl>
                                              <p:spTgt spid="77"/>
                                            </p:tgtEl>
                                            <p:attrNameLst>
                                              <p:attrName>style.visibility</p:attrName>
                                            </p:attrNameLst>
                                          </p:cBhvr>
                                          <p:to>
                                            <p:strVal val="visible"/>
                                          </p:to>
                                        </p:set>
                                        <p:anim calcmode="lin" valueType="num">
                                          <p:cBhvr additive="base">
                                            <p:cTn id="38" dur="500" fill="hold"/>
                                            <p:tgtEl>
                                              <p:spTgt spid="77"/>
                                            </p:tgtEl>
                                            <p:attrNameLst>
                                              <p:attrName>ppt_x</p:attrName>
                                            </p:attrNameLst>
                                          </p:cBhvr>
                                          <p:tavLst>
                                            <p:tav tm="0">
                                              <p:val>
                                                <p:strVal val="1+#ppt_w/2"/>
                                              </p:val>
                                            </p:tav>
                                            <p:tav tm="100000">
                                              <p:val>
                                                <p:strVal val="#ppt_x"/>
                                              </p:val>
                                            </p:tav>
                                          </p:tavLst>
                                        </p:anim>
                                        <p:anim calcmode="lin" valueType="num">
                                          <p:cBhvr additive="base">
                                            <p:cTn id="39" dur="500" fill="hold"/>
                                            <p:tgtEl>
                                              <p:spTgt spid="7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31"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500" fill="hold"/>
                                            <p:tgtEl>
                                              <p:spTgt spid="80"/>
                                            </p:tgtEl>
                                            <p:attrNameLst>
                                              <p:attrName>ppt_w</p:attrName>
                                            </p:attrNameLst>
                                          </p:cBhvr>
                                          <p:tavLst>
                                            <p:tav tm="0">
                                              <p:val>
                                                <p:fltVal val="0"/>
                                              </p:val>
                                            </p:tav>
                                            <p:tav tm="100000">
                                              <p:val>
                                                <p:strVal val="#ppt_w"/>
                                              </p:val>
                                            </p:tav>
                                          </p:tavLst>
                                        </p:anim>
                                        <p:anim calcmode="lin" valueType="num">
                                          <p:cBhvr>
                                            <p:cTn id="44" dur="500" fill="hold"/>
                                            <p:tgtEl>
                                              <p:spTgt spid="80"/>
                                            </p:tgtEl>
                                            <p:attrNameLst>
                                              <p:attrName>ppt_h</p:attrName>
                                            </p:attrNameLst>
                                          </p:cBhvr>
                                          <p:tavLst>
                                            <p:tav tm="0">
                                              <p:val>
                                                <p:fltVal val="0"/>
                                              </p:val>
                                            </p:tav>
                                            <p:tav tm="100000">
                                              <p:val>
                                                <p:strVal val="#ppt_h"/>
                                              </p:val>
                                            </p:tav>
                                          </p:tavLst>
                                        </p:anim>
                                        <p:anim calcmode="lin" valueType="num">
                                          <p:cBhvr>
                                            <p:cTn id="45" dur="500" fill="hold"/>
                                            <p:tgtEl>
                                              <p:spTgt spid="80"/>
                                            </p:tgtEl>
                                            <p:attrNameLst>
                                              <p:attrName>style.rotation</p:attrName>
                                            </p:attrNameLst>
                                          </p:cBhvr>
                                          <p:tavLst>
                                            <p:tav tm="0">
                                              <p:val>
                                                <p:fltVal val="90"/>
                                              </p:val>
                                            </p:tav>
                                            <p:tav tm="100000">
                                              <p:val>
                                                <p:fltVal val="0"/>
                                              </p:val>
                                            </p:tav>
                                          </p:tavLst>
                                        </p:anim>
                                        <p:animEffect transition="in" filter="fade">
                                          <p:cBhvr>
                                            <p:cTn id="46" dur="500"/>
                                            <p:tgtEl>
                                              <p:spTgt spid="80"/>
                                            </p:tgtEl>
                                          </p:cBhvr>
                                        </p:animEffect>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500" fill="hold"/>
                                            <p:tgtEl>
                                              <p:spTgt spid="58"/>
                                            </p:tgtEl>
                                            <p:attrNameLst>
                                              <p:attrName>ppt_x</p:attrName>
                                            </p:attrNameLst>
                                          </p:cBhvr>
                                          <p:tavLst>
                                            <p:tav tm="0">
                                              <p:val>
                                                <p:strVal val="0-#ppt_w/2"/>
                                              </p:val>
                                            </p:tav>
                                            <p:tav tm="100000">
                                              <p:val>
                                                <p:strVal val="#ppt_x"/>
                                              </p:val>
                                            </p:tav>
                                          </p:tavLst>
                                        </p:anim>
                                        <p:anim calcmode="lin" valueType="num">
                                          <p:cBhvr additive="base">
                                            <p:cTn id="51" dur="500" fill="hold"/>
                                            <p:tgtEl>
                                              <p:spTgt spid="58"/>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right)">
                                          <p:cBhvr>
                                            <p:cTn id="55" dur="300"/>
                                            <p:tgtEl>
                                              <p:spTgt spid="61"/>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600"/>
                                            <p:tgtEl>
                                              <p:spTgt spid="74"/>
                                            </p:tgtEl>
                                          </p:cBhvr>
                                        </p:animEffect>
                                      </p:childTnLst>
                                    </p:cTn>
                                  </p:par>
                                  <p:par>
                                    <p:cTn id="60"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61" dur="1000" fill="hold"/>
                                            <p:tgtEl>
                                              <p:spTgt spid="74"/>
                                            </p:tgtEl>
                                            <p:attrNameLst>
                                              <p:attrName>ppt_x</p:attrName>
                                              <p:attrName>ppt_y</p:attrName>
                                            </p:attrNameLst>
                                          </p:cBhvr>
                                          <p:rCtr x="4956" y="8889"/>
                                        </p:animMotion>
                                      </p:childTnLst>
                                    </p:cTn>
                                  </p:par>
                                  <p:par>
                                    <p:cTn id="62" presetID="2" presetClass="entr" presetSubtype="8" fill="hold" nodeType="withEffect">
                                      <p:stCondLst>
                                        <p:cond delay="200"/>
                                      </p:stCondLst>
                                      <p:childTnLst>
                                        <p:set>
                                          <p:cBhvr>
                                            <p:cTn id="63" dur="1" fill="hold">
                                              <p:stCondLst>
                                                <p:cond delay="0"/>
                                              </p:stCondLst>
                                            </p:cTn>
                                            <p:tgtEl>
                                              <p:spTgt spid="70"/>
                                            </p:tgtEl>
                                            <p:attrNameLst>
                                              <p:attrName>style.visibility</p:attrName>
                                            </p:attrNameLst>
                                          </p:cBhvr>
                                          <p:to>
                                            <p:strVal val="visible"/>
                                          </p:to>
                                        </p:set>
                                        <p:anim calcmode="lin" valueType="num">
                                          <p:cBhvr additive="base">
                                            <p:cTn id="64" dur="500" fill="hold"/>
                                            <p:tgtEl>
                                              <p:spTgt spid="70"/>
                                            </p:tgtEl>
                                            <p:attrNameLst>
                                              <p:attrName>ppt_x</p:attrName>
                                            </p:attrNameLst>
                                          </p:cBhvr>
                                          <p:tavLst>
                                            <p:tav tm="0">
                                              <p:val>
                                                <p:strVal val="0-#ppt_w/2"/>
                                              </p:val>
                                            </p:tav>
                                            <p:tav tm="100000">
                                              <p:val>
                                                <p:strVal val="#ppt_x"/>
                                              </p:val>
                                            </p:tav>
                                          </p:tavLst>
                                        </p:anim>
                                        <p:anim calcmode="lin" valueType="num">
                                          <p:cBhvr additive="base">
                                            <p:cTn id="65" dur="500" fill="hold"/>
                                            <p:tgtEl>
                                              <p:spTgt spid="70"/>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 calcmode="lin" valueType="num">
                                          <p:cBhvr>
                                            <p:cTn id="69" dur="500" fill="hold"/>
                                            <p:tgtEl>
                                              <p:spTgt spid="73"/>
                                            </p:tgtEl>
                                            <p:attrNameLst>
                                              <p:attrName>ppt_w</p:attrName>
                                            </p:attrNameLst>
                                          </p:cBhvr>
                                          <p:tavLst>
                                            <p:tav tm="0">
                                              <p:val>
                                                <p:fltVal val="0"/>
                                              </p:val>
                                            </p:tav>
                                            <p:tav tm="100000">
                                              <p:val>
                                                <p:strVal val="#ppt_w"/>
                                              </p:val>
                                            </p:tav>
                                          </p:tavLst>
                                        </p:anim>
                                        <p:anim calcmode="lin" valueType="num">
                                          <p:cBhvr>
                                            <p:cTn id="70" dur="500" fill="hold"/>
                                            <p:tgtEl>
                                              <p:spTgt spid="73"/>
                                            </p:tgtEl>
                                            <p:attrNameLst>
                                              <p:attrName>ppt_h</p:attrName>
                                            </p:attrNameLst>
                                          </p:cBhvr>
                                          <p:tavLst>
                                            <p:tav tm="0">
                                              <p:val>
                                                <p:fltVal val="0"/>
                                              </p:val>
                                            </p:tav>
                                            <p:tav tm="100000">
                                              <p:val>
                                                <p:strVal val="#ppt_h"/>
                                              </p:val>
                                            </p:tav>
                                          </p:tavLst>
                                        </p:anim>
                                        <p:anim calcmode="lin" valueType="num">
                                          <p:cBhvr>
                                            <p:cTn id="71" dur="500" fill="hold"/>
                                            <p:tgtEl>
                                              <p:spTgt spid="73"/>
                                            </p:tgtEl>
                                            <p:attrNameLst>
                                              <p:attrName>style.rotation</p:attrName>
                                            </p:attrNameLst>
                                          </p:cBhvr>
                                          <p:tavLst>
                                            <p:tav tm="0">
                                              <p:val>
                                                <p:fltVal val="90"/>
                                              </p:val>
                                            </p:tav>
                                            <p:tav tm="100000">
                                              <p:val>
                                                <p:fltVal val="0"/>
                                              </p:val>
                                            </p:tav>
                                          </p:tavLst>
                                        </p:anim>
                                        <p:animEffect transition="in" filter="fade">
                                          <p:cBhvr>
                                            <p:cTn id="72" dur="500"/>
                                            <p:tgtEl>
                                              <p:spTgt spid="73"/>
                                            </p:tgtEl>
                                          </p:cBhvr>
                                        </p:animEffect>
                                      </p:childTnLst>
                                    </p:cTn>
                                  </p:par>
                                </p:childTnLst>
                              </p:cTn>
                            </p:par>
                            <p:par>
                              <p:cTn id="73" fill="hold">
                                <p:stCondLst>
                                  <p:cond delay="6500"/>
                                </p:stCondLst>
                                <p:childTnLst>
                                  <p:par>
                                    <p:cTn id="74" presetID="2" presetClass="entr" presetSubtype="2"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 calcmode="lin" valueType="num">
                                          <p:cBhvr additive="base">
                                            <p:cTn id="76" dur="500" fill="hold"/>
                                            <p:tgtEl>
                                              <p:spTgt spid="57"/>
                                            </p:tgtEl>
                                            <p:attrNameLst>
                                              <p:attrName>ppt_x</p:attrName>
                                            </p:attrNameLst>
                                          </p:cBhvr>
                                          <p:tavLst>
                                            <p:tav tm="0">
                                              <p:val>
                                                <p:strVal val="1+#ppt_w/2"/>
                                              </p:val>
                                            </p:tav>
                                            <p:tav tm="100000">
                                              <p:val>
                                                <p:strVal val="#ppt_x"/>
                                              </p:val>
                                            </p:tav>
                                          </p:tavLst>
                                        </p:anim>
                                        <p:anim calcmode="lin" valueType="num">
                                          <p:cBhvr additive="base">
                                            <p:cTn id="77" dur="500" fill="hold"/>
                                            <p:tgtEl>
                                              <p:spTgt spid="57"/>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left)">
                                          <p:cBhvr>
                                            <p:cTn id="81" dur="3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p:bldP spid="61" grpId="0"/>
          <p:bldP spid="62" grpId="0"/>
          <p:bldP spid="66" grpId="0"/>
          <p:bldP spid="73" grpId="0"/>
          <p:bldP spid="8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直接连接符 81"/>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83" name="文本框 31"/>
          <p:cNvSpPr>
            <a:spLocks noChangeArrowheads="1"/>
          </p:cNvSpPr>
          <p:nvPr/>
        </p:nvSpPr>
        <p:spPr bwMode="auto">
          <a:xfrm>
            <a:off x="6182826" y="261878"/>
            <a:ext cx="2180164"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rPr>
              <a:t>PROBLEMS IN WORK</a:t>
            </a:r>
            <a:endParaRPr lang="zh-CN" altLang="en-US" sz="1600" kern="0" dirty="0">
              <a:solidFill>
                <a:srgbClr val="2F5879"/>
              </a:solidFill>
              <a:latin typeface="Impact" panose="020B0806030902050204" pitchFamily="34" charset="0"/>
            </a:endParaRPr>
          </a:p>
        </p:txBody>
      </p:sp>
      <p:sp>
        <p:nvSpPr>
          <p:cNvPr id="84"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85" name="组合 84"/>
          <p:cNvGrpSpPr/>
          <p:nvPr/>
        </p:nvGrpSpPr>
        <p:grpSpPr>
          <a:xfrm>
            <a:off x="411106" y="196280"/>
            <a:ext cx="1985164" cy="551522"/>
            <a:chOff x="411106" y="251298"/>
            <a:chExt cx="1985164" cy="551522"/>
          </a:xfrm>
        </p:grpSpPr>
        <p:sp>
          <p:nvSpPr>
            <p:cNvPr id="86" name="矩形 3"/>
            <p:cNvSpPr>
              <a:spLocks noChangeArrowheads="1"/>
            </p:cNvSpPr>
            <p:nvPr/>
          </p:nvSpPr>
          <p:spPr bwMode="auto">
            <a:xfrm>
              <a:off x="411106" y="251298"/>
              <a:ext cx="1985164"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工作中存在的不足</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7" name="组合 86"/>
            <p:cNvGrpSpPr/>
            <p:nvPr/>
          </p:nvGrpSpPr>
          <p:grpSpPr>
            <a:xfrm>
              <a:off x="520640" y="556320"/>
              <a:ext cx="1766054" cy="246500"/>
              <a:chOff x="562081" y="466763"/>
              <a:chExt cx="1766054" cy="246500"/>
            </a:xfrm>
          </p:grpSpPr>
          <p:sp>
            <p:nvSpPr>
              <p:cNvPr id="88"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89" name="组合 88"/>
              <p:cNvGrpSpPr/>
              <p:nvPr/>
            </p:nvGrpSpPr>
            <p:grpSpPr>
              <a:xfrm>
                <a:off x="931046" y="667544"/>
                <a:ext cx="1028125" cy="45719"/>
                <a:chOff x="688893" y="2574256"/>
                <a:chExt cx="7739508" cy="81111"/>
              </a:xfrm>
            </p:grpSpPr>
            <p:sp>
              <p:nvSpPr>
                <p:cNvPr id="90"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91"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92"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93"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94"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grpSp>
        <p:nvGrpSpPr>
          <p:cNvPr id="342" name="组合 341"/>
          <p:cNvGrpSpPr/>
          <p:nvPr/>
        </p:nvGrpSpPr>
        <p:grpSpPr>
          <a:xfrm>
            <a:off x="7289351" y="4054504"/>
            <a:ext cx="606272" cy="606272"/>
            <a:chOff x="304800" y="673100"/>
            <a:chExt cx="4000500" cy="4000500"/>
          </a:xfrm>
          <a:effectLst>
            <a:outerShdw blurRad="444500" dist="254000" dir="8100000" algn="tr" rotWithShape="0">
              <a:prstClr val="black">
                <a:alpha val="50000"/>
              </a:prstClr>
            </a:outerShdw>
          </a:effectLst>
        </p:grpSpPr>
        <p:sp>
          <p:nvSpPr>
            <p:cNvPr id="343" name="同心圆 3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344" name="椭圆 3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345" name="组合 344"/>
          <p:cNvGrpSpPr/>
          <p:nvPr/>
        </p:nvGrpSpPr>
        <p:grpSpPr>
          <a:xfrm>
            <a:off x="6651892" y="1904631"/>
            <a:ext cx="1808121" cy="1808118"/>
            <a:chOff x="304800" y="673100"/>
            <a:chExt cx="4000500" cy="4000500"/>
          </a:xfrm>
          <a:effectLst>
            <a:outerShdw blurRad="444500" dist="254000" dir="8100000" algn="tr" rotWithShape="0">
              <a:prstClr val="black">
                <a:alpha val="50000"/>
              </a:prstClr>
            </a:outerShdw>
          </a:effectLst>
        </p:grpSpPr>
        <p:sp>
          <p:nvSpPr>
            <p:cNvPr id="346" name="同心圆 3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347" name="椭圆 34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348" name="组合 347"/>
          <p:cNvGrpSpPr/>
          <p:nvPr/>
        </p:nvGrpSpPr>
        <p:grpSpPr>
          <a:xfrm>
            <a:off x="6826564" y="1001364"/>
            <a:ext cx="779989" cy="779988"/>
            <a:chOff x="304800" y="673100"/>
            <a:chExt cx="4000500" cy="4000500"/>
          </a:xfrm>
          <a:effectLst>
            <a:outerShdw blurRad="444500" dist="254000" dir="8100000" algn="tr" rotWithShape="0">
              <a:prstClr val="black">
                <a:alpha val="50000"/>
              </a:prstClr>
            </a:outerShdw>
          </a:effectLst>
        </p:grpSpPr>
        <p:sp>
          <p:nvSpPr>
            <p:cNvPr id="349" name="同心圆 3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350" name="椭圆 34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351" name="椭圆 350"/>
          <p:cNvSpPr/>
          <p:nvPr/>
        </p:nvSpPr>
        <p:spPr>
          <a:xfrm>
            <a:off x="7793067" y="700275"/>
            <a:ext cx="602178" cy="602178"/>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8100000" scaled="1"/>
            <a:tileRect/>
          </a:gra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352" name="椭圆 351"/>
          <p:cNvSpPr/>
          <p:nvPr/>
        </p:nvSpPr>
        <p:spPr>
          <a:xfrm>
            <a:off x="6093145" y="3890037"/>
            <a:ext cx="746758" cy="746758"/>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353" name="椭圆 352"/>
          <p:cNvSpPr/>
          <p:nvPr/>
        </p:nvSpPr>
        <p:spPr>
          <a:xfrm>
            <a:off x="5601620" y="1881448"/>
            <a:ext cx="983050" cy="983049"/>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360" name="TextBox 359"/>
          <p:cNvSpPr txBox="1"/>
          <p:nvPr/>
        </p:nvSpPr>
        <p:spPr>
          <a:xfrm>
            <a:off x="7333399" y="2489181"/>
            <a:ext cx="43794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A</a:t>
            </a:r>
            <a:endParaRPr kumimoji="0" lang="zh-CN" altLang="en-US" sz="2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61" name="TextBox 360"/>
          <p:cNvSpPr txBox="1"/>
          <p:nvPr/>
        </p:nvSpPr>
        <p:spPr>
          <a:xfrm>
            <a:off x="5871055" y="2189275"/>
            <a:ext cx="410689"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B</a:t>
            </a:r>
            <a:endParaRPr kumimoji="0" lang="zh-CN" alt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62" name="TextBox 361"/>
          <p:cNvSpPr txBox="1"/>
          <p:nvPr/>
        </p:nvSpPr>
        <p:spPr>
          <a:xfrm>
            <a:off x="6826564" y="1063569"/>
            <a:ext cx="42511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C</a:t>
            </a:r>
            <a:endParaRPr kumimoji="0" lang="zh-CN" altLang="en-US" sz="2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椭圆 40"/>
          <p:cNvSpPr/>
          <p:nvPr/>
        </p:nvSpPr>
        <p:spPr>
          <a:xfrm>
            <a:off x="5057554" y="2729907"/>
            <a:ext cx="301089" cy="301089"/>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8100000" scaled="1"/>
            <a:tileRect/>
          </a:gra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nvGrpSpPr>
          <p:cNvPr id="42" name="组合 41"/>
          <p:cNvGrpSpPr/>
          <p:nvPr/>
        </p:nvGrpSpPr>
        <p:grpSpPr>
          <a:xfrm>
            <a:off x="4904962" y="3312092"/>
            <a:ext cx="606272" cy="60627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44" name="椭圆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45" name="椭圆 44"/>
          <p:cNvSpPr/>
          <p:nvPr/>
        </p:nvSpPr>
        <p:spPr>
          <a:xfrm>
            <a:off x="6216039" y="3112010"/>
            <a:ext cx="301089" cy="301089"/>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8100000" scaled="1"/>
            <a:tileRect/>
          </a:gra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nvGrpSpPr>
          <p:cNvPr id="46" name="组合 45"/>
          <p:cNvGrpSpPr/>
          <p:nvPr/>
        </p:nvGrpSpPr>
        <p:grpSpPr>
          <a:xfrm>
            <a:off x="8276028" y="4359780"/>
            <a:ext cx="606272" cy="60627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49" name="文本框 37"/>
          <p:cNvSpPr>
            <a:spLocks noChangeArrowheads="1"/>
          </p:cNvSpPr>
          <p:nvPr/>
        </p:nvSpPr>
        <p:spPr bwMode="auto">
          <a:xfrm>
            <a:off x="686594" y="1124744"/>
            <a:ext cx="133081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不足之处</a:t>
            </a:r>
            <a:r>
              <a:rPr kumimoji="0" lang="en-US" altLang="zh-CN" sz="1900" b="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a:t>
            </a:r>
            <a:endParaRPr kumimoji="0" lang="zh-CN" altLang="en-US" sz="1900" b="1"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文本框 11"/>
          <p:cNvSpPr txBox="1">
            <a:spLocks noChangeArrowheads="1"/>
          </p:cNvSpPr>
          <p:nvPr/>
        </p:nvSpPr>
        <p:spPr bwMode="auto">
          <a:xfrm>
            <a:off x="677244" y="1469027"/>
            <a:ext cx="4200350" cy="7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endParaRPr>
          </a:p>
        </p:txBody>
      </p:sp>
      <p:sp>
        <p:nvSpPr>
          <p:cNvPr id="51" name="文本框 37"/>
          <p:cNvSpPr>
            <a:spLocks noChangeArrowheads="1"/>
          </p:cNvSpPr>
          <p:nvPr/>
        </p:nvSpPr>
        <p:spPr bwMode="auto">
          <a:xfrm>
            <a:off x="686594" y="2372973"/>
            <a:ext cx="133081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不足之处</a:t>
            </a:r>
            <a:r>
              <a:rPr kumimoji="0" lang="en-US" altLang="zh-CN" sz="1900" b="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B</a:t>
            </a:r>
            <a:endParaRPr kumimoji="0" lang="zh-CN" altLang="en-US" sz="1900" b="1"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文本框 11"/>
          <p:cNvSpPr txBox="1">
            <a:spLocks noChangeArrowheads="1"/>
          </p:cNvSpPr>
          <p:nvPr/>
        </p:nvSpPr>
        <p:spPr bwMode="auto">
          <a:xfrm>
            <a:off x="677244" y="2717256"/>
            <a:ext cx="4200350" cy="7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endParaRPr>
          </a:p>
        </p:txBody>
      </p:sp>
      <p:sp>
        <p:nvSpPr>
          <p:cNvPr id="53" name="文本框 37"/>
          <p:cNvSpPr>
            <a:spLocks noChangeArrowheads="1"/>
          </p:cNvSpPr>
          <p:nvPr/>
        </p:nvSpPr>
        <p:spPr bwMode="auto">
          <a:xfrm>
            <a:off x="686594" y="3606687"/>
            <a:ext cx="133081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不足之处</a:t>
            </a:r>
            <a:r>
              <a:rPr kumimoji="0" lang="en-US" altLang="zh-CN" sz="1900" b="1"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C</a:t>
            </a:r>
            <a:endParaRPr kumimoji="0" lang="zh-CN" altLang="en-US" sz="1900" b="1"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文本框 11"/>
          <p:cNvSpPr txBox="1">
            <a:spLocks noChangeArrowheads="1"/>
          </p:cNvSpPr>
          <p:nvPr/>
        </p:nvSpPr>
        <p:spPr bwMode="auto">
          <a:xfrm>
            <a:off x="677244" y="3950970"/>
            <a:ext cx="4200350" cy="7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rgbClr val="262626"/>
              </a:solidFill>
              <a:effectLst/>
              <a:uLnTx/>
              <a:uFillTx/>
              <a:latin typeface="Calibri"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2"/>
                                        </p:tgtEl>
                                        <p:attrNameLst>
                                          <p:attrName>style.visibility</p:attrName>
                                        </p:attrNameLst>
                                      </p:cBhvr>
                                      <p:to>
                                        <p:strVal val="visible"/>
                                      </p:to>
                                    </p:set>
                                    <p:anim calcmode="lin" valueType="num">
                                      <p:cBhvr additive="base">
                                        <p:cTn id="7" dur="500" fill="hold"/>
                                        <p:tgtEl>
                                          <p:spTgt spid="342"/>
                                        </p:tgtEl>
                                        <p:attrNameLst>
                                          <p:attrName>ppt_x</p:attrName>
                                        </p:attrNameLst>
                                      </p:cBhvr>
                                      <p:tavLst>
                                        <p:tav tm="0">
                                          <p:val>
                                            <p:strVal val="#ppt_x"/>
                                          </p:val>
                                        </p:tav>
                                        <p:tav tm="100000">
                                          <p:val>
                                            <p:strVal val="#ppt_x"/>
                                          </p:val>
                                        </p:tav>
                                      </p:tavLst>
                                    </p:anim>
                                    <p:anim calcmode="lin" valueType="num">
                                      <p:cBhvr additive="base">
                                        <p:cTn id="8" dur="500" fill="hold"/>
                                        <p:tgtEl>
                                          <p:spTgt spid="34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45"/>
                                        </p:tgtEl>
                                        <p:attrNameLst>
                                          <p:attrName>style.visibility</p:attrName>
                                        </p:attrNameLst>
                                      </p:cBhvr>
                                      <p:to>
                                        <p:strVal val="visible"/>
                                      </p:to>
                                    </p:set>
                                    <p:anim calcmode="lin" valueType="num">
                                      <p:cBhvr additive="base">
                                        <p:cTn id="11" dur="500" fill="hold"/>
                                        <p:tgtEl>
                                          <p:spTgt spid="345"/>
                                        </p:tgtEl>
                                        <p:attrNameLst>
                                          <p:attrName>ppt_x</p:attrName>
                                        </p:attrNameLst>
                                      </p:cBhvr>
                                      <p:tavLst>
                                        <p:tav tm="0">
                                          <p:val>
                                            <p:strVal val="1+#ppt_w/2"/>
                                          </p:val>
                                        </p:tav>
                                        <p:tav tm="100000">
                                          <p:val>
                                            <p:strVal val="#ppt_x"/>
                                          </p:val>
                                        </p:tav>
                                      </p:tavLst>
                                    </p:anim>
                                    <p:anim calcmode="lin" valueType="num">
                                      <p:cBhvr additive="base">
                                        <p:cTn id="12" dur="500" fill="hold"/>
                                        <p:tgtEl>
                                          <p:spTgt spid="34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348"/>
                                        </p:tgtEl>
                                        <p:attrNameLst>
                                          <p:attrName>style.visibility</p:attrName>
                                        </p:attrNameLst>
                                      </p:cBhvr>
                                      <p:to>
                                        <p:strVal val="visible"/>
                                      </p:to>
                                    </p:set>
                                    <p:anim calcmode="lin" valueType="num">
                                      <p:cBhvr additive="base">
                                        <p:cTn id="15" dur="500" fill="hold"/>
                                        <p:tgtEl>
                                          <p:spTgt spid="348"/>
                                        </p:tgtEl>
                                        <p:attrNameLst>
                                          <p:attrName>ppt_x</p:attrName>
                                        </p:attrNameLst>
                                      </p:cBhvr>
                                      <p:tavLst>
                                        <p:tav tm="0">
                                          <p:val>
                                            <p:strVal val="0-#ppt_w/2"/>
                                          </p:val>
                                        </p:tav>
                                        <p:tav tm="100000">
                                          <p:val>
                                            <p:strVal val="#ppt_x"/>
                                          </p:val>
                                        </p:tav>
                                      </p:tavLst>
                                    </p:anim>
                                    <p:anim calcmode="lin" valueType="num">
                                      <p:cBhvr additive="base">
                                        <p:cTn id="16" dur="500" fill="hold"/>
                                        <p:tgtEl>
                                          <p:spTgt spid="348"/>
                                        </p:tgtEl>
                                        <p:attrNameLst>
                                          <p:attrName>ppt_y</p:attrName>
                                        </p:attrNameLst>
                                      </p:cBhvr>
                                      <p:tavLst>
                                        <p:tav tm="0">
                                          <p:val>
                                            <p:strVal val="0-#ppt_h/2"/>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351"/>
                                        </p:tgtEl>
                                        <p:attrNameLst>
                                          <p:attrName>style.visibility</p:attrName>
                                        </p:attrNameLst>
                                      </p:cBhvr>
                                      <p:to>
                                        <p:strVal val="visible"/>
                                      </p:to>
                                    </p:set>
                                    <p:anim calcmode="lin" valueType="num">
                                      <p:cBhvr>
                                        <p:cTn id="19" dur="500" fill="hold"/>
                                        <p:tgtEl>
                                          <p:spTgt spid="351"/>
                                        </p:tgtEl>
                                        <p:attrNameLst>
                                          <p:attrName>ppt_w</p:attrName>
                                        </p:attrNameLst>
                                      </p:cBhvr>
                                      <p:tavLst>
                                        <p:tav tm="0">
                                          <p:val>
                                            <p:strVal val="(6*min(max(#ppt_w*#ppt_h,.3),1)-7.4)/-.7*#ppt_w"/>
                                          </p:val>
                                        </p:tav>
                                        <p:tav tm="100000">
                                          <p:val>
                                            <p:strVal val="#ppt_w"/>
                                          </p:val>
                                        </p:tav>
                                      </p:tavLst>
                                    </p:anim>
                                    <p:anim calcmode="lin" valueType="num">
                                      <p:cBhvr>
                                        <p:cTn id="20" dur="500" fill="hold"/>
                                        <p:tgtEl>
                                          <p:spTgt spid="351"/>
                                        </p:tgtEl>
                                        <p:attrNameLst>
                                          <p:attrName>ppt_h</p:attrName>
                                        </p:attrNameLst>
                                      </p:cBhvr>
                                      <p:tavLst>
                                        <p:tav tm="0">
                                          <p:val>
                                            <p:strVal val="(6*min(max(#ppt_w*#ppt_h,.3),1)-7.4)/-.7*#ppt_h"/>
                                          </p:val>
                                        </p:tav>
                                        <p:tav tm="100000">
                                          <p:val>
                                            <p:strVal val="#ppt_h"/>
                                          </p:val>
                                        </p:tav>
                                      </p:tavLst>
                                    </p:anim>
                                    <p:anim calcmode="lin" valueType="num">
                                      <p:cBhvr>
                                        <p:cTn id="21" dur="500" fill="hold"/>
                                        <p:tgtEl>
                                          <p:spTgt spid="351"/>
                                        </p:tgtEl>
                                        <p:attrNameLst>
                                          <p:attrName>ppt_x</p:attrName>
                                        </p:attrNameLst>
                                      </p:cBhvr>
                                      <p:tavLst>
                                        <p:tav tm="0">
                                          <p:val>
                                            <p:fltVal val="0.5"/>
                                          </p:val>
                                        </p:tav>
                                        <p:tav tm="100000">
                                          <p:val>
                                            <p:strVal val="#ppt_x"/>
                                          </p:val>
                                        </p:tav>
                                      </p:tavLst>
                                    </p:anim>
                                    <p:anim calcmode="lin" valueType="num">
                                      <p:cBhvr>
                                        <p:cTn id="22" dur="500" fill="hold"/>
                                        <p:tgtEl>
                                          <p:spTgt spid="351"/>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grpId="0" nodeType="withEffect">
                                  <p:stCondLst>
                                    <p:cond delay="0"/>
                                  </p:stCondLst>
                                  <p:childTnLst>
                                    <p:set>
                                      <p:cBhvr>
                                        <p:cTn id="24" dur="1" fill="hold">
                                          <p:stCondLst>
                                            <p:cond delay="0"/>
                                          </p:stCondLst>
                                        </p:cTn>
                                        <p:tgtEl>
                                          <p:spTgt spid="352"/>
                                        </p:tgtEl>
                                        <p:attrNameLst>
                                          <p:attrName>style.visibility</p:attrName>
                                        </p:attrNameLst>
                                      </p:cBhvr>
                                      <p:to>
                                        <p:strVal val="visible"/>
                                      </p:to>
                                    </p:set>
                                    <p:anim calcmode="lin" valueType="num">
                                      <p:cBhvr>
                                        <p:cTn id="25" dur="500" fill="hold"/>
                                        <p:tgtEl>
                                          <p:spTgt spid="352"/>
                                        </p:tgtEl>
                                        <p:attrNameLst>
                                          <p:attrName>ppt_w</p:attrName>
                                        </p:attrNameLst>
                                      </p:cBhvr>
                                      <p:tavLst>
                                        <p:tav tm="0">
                                          <p:val>
                                            <p:strVal val="(6*min(max(#ppt_w*#ppt_h,.3),1)-7.4)/-.7*#ppt_w"/>
                                          </p:val>
                                        </p:tav>
                                        <p:tav tm="100000">
                                          <p:val>
                                            <p:strVal val="#ppt_w"/>
                                          </p:val>
                                        </p:tav>
                                      </p:tavLst>
                                    </p:anim>
                                    <p:anim calcmode="lin" valueType="num">
                                      <p:cBhvr>
                                        <p:cTn id="26" dur="500" fill="hold"/>
                                        <p:tgtEl>
                                          <p:spTgt spid="352"/>
                                        </p:tgtEl>
                                        <p:attrNameLst>
                                          <p:attrName>ppt_h</p:attrName>
                                        </p:attrNameLst>
                                      </p:cBhvr>
                                      <p:tavLst>
                                        <p:tav tm="0">
                                          <p:val>
                                            <p:strVal val="(6*min(max(#ppt_w*#ppt_h,.3),1)-7.4)/-.7*#ppt_h"/>
                                          </p:val>
                                        </p:tav>
                                        <p:tav tm="100000">
                                          <p:val>
                                            <p:strVal val="#ppt_h"/>
                                          </p:val>
                                        </p:tav>
                                      </p:tavLst>
                                    </p:anim>
                                    <p:anim calcmode="lin" valueType="num">
                                      <p:cBhvr>
                                        <p:cTn id="27" dur="500" fill="hold"/>
                                        <p:tgtEl>
                                          <p:spTgt spid="352"/>
                                        </p:tgtEl>
                                        <p:attrNameLst>
                                          <p:attrName>ppt_x</p:attrName>
                                        </p:attrNameLst>
                                      </p:cBhvr>
                                      <p:tavLst>
                                        <p:tav tm="0">
                                          <p:val>
                                            <p:fltVal val="0.5"/>
                                          </p:val>
                                        </p:tav>
                                        <p:tav tm="100000">
                                          <p:val>
                                            <p:strVal val="#ppt_x"/>
                                          </p:val>
                                        </p:tav>
                                      </p:tavLst>
                                    </p:anim>
                                    <p:anim calcmode="lin" valueType="num">
                                      <p:cBhvr>
                                        <p:cTn id="28" dur="500" fill="hold"/>
                                        <p:tgtEl>
                                          <p:spTgt spid="352"/>
                                        </p:tgtEl>
                                        <p:attrNameLst>
                                          <p:attrName>ppt_y</p:attrName>
                                        </p:attrNameLst>
                                      </p:cBhvr>
                                      <p:tavLst>
                                        <p:tav tm="0">
                                          <p:val>
                                            <p:strVal val="1+(6*min(max(#ppt_w*#ppt_h,.3),1)-7.4)/-.7*#ppt_h/2"/>
                                          </p:val>
                                        </p:tav>
                                        <p:tav tm="100000">
                                          <p:val>
                                            <p:strVal val="#ppt_y"/>
                                          </p:val>
                                        </p:tav>
                                      </p:tavLst>
                                    </p:anim>
                                  </p:childTnLst>
                                </p:cTn>
                              </p:par>
                              <p:par>
                                <p:cTn id="29" presetID="23" presetClass="entr" presetSubtype="36" fill="hold" grpId="0" nodeType="withEffect">
                                  <p:stCondLst>
                                    <p:cond delay="0"/>
                                  </p:stCondLst>
                                  <p:childTnLst>
                                    <p:set>
                                      <p:cBhvr>
                                        <p:cTn id="30" dur="1" fill="hold">
                                          <p:stCondLst>
                                            <p:cond delay="0"/>
                                          </p:stCondLst>
                                        </p:cTn>
                                        <p:tgtEl>
                                          <p:spTgt spid="353"/>
                                        </p:tgtEl>
                                        <p:attrNameLst>
                                          <p:attrName>style.visibility</p:attrName>
                                        </p:attrNameLst>
                                      </p:cBhvr>
                                      <p:to>
                                        <p:strVal val="visible"/>
                                      </p:to>
                                    </p:set>
                                    <p:anim calcmode="lin" valueType="num">
                                      <p:cBhvr>
                                        <p:cTn id="31" dur="500" fill="hold"/>
                                        <p:tgtEl>
                                          <p:spTgt spid="353"/>
                                        </p:tgtEl>
                                        <p:attrNameLst>
                                          <p:attrName>ppt_w</p:attrName>
                                        </p:attrNameLst>
                                      </p:cBhvr>
                                      <p:tavLst>
                                        <p:tav tm="0">
                                          <p:val>
                                            <p:strVal val="(6*min(max(#ppt_w*#ppt_h,.3),1)-7.4)/-.7*#ppt_w"/>
                                          </p:val>
                                        </p:tav>
                                        <p:tav tm="100000">
                                          <p:val>
                                            <p:strVal val="#ppt_w"/>
                                          </p:val>
                                        </p:tav>
                                      </p:tavLst>
                                    </p:anim>
                                    <p:anim calcmode="lin" valueType="num">
                                      <p:cBhvr>
                                        <p:cTn id="32" dur="500" fill="hold"/>
                                        <p:tgtEl>
                                          <p:spTgt spid="353"/>
                                        </p:tgtEl>
                                        <p:attrNameLst>
                                          <p:attrName>ppt_h</p:attrName>
                                        </p:attrNameLst>
                                      </p:cBhvr>
                                      <p:tavLst>
                                        <p:tav tm="0">
                                          <p:val>
                                            <p:strVal val="(6*min(max(#ppt_w*#ppt_h,.3),1)-7.4)/-.7*#ppt_h"/>
                                          </p:val>
                                        </p:tav>
                                        <p:tav tm="100000">
                                          <p:val>
                                            <p:strVal val="#ppt_h"/>
                                          </p:val>
                                        </p:tav>
                                      </p:tavLst>
                                    </p:anim>
                                    <p:anim calcmode="lin" valueType="num">
                                      <p:cBhvr>
                                        <p:cTn id="33" dur="500" fill="hold"/>
                                        <p:tgtEl>
                                          <p:spTgt spid="353"/>
                                        </p:tgtEl>
                                        <p:attrNameLst>
                                          <p:attrName>ppt_x</p:attrName>
                                        </p:attrNameLst>
                                      </p:cBhvr>
                                      <p:tavLst>
                                        <p:tav tm="0">
                                          <p:val>
                                            <p:fltVal val="0.5"/>
                                          </p:val>
                                        </p:tav>
                                        <p:tav tm="100000">
                                          <p:val>
                                            <p:strVal val="#ppt_x"/>
                                          </p:val>
                                        </p:tav>
                                      </p:tavLst>
                                    </p:anim>
                                    <p:anim calcmode="lin" valueType="num">
                                      <p:cBhvr>
                                        <p:cTn id="34" dur="500" fill="hold"/>
                                        <p:tgtEl>
                                          <p:spTgt spid="353"/>
                                        </p:tgtEl>
                                        <p:attrNameLst>
                                          <p:attrName>ppt_y</p:attrName>
                                        </p:attrNameLst>
                                      </p:cBhvr>
                                      <p:tavLst>
                                        <p:tav tm="0">
                                          <p:val>
                                            <p:strVal val="1+(6*min(max(#ppt_w*#ppt_h,.3),1)-7.4)/-.7*#ppt_h/2"/>
                                          </p:val>
                                        </p:tav>
                                        <p:tav tm="100000">
                                          <p:val>
                                            <p:strVal val="#ppt_y"/>
                                          </p:val>
                                        </p:tav>
                                      </p:tavLst>
                                    </p:anim>
                                  </p:childTnLst>
                                </p:cTn>
                              </p:par>
                              <p:par>
                                <p:cTn id="35" presetID="23" presetClass="entr" presetSubtype="3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strVal val="(6*min(max(#ppt_w*#ppt_h,.3),1)-7.4)/-.7*#ppt_w"/>
                                          </p:val>
                                        </p:tav>
                                        <p:tav tm="100000">
                                          <p:val>
                                            <p:strVal val="#ppt_w"/>
                                          </p:val>
                                        </p:tav>
                                      </p:tavLst>
                                    </p:anim>
                                    <p:anim calcmode="lin" valueType="num">
                                      <p:cBhvr>
                                        <p:cTn id="38" dur="500" fill="hold"/>
                                        <p:tgtEl>
                                          <p:spTgt spid="41"/>
                                        </p:tgtEl>
                                        <p:attrNameLst>
                                          <p:attrName>ppt_h</p:attrName>
                                        </p:attrNameLst>
                                      </p:cBhvr>
                                      <p:tavLst>
                                        <p:tav tm="0">
                                          <p:val>
                                            <p:strVal val="(6*min(max(#ppt_w*#ppt_h,.3),1)-7.4)/-.7*#ppt_h"/>
                                          </p:val>
                                        </p:tav>
                                        <p:tav tm="100000">
                                          <p:val>
                                            <p:strVal val="#ppt_h"/>
                                          </p:val>
                                        </p:tav>
                                      </p:tavLst>
                                    </p:anim>
                                    <p:anim calcmode="lin" valueType="num">
                                      <p:cBhvr>
                                        <p:cTn id="39" dur="500" fill="hold"/>
                                        <p:tgtEl>
                                          <p:spTgt spid="41"/>
                                        </p:tgtEl>
                                        <p:attrNameLst>
                                          <p:attrName>ppt_x</p:attrName>
                                        </p:attrNameLst>
                                      </p:cBhvr>
                                      <p:tavLst>
                                        <p:tav tm="0">
                                          <p:val>
                                            <p:fltVal val="0.5"/>
                                          </p:val>
                                        </p:tav>
                                        <p:tav tm="100000">
                                          <p:val>
                                            <p:strVal val="#ppt_x"/>
                                          </p:val>
                                        </p:tav>
                                      </p:tavLst>
                                    </p:anim>
                                    <p:anim calcmode="lin" valueType="num">
                                      <p:cBhvr>
                                        <p:cTn id="40" dur="500" fill="hold"/>
                                        <p:tgtEl>
                                          <p:spTgt spid="41"/>
                                        </p:tgtEl>
                                        <p:attrNameLst>
                                          <p:attrName>ppt_y</p:attrName>
                                        </p:attrNameLst>
                                      </p:cBhvr>
                                      <p:tavLst>
                                        <p:tav tm="0">
                                          <p:val>
                                            <p:strVal val="1+(6*min(max(#ppt_w*#ppt_h,.3),1)-7.4)/-.7*#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360"/>
                                        </p:tgtEl>
                                        <p:attrNameLst>
                                          <p:attrName>style.visibility</p:attrName>
                                        </p:attrNameLst>
                                      </p:cBhvr>
                                      <p:to>
                                        <p:strVal val="visible"/>
                                      </p:to>
                                    </p:set>
                                    <p:anim calcmode="lin" valueType="num">
                                      <p:cBhvr>
                                        <p:cTn id="43" dur="500" fill="hold"/>
                                        <p:tgtEl>
                                          <p:spTgt spid="360"/>
                                        </p:tgtEl>
                                        <p:attrNameLst>
                                          <p:attrName>ppt_w</p:attrName>
                                        </p:attrNameLst>
                                      </p:cBhvr>
                                      <p:tavLst>
                                        <p:tav tm="0">
                                          <p:val>
                                            <p:fltVal val="0"/>
                                          </p:val>
                                        </p:tav>
                                        <p:tav tm="100000">
                                          <p:val>
                                            <p:strVal val="#ppt_w"/>
                                          </p:val>
                                        </p:tav>
                                      </p:tavLst>
                                    </p:anim>
                                    <p:anim calcmode="lin" valueType="num">
                                      <p:cBhvr>
                                        <p:cTn id="44" dur="500" fill="hold"/>
                                        <p:tgtEl>
                                          <p:spTgt spid="360"/>
                                        </p:tgtEl>
                                        <p:attrNameLst>
                                          <p:attrName>ppt_h</p:attrName>
                                        </p:attrNameLst>
                                      </p:cBhvr>
                                      <p:tavLst>
                                        <p:tav tm="0">
                                          <p:val>
                                            <p:fltVal val="0"/>
                                          </p:val>
                                        </p:tav>
                                        <p:tav tm="100000">
                                          <p:val>
                                            <p:strVal val="#ppt_h"/>
                                          </p:val>
                                        </p:tav>
                                      </p:tavLst>
                                    </p:anim>
                                    <p:anim calcmode="lin" valueType="num">
                                      <p:cBhvr>
                                        <p:cTn id="45" dur="500" fill="hold"/>
                                        <p:tgtEl>
                                          <p:spTgt spid="360"/>
                                        </p:tgtEl>
                                        <p:attrNameLst>
                                          <p:attrName>style.rotation</p:attrName>
                                        </p:attrNameLst>
                                      </p:cBhvr>
                                      <p:tavLst>
                                        <p:tav tm="0">
                                          <p:val>
                                            <p:fltVal val="360"/>
                                          </p:val>
                                        </p:tav>
                                        <p:tav tm="100000">
                                          <p:val>
                                            <p:fltVal val="0"/>
                                          </p:val>
                                        </p:tav>
                                      </p:tavLst>
                                    </p:anim>
                                    <p:animEffect transition="in" filter="fade">
                                      <p:cBhvr>
                                        <p:cTn id="46" dur="500"/>
                                        <p:tgtEl>
                                          <p:spTgt spid="360"/>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61"/>
                                        </p:tgtEl>
                                        <p:attrNameLst>
                                          <p:attrName>style.visibility</p:attrName>
                                        </p:attrNameLst>
                                      </p:cBhvr>
                                      <p:to>
                                        <p:strVal val="visible"/>
                                      </p:to>
                                    </p:set>
                                    <p:anim calcmode="lin" valueType="num">
                                      <p:cBhvr>
                                        <p:cTn id="49" dur="500" fill="hold"/>
                                        <p:tgtEl>
                                          <p:spTgt spid="361"/>
                                        </p:tgtEl>
                                        <p:attrNameLst>
                                          <p:attrName>ppt_w</p:attrName>
                                        </p:attrNameLst>
                                      </p:cBhvr>
                                      <p:tavLst>
                                        <p:tav tm="0">
                                          <p:val>
                                            <p:fltVal val="0"/>
                                          </p:val>
                                        </p:tav>
                                        <p:tav tm="100000">
                                          <p:val>
                                            <p:strVal val="#ppt_w"/>
                                          </p:val>
                                        </p:tav>
                                      </p:tavLst>
                                    </p:anim>
                                    <p:anim calcmode="lin" valueType="num">
                                      <p:cBhvr>
                                        <p:cTn id="50" dur="500" fill="hold"/>
                                        <p:tgtEl>
                                          <p:spTgt spid="361"/>
                                        </p:tgtEl>
                                        <p:attrNameLst>
                                          <p:attrName>ppt_h</p:attrName>
                                        </p:attrNameLst>
                                      </p:cBhvr>
                                      <p:tavLst>
                                        <p:tav tm="0">
                                          <p:val>
                                            <p:fltVal val="0"/>
                                          </p:val>
                                        </p:tav>
                                        <p:tav tm="100000">
                                          <p:val>
                                            <p:strVal val="#ppt_h"/>
                                          </p:val>
                                        </p:tav>
                                      </p:tavLst>
                                    </p:anim>
                                    <p:anim calcmode="lin" valueType="num">
                                      <p:cBhvr>
                                        <p:cTn id="51" dur="500" fill="hold"/>
                                        <p:tgtEl>
                                          <p:spTgt spid="361"/>
                                        </p:tgtEl>
                                        <p:attrNameLst>
                                          <p:attrName>style.rotation</p:attrName>
                                        </p:attrNameLst>
                                      </p:cBhvr>
                                      <p:tavLst>
                                        <p:tav tm="0">
                                          <p:val>
                                            <p:fltVal val="360"/>
                                          </p:val>
                                        </p:tav>
                                        <p:tav tm="100000">
                                          <p:val>
                                            <p:fltVal val="0"/>
                                          </p:val>
                                        </p:tav>
                                      </p:tavLst>
                                    </p:anim>
                                    <p:animEffect transition="in" filter="fade">
                                      <p:cBhvr>
                                        <p:cTn id="52" dur="500"/>
                                        <p:tgtEl>
                                          <p:spTgt spid="361"/>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362"/>
                                        </p:tgtEl>
                                        <p:attrNameLst>
                                          <p:attrName>style.visibility</p:attrName>
                                        </p:attrNameLst>
                                      </p:cBhvr>
                                      <p:to>
                                        <p:strVal val="visible"/>
                                      </p:to>
                                    </p:set>
                                    <p:anim calcmode="lin" valueType="num">
                                      <p:cBhvr>
                                        <p:cTn id="55" dur="500" fill="hold"/>
                                        <p:tgtEl>
                                          <p:spTgt spid="362"/>
                                        </p:tgtEl>
                                        <p:attrNameLst>
                                          <p:attrName>ppt_w</p:attrName>
                                        </p:attrNameLst>
                                      </p:cBhvr>
                                      <p:tavLst>
                                        <p:tav tm="0">
                                          <p:val>
                                            <p:fltVal val="0"/>
                                          </p:val>
                                        </p:tav>
                                        <p:tav tm="100000">
                                          <p:val>
                                            <p:strVal val="#ppt_w"/>
                                          </p:val>
                                        </p:tav>
                                      </p:tavLst>
                                    </p:anim>
                                    <p:anim calcmode="lin" valueType="num">
                                      <p:cBhvr>
                                        <p:cTn id="56" dur="500" fill="hold"/>
                                        <p:tgtEl>
                                          <p:spTgt spid="362"/>
                                        </p:tgtEl>
                                        <p:attrNameLst>
                                          <p:attrName>ppt_h</p:attrName>
                                        </p:attrNameLst>
                                      </p:cBhvr>
                                      <p:tavLst>
                                        <p:tav tm="0">
                                          <p:val>
                                            <p:fltVal val="0"/>
                                          </p:val>
                                        </p:tav>
                                        <p:tav tm="100000">
                                          <p:val>
                                            <p:strVal val="#ppt_h"/>
                                          </p:val>
                                        </p:tav>
                                      </p:tavLst>
                                    </p:anim>
                                    <p:anim calcmode="lin" valueType="num">
                                      <p:cBhvr>
                                        <p:cTn id="57" dur="500" fill="hold"/>
                                        <p:tgtEl>
                                          <p:spTgt spid="362"/>
                                        </p:tgtEl>
                                        <p:attrNameLst>
                                          <p:attrName>style.rotation</p:attrName>
                                        </p:attrNameLst>
                                      </p:cBhvr>
                                      <p:tavLst>
                                        <p:tav tm="0">
                                          <p:val>
                                            <p:fltVal val="360"/>
                                          </p:val>
                                        </p:tav>
                                        <p:tav tm="100000">
                                          <p:val>
                                            <p:fltVal val="0"/>
                                          </p:val>
                                        </p:tav>
                                      </p:tavLst>
                                    </p:anim>
                                    <p:animEffect transition="in" filter="fade">
                                      <p:cBhvr>
                                        <p:cTn id="58" dur="500"/>
                                        <p:tgtEl>
                                          <p:spTgt spid="362"/>
                                        </p:tgtEl>
                                      </p:cBhvr>
                                    </p:animEffect>
                                  </p:childTnLst>
                                </p:cTn>
                              </p:par>
                            </p:childTnLst>
                          </p:cTn>
                        </p:par>
                        <p:par>
                          <p:cTn id="59" fill="hold">
                            <p:stCondLst>
                              <p:cond delay="500"/>
                            </p:stCondLst>
                            <p:childTnLst>
                              <p:par>
                                <p:cTn id="60" presetID="2" presetClass="entr" presetSubtype="4" fill="hold"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3" presetClass="entr" presetSubtype="36"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strVal val="(6*min(max(#ppt_w*#ppt_h,.3),1)-7.4)/-.7*#ppt_w"/>
                                          </p:val>
                                        </p:tav>
                                        <p:tav tm="100000">
                                          <p:val>
                                            <p:strVal val="#ppt_w"/>
                                          </p:val>
                                        </p:tav>
                                      </p:tavLst>
                                    </p:anim>
                                    <p:anim calcmode="lin" valueType="num">
                                      <p:cBhvr>
                                        <p:cTn id="67" dur="500" fill="hold"/>
                                        <p:tgtEl>
                                          <p:spTgt spid="45"/>
                                        </p:tgtEl>
                                        <p:attrNameLst>
                                          <p:attrName>ppt_h</p:attrName>
                                        </p:attrNameLst>
                                      </p:cBhvr>
                                      <p:tavLst>
                                        <p:tav tm="0">
                                          <p:val>
                                            <p:strVal val="(6*min(max(#ppt_w*#ppt_h,.3),1)-7.4)/-.7*#ppt_h"/>
                                          </p:val>
                                        </p:tav>
                                        <p:tav tm="100000">
                                          <p:val>
                                            <p:strVal val="#ppt_h"/>
                                          </p:val>
                                        </p:tav>
                                      </p:tavLst>
                                    </p:anim>
                                    <p:anim calcmode="lin" valueType="num">
                                      <p:cBhvr>
                                        <p:cTn id="68" dur="500" fill="hold"/>
                                        <p:tgtEl>
                                          <p:spTgt spid="45"/>
                                        </p:tgtEl>
                                        <p:attrNameLst>
                                          <p:attrName>ppt_x</p:attrName>
                                        </p:attrNameLst>
                                      </p:cBhvr>
                                      <p:tavLst>
                                        <p:tav tm="0">
                                          <p:val>
                                            <p:fltVal val="0.5"/>
                                          </p:val>
                                        </p:tav>
                                        <p:tav tm="100000">
                                          <p:val>
                                            <p:strVal val="#ppt_x"/>
                                          </p:val>
                                        </p:tav>
                                      </p:tavLst>
                                    </p:anim>
                                    <p:anim calcmode="lin" valueType="num">
                                      <p:cBhvr>
                                        <p:cTn id="69" dur="500" fill="hold"/>
                                        <p:tgtEl>
                                          <p:spTgt spid="45"/>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1000"/>
                            </p:stCondLst>
                            <p:childTnLst>
                              <p:par>
                                <p:cTn id="71" presetID="2" presetClass="entr" presetSubtype="4"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ppt_x"/>
                                          </p:val>
                                        </p:tav>
                                        <p:tav tm="100000">
                                          <p:val>
                                            <p:strVal val="#ppt_x"/>
                                          </p:val>
                                        </p:tav>
                                      </p:tavLst>
                                    </p:anim>
                                    <p:anim calcmode="lin" valueType="num">
                                      <p:cBhvr additive="base">
                                        <p:cTn id="74" dur="500" fill="hold"/>
                                        <p:tgtEl>
                                          <p:spTgt spid="46"/>
                                        </p:tgtEl>
                                        <p:attrNameLst>
                                          <p:attrName>ppt_y</p:attrName>
                                        </p:attrNameLst>
                                      </p:cBhvr>
                                      <p:tavLst>
                                        <p:tav tm="0">
                                          <p:val>
                                            <p:strVal val="1+#ppt_h/2"/>
                                          </p:val>
                                        </p:tav>
                                        <p:tav tm="100000">
                                          <p:val>
                                            <p:strVal val="#ppt_y"/>
                                          </p:val>
                                        </p:tav>
                                      </p:tavLst>
                                    </p:anim>
                                  </p:childTnLst>
                                </p:cTn>
                              </p:par>
                            </p:childTnLst>
                          </p:cTn>
                        </p:par>
                        <p:par>
                          <p:cTn id="75" fill="hold">
                            <p:stCondLst>
                              <p:cond delay="1500"/>
                            </p:stCondLst>
                            <p:childTnLst>
                              <p:par>
                                <p:cTn id="76" presetID="53" presetClass="entr" presetSubtype="16"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p:cTn id="78" dur="500" fill="hold"/>
                                        <p:tgtEl>
                                          <p:spTgt spid="49"/>
                                        </p:tgtEl>
                                        <p:attrNameLst>
                                          <p:attrName>ppt_w</p:attrName>
                                        </p:attrNameLst>
                                      </p:cBhvr>
                                      <p:tavLst>
                                        <p:tav tm="0">
                                          <p:val>
                                            <p:fltVal val="0"/>
                                          </p:val>
                                        </p:tav>
                                        <p:tav tm="100000">
                                          <p:val>
                                            <p:strVal val="#ppt_w"/>
                                          </p:val>
                                        </p:tav>
                                      </p:tavLst>
                                    </p:anim>
                                    <p:anim calcmode="lin" valueType="num">
                                      <p:cBhvr>
                                        <p:cTn id="79" dur="500" fill="hold"/>
                                        <p:tgtEl>
                                          <p:spTgt spid="49"/>
                                        </p:tgtEl>
                                        <p:attrNameLst>
                                          <p:attrName>ppt_h</p:attrName>
                                        </p:attrNameLst>
                                      </p:cBhvr>
                                      <p:tavLst>
                                        <p:tav tm="0">
                                          <p:val>
                                            <p:fltVal val="0"/>
                                          </p:val>
                                        </p:tav>
                                        <p:tav tm="100000">
                                          <p:val>
                                            <p:strVal val="#ppt_h"/>
                                          </p:val>
                                        </p:tav>
                                      </p:tavLst>
                                    </p:anim>
                                    <p:animEffect transition="in" filter="fade">
                                      <p:cBhvr>
                                        <p:cTn id="80" dur="500"/>
                                        <p:tgtEl>
                                          <p:spTgt spid="49"/>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childTnLst>
                          </p:cTn>
                        </p:par>
                        <p:par>
                          <p:cTn id="85" fill="hold">
                            <p:stCondLst>
                              <p:cond delay="2500"/>
                            </p:stCondLst>
                            <p:childTnLst>
                              <p:par>
                                <p:cTn id="86" presetID="53" presetClass="entr" presetSubtype="16" fill="hold" grpId="0" nodeType="after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p:cTn id="88" dur="500" fill="hold"/>
                                        <p:tgtEl>
                                          <p:spTgt spid="51"/>
                                        </p:tgtEl>
                                        <p:attrNameLst>
                                          <p:attrName>ppt_w</p:attrName>
                                        </p:attrNameLst>
                                      </p:cBhvr>
                                      <p:tavLst>
                                        <p:tav tm="0">
                                          <p:val>
                                            <p:fltVal val="0"/>
                                          </p:val>
                                        </p:tav>
                                        <p:tav tm="100000">
                                          <p:val>
                                            <p:strVal val="#ppt_w"/>
                                          </p:val>
                                        </p:tav>
                                      </p:tavLst>
                                    </p:anim>
                                    <p:anim calcmode="lin" valueType="num">
                                      <p:cBhvr>
                                        <p:cTn id="89" dur="500" fill="hold"/>
                                        <p:tgtEl>
                                          <p:spTgt spid="51"/>
                                        </p:tgtEl>
                                        <p:attrNameLst>
                                          <p:attrName>ppt_h</p:attrName>
                                        </p:attrNameLst>
                                      </p:cBhvr>
                                      <p:tavLst>
                                        <p:tav tm="0">
                                          <p:val>
                                            <p:fltVal val="0"/>
                                          </p:val>
                                        </p:tav>
                                        <p:tav tm="100000">
                                          <p:val>
                                            <p:strVal val="#ppt_h"/>
                                          </p:val>
                                        </p:tav>
                                      </p:tavLst>
                                    </p:anim>
                                    <p:animEffect transition="in" filter="fade">
                                      <p:cBhvr>
                                        <p:cTn id="90" dur="500"/>
                                        <p:tgtEl>
                                          <p:spTgt spid="51"/>
                                        </p:tgtEl>
                                      </p:cBhvr>
                                    </p:animEffect>
                                  </p:childTnLst>
                                </p:cTn>
                              </p:par>
                            </p:childTnLst>
                          </p:cTn>
                        </p:par>
                        <p:par>
                          <p:cTn id="91" fill="hold">
                            <p:stCondLst>
                              <p:cond delay="3000"/>
                            </p:stCondLst>
                            <p:childTnLst>
                              <p:par>
                                <p:cTn id="92" presetID="22" presetClass="entr" presetSubtype="8"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left)">
                                      <p:cBhvr>
                                        <p:cTn id="94" dur="500"/>
                                        <p:tgtEl>
                                          <p:spTgt spid="52"/>
                                        </p:tgtEl>
                                      </p:cBhvr>
                                    </p:animEffect>
                                  </p:childTnLst>
                                </p:cTn>
                              </p:par>
                            </p:childTnLst>
                          </p:cTn>
                        </p:par>
                        <p:par>
                          <p:cTn id="95" fill="hold">
                            <p:stCondLst>
                              <p:cond delay="3500"/>
                            </p:stCondLst>
                            <p:childTnLst>
                              <p:par>
                                <p:cTn id="96" presetID="53" presetClass="entr" presetSubtype="16"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500" fill="hold"/>
                                        <p:tgtEl>
                                          <p:spTgt spid="53"/>
                                        </p:tgtEl>
                                        <p:attrNameLst>
                                          <p:attrName>ppt_w</p:attrName>
                                        </p:attrNameLst>
                                      </p:cBhvr>
                                      <p:tavLst>
                                        <p:tav tm="0">
                                          <p:val>
                                            <p:fltVal val="0"/>
                                          </p:val>
                                        </p:tav>
                                        <p:tav tm="100000">
                                          <p:val>
                                            <p:strVal val="#ppt_w"/>
                                          </p:val>
                                        </p:tav>
                                      </p:tavLst>
                                    </p:anim>
                                    <p:anim calcmode="lin" valueType="num">
                                      <p:cBhvr>
                                        <p:cTn id="99" dur="500" fill="hold"/>
                                        <p:tgtEl>
                                          <p:spTgt spid="53"/>
                                        </p:tgtEl>
                                        <p:attrNameLst>
                                          <p:attrName>ppt_h</p:attrName>
                                        </p:attrNameLst>
                                      </p:cBhvr>
                                      <p:tavLst>
                                        <p:tav tm="0">
                                          <p:val>
                                            <p:fltVal val="0"/>
                                          </p:val>
                                        </p:tav>
                                        <p:tav tm="100000">
                                          <p:val>
                                            <p:strVal val="#ppt_h"/>
                                          </p:val>
                                        </p:tav>
                                      </p:tavLst>
                                    </p:anim>
                                    <p:animEffect transition="in" filter="fade">
                                      <p:cBhvr>
                                        <p:cTn id="100" dur="500"/>
                                        <p:tgtEl>
                                          <p:spTgt spid="53"/>
                                        </p:tgtEl>
                                      </p:cBhvr>
                                    </p:animEffect>
                                  </p:childTnLst>
                                </p:cTn>
                              </p:par>
                            </p:childTnLst>
                          </p:cTn>
                        </p:par>
                        <p:par>
                          <p:cTn id="101" fill="hold">
                            <p:stCondLst>
                              <p:cond delay="4000"/>
                            </p:stCondLst>
                            <p:childTnLst>
                              <p:par>
                                <p:cTn id="102" presetID="22" presetClass="entr" presetSubtype="8"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left)">
                                      <p:cBhvr>
                                        <p:cTn id="10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P spid="352" grpId="0" animBg="1"/>
      <p:bldP spid="353" grpId="0" animBg="1"/>
      <p:bldP spid="360" grpId="0"/>
      <p:bldP spid="361" grpId="0"/>
      <p:bldP spid="362" grpId="0"/>
      <p:bldP spid="41" grpId="0" animBg="1"/>
      <p:bldP spid="45" grpId="0" animBg="1"/>
      <p:bldP spid="49" grpId="0"/>
      <p:bldP spid="50" grpId="0"/>
      <p:bldP spid="51"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80277" y="196280"/>
            <a:ext cx="2446828" cy="551522"/>
            <a:chOff x="180277" y="251298"/>
            <a:chExt cx="2446828" cy="551522"/>
          </a:xfrm>
        </p:grpSpPr>
        <p:sp>
          <p:nvSpPr>
            <p:cNvPr id="35" name="矩形 3"/>
            <p:cNvSpPr>
              <a:spLocks noChangeArrowheads="1"/>
            </p:cNvSpPr>
            <p:nvPr/>
          </p:nvSpPr>
          <p:spPr bwMode="auto">
            <a:xfrm>
              <a:off x="180277" y="251298"/>
              <a:ext cx="2446828"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改进不足的方法及措施</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0" name="组合 39"/>
            <p:cNvGrpSpPr/>
            <p:nvPr/>
          </p:nvGrpSpPr>
          <p:grpSpPr>
            <a:xfrm>
              <a:off x="520640" y="556320"/>
              <a:ext cx="1766054" cy="246500"/>
              <a:chOff x="562081" y="466763"/>
              <a:chExt cx="1766054" cy="246500"/>
            </a:xfrm>
          </p:grpSpPr>
          <p:sp>
            <p:nvSpPr>
              <p:cNvPr id="41"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42" name="组合 41"/>
              <p:cNvGrpSpPr/>
              <p:nvPr/>
            </p:nvGrpSpPr>
            <p:grpSpPr>
              <a:xfrm>
                <a:off x="931046" y="667544"/>
                <a:ext cx="1028125" cy="45719"/>
                <a:chOff x="688893" y="2574256"/>
                <a:chExt cx="7739508" cy="81111"/>
              </a:xfrm>
            </p:grpSpPr>
            <p:sp>
              <p:nvSpPr>
                <p:cNvPr id="43"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4"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5"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6"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7"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pic>
        <p:nvPicPr>
          <p:cNvPr id="48"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直接连接符 48"/>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50" name="文本框 31"/>
          <p:cNvSpPr>
            <a:spLocks noChangeArrowheads="1"/>
          </p:cNvSpPr>
          <p:nvPr/>
        </p:nvSpPr>
        <p:spPr bwMode="auto">
          <a:xfrm>
            <a:off x="4247825" y="261878"/>
            <a:ext cx="3853361" cy="3285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500" kern="0" dirty="0">
                <a:solidFill>
                  <a:srgbClr val="2F5879"/>
                </a:solidFill>
                <a:latin typeface="Impact" panose="020B0806030902050204" pitchFamily="34" charset="0"/>
              </a:rPr>
              <a:t>METHODS AND MEASURES TO IMPROVE THE WORK</a:t>
            </a:r>
            <a:endParaRPr lang="zh-CN" altLang="en-US" sz="1500" kern="0" dirty="0">
              <a:solidFill>
                <a:srgbClr val="2F5879"/>
              </a:solidFill>
              <a:latin typeface="Impact" panose="020B0806030902050204" pitchFamily="34" charset="0"/>
            </a:endParaRPr>
          </a:p>
        </p:txBody>
      </p:sp>
      <p:sp>
        <p:nvSpPr>
          <p:cNvPr id="51"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cxnSp>
        <p:nvCxnSpPr>
          <p:cNvPr id="88" name="直接连接符 72"/>
          <p:cNvCxnSpPr>
            <a:cxnSpLocks noChangeShapeType="1"/>
          </p:cNvCxnSpPr>
          <p:nvPr/>
        </p:nvCxnSpPr>
        <p:spPr bwMode="auto">
          <a:xfrm>
            <a:off x="6908676" y="2090752"/>
            <a:ext cx="559718" cy="184693"/>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89" name="直接连接符 20"/>
          <p:cNvCxnSpPr>
            <a:cxnSpLocks noChangeShapeType="1"/>
          </p:cNvCxnSpPr>
          <p:nvPr/>
        </p:nvCxnSpPr>
        <p:spPr bwMode="auto">
          <a:xfrm flipV="1">
            <a:off x="4915214" y="2428070"/>
            <a:ext cx="683924" cy="622217"/>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grpSp>
        <p:nvGrpSpPr>
          <p:cNvPr id="90" name="组合 89"/>
          <p:cNvGrpSpPr/>
          <p:nvPr/>
        </p:nvGrpSpPr>
        <p:grpSpPr>
          <a:xfrm>
            <a:off x="5364309" y="1012549"/>
            <a:ext cx="1656509" cy="1656509"/>
            <a:chOff x="5252030" y="2008764"/>
            <a:chExt cx="809336" cy="809336"/>
          </a:xfrm>
          <a:solidFill>
            <a:srgbClr val="00B0F0"/>
          </a:solidFill>
        </p:grpSpPr>
        <p:sp>
          <p:nvSpPr>
            <p:cNvPr id="91" name="椭圆 9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92" name="椭圆 91"/>
            <p:cNvSpPr/>
            <p:nvPr/>
          </p:nvSpPr>
          <p:spPr>
            <a:xfrm>
              <a:off x="5269270" y="2029388"/>
              <a:ext cx="769580" cy="769580"/>
            </a:xfrm>
            <a:prstGeom prst="ellipse">
              <a:avLst/>
            </a:prstGeom>
            <a:grp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96" name="组合 95"/>
          <p:cNvGrpSpPr/>
          <p:nvPr/>
        </p:nvGrpSpPr>
        <p:grpSpPr>
          <a:xfrm>
            <a:off x="2252257" y="1612776"/>
            <a:ext cx="1244798" cy="1244798"/>
            <a:chOff x="5252030" y="2008764"/>
            <a:chExt cx="809336" cy="809336"/>
          </a:xfrm>
        </p:grpSpPr>
        <p:sp>
          <p:nvSpPr>
            <p:cNvPr id="97" name="椭圆 96"/>
            <p:cNvSpPr/>
            <p:nvPr/>
          </p:nvSpPr>
          <p:spPr>
            <a:xfrm>
              <a:off x="5252030" y="2008764"/>
              <a:ext cx="809336" cy="809336"/>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98" name="椭圆 97"/>
            <p:cNvSpPr/>
            <p:nvPr/>
          </p:nvSpPr>
          <p:spPr>
            <a:xfrm>
              <a:off x="5269270" y="2029388"/>
              <a:ext cx="769580" cy="769580"/>
            </a:xfrm>
            <a:prstGeom prst="ellipse">
              <a:avLst/>
            </a:prstGeom>
            <a:solidFill>
              <a:srgbClr val="0070C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cxnSp>
        <p:nvCxnSpPr>
          <p:cNvPr id="99" name="直接连接符 13"/>
          <p:cNvCxnSpPr>
            <a:cxnSpLocks noChangeShapeType="1"/>
          </p:cNvCxnSpPr>
          <p:nvPr/>
        </p:nvCxnSpPr>
        <p:spPr bwMode="auto">
          <a:xfrm flipV="1">
            <a:off x="2017615" y="2695582"/>
            <a:ext cx="413953" cy="322088"/>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100" name="直接连接符 17"/>
          <p:cNvCxnSpPr>
            <a:cxnSpLocks noChangeShapeType="1"/>
          </p:cNvCxnSpPr>
          <p:nvPr/>
        </p:nvCxnSpPr>
        <p:spPr bwMode="auto">
          <a:xfrm>
            <a:off x="3407040" y="2558316"/>
            <a:ext cx="681323" cy="491172"/>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101" name="直接连接符 23"/>
          <p:cNvCxnSpPr>
            <a:cxnSpLocks noChangeShapeType="1"/>
            <a:endCxn id="111" idx="1"/>
          </p:cNvCxnSpPr>
          <p:nvPr/>
        </p:nvCxnSpPr>
        <p:spPr bwMode="auto">
          <a:xfrm>
            <a:off x="1044841" y="2803889"/>
            <a:ext cx="363984" cy="242094"/>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102" name="直接连接符 43"/>
          <p:cNvCxnSpPr>
            <a:cxnSpLocks noChangeShapeType="1"/>
          </p:cNvCxnSpPr>
          <p:nvPr/>
        </p:nvCxnSpPr>
        <p:spPr bwMode="auto">
          <a:xfrm flipV="1">
            <a:off x="3786841" y="3878046"/>
            <a:ext cx="301521" cy="278300"/>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grpSp>
        <p:nvGrpSpPr>
          <p:cNvPr id="103" name="组合 102"/>
          <p:cNvGrpSpPr/>
          <p:nvPr/>
        </p:nvGrpSpPr>
        <p:grpSpPr>
          <a:xfrm>
            <a:off x="7327456" y="2056974"/>
            <a:ext cx="630230" cy="630230"/>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Palatino Linotype"/>
                <a:ea typeface="宋体"/>
                <a:cs typeface="+mn-cs"/>
              </a:endParaRPr>
            </a:p>
          </p:txBody>
        </p:sp>
        <p:sp>
          <p:nvSpPr>
            <p:cNvPr id="105" name="椭圆 10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Palatino Linotype"/>
                <a:ea typeface="宋体"/>
                <a:cs typeface="+mn-cs"/>
              </a:endParaRPr>
            </a:p>
          </p:txBody>
        </p:sp>
      </p:grpSp>
      <p:grpSp>
        <p:nvGrpSpPr>
          <p:cNvPr id="106" name="组合 105"/>
          <p:cNvGrpSpPr/>
          <p:nvPr/>
        </p:nvGrpSpPr>
        <p:grpSpPr>
          <a:xfrm>
            <a:off x="3888910" y="2838180"/>
            <a:ext cx="1226559" cy="122655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a:ea typeface="宋体"/>
                <a:cs typeface="+mn-cs"/>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109" name="组合 108"/>
          <p:cNvGrpSpPr/>
          <p:nvPr/>
        </p:nvGrpSpPr>
        <p:grpSpPr>
          <a:xfrm>
            <a:off x="1268453" y="2905611"/>
            <a:ext cx="867139" cy="867139"/>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a:ea typeface="宋体"/>
                <a:cs typeface="+mn-cs"/>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sp>
        <p:nvSpPr>
          <p:cNvPr id="112" name="文本框 37"/>
          <p:cNvSpPr>
            <a:spLocks noChangeArrowheads="1"/>
          </p:cNvSpPr>
          <p:nvPr/>
        </p:nvSpPr>
        <p:spPr bwMode="auto">
          <a:xfrm>
            <a:off x="5843546" y="1452935"/>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2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方案</a:t>
            </a:r>
            <a:endParaRPr kumimoji="0" lang="en-US" altLang="zh-CN" sz="22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2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之四</a:t>
            </a:r>
            <a:endParaRPr kumimoji="0" lang="zh-CN" altLang="en-US" sz="2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文本框 37"/>
          <p:cNvSpPr>
            <a:spLocks noChangeArrowheads="1"/>
          </p:cNvSpPr>
          <p:nvPr/>
        </p:nvSpPr>
        <p:spPr bwMode="auto">
          <a:xfrm>
            <a:off x="4166202" y="3145468"/>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方案</a:t>
            </a:r>
            <a:endParaRPr kumimoji="0" lang="en-US" altLang="zh-CN" sz="19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之三</a:t>
            </a:r>
            <a:endPar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文本框 37"/>
          <p:cNvSpPr>
            <a:spLocks noChangeArrowheads="1"/>
          </p:cNvSpPr>
          <p:nvPr/>
        </p:nvSpPr>
        <p:spPr bwMode="auto">
          <a:xfrm>
            <a:off x="2535706" y="1936891"/>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方案</a:t>
            </a:r>
            <a:endParaRPr kumimoji="0" lang="en-US" altLang="zh-CN" sz="19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之二</a:t>
            </a:r>
            <a:endParaRPr kumimoji="0" lang="zh-CN" altLang="en-US" sz="19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 name="文本框 37"/>
          <p:cNvSpPr>
            <a:spLocks noChangeArrowheads="1"/>
          </p:cNvSpPr>
          <p:nvPr/>
        </p:nvSpPr>
        <p:spPr bwMode="auto">
          <a:xfrm>
            <a:off x="1455803" y="3132311"/>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方案</a:t>
            </a:r>
            <a:endParaRPr kumimoji="0" lang="en-US" altLang="zh-CN" sz="12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之一</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矩形 76"/>
          <p:cNvSpPr>
            <a:spLocks noChangeArrowheads="1"/>
          </p:cNvSpPr>
          <p:nvPr/>
        </p:nvSpPr>
        <p:spPr bwMode="auto">
          <a:xfrm>
            <a:off x="959142" y="386079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矩形 80"/>
          <p:cNvSpPr>
            <a:spLocks noChangeArrowheads="1"/>
          </p:cNvSpPr>
          <p:nvPr/>
        </p:nvSpPr>
        <p:spPr bwMode="auto">
          <a:xfrm>
            <a:off x="2145016" y="296235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81"/>
          <p:cNvSpPr>
            <a:spLocks noChangeArrowheads="1"/>
          </p:cNvSpPr>
          <p:nvPr/>
        </p:nvSpPr>
        <p:spPr bwMode="auto">
          <a:xfrm>
            <a:off x="3848923" y="4104677"/>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矩形 82"/>
          <p:cNvSpPr>
            <a:spLocks noChangeArrowheads="1"/>
          </p:cNvSpPr>
          <p:nvPr/>
        </p:nvSpPr>
        <p:spPr bwMode="auto">
          <a:xfrm>
            <a:off x="5482823" y="279555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文本框 13"/>
          <p:cNvSpPr txBox="1"/>
          <p:nvPr/>
        </p:nvSpPr>
        <p:spPr>
          <a:xfrm>
            <a:off x="5870768" y="3855647"/>
            <a:ext cx="2740626" cy="805129"/>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0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1" name="组合 120"/>
          <p:cNvGrpSpPr/>
          <p:nvPr/>
        </p:nvGrpSpPr>
        <p:grpSpPr>
          <a:xfrm>
            <a:off x="665688" y="2472736"/>
            <a:ext cx="420958" cy="420958"/>
            <a:chOff x="5252030" y="2008764"/>
            <a:chExt cx="809336" cy="809336"/>
          </a:xfrm>
        </p:grpSpPr>
        <p:sp>
          <p:nvSpPr>
            <p:cNvPr id="122" name="椭圆 121"/>
            <p:cNvSpPr/>
            <p:nvPr/>
          </p:nvSpPr>
          <p:spPr>
            <a:xfrm>
              <a:off x="5252030" y="2008764"/>
              <a:ext cx="809336" cy="809336"/>
            </a:xfrm>
            <a:prstGeom prst="ellipse">
              <a:avLst/>
            </a:prstGeom>
            <a:solidFill>
              <a:srgbClr val="00B0F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123" name="椭圆 122"/>
            <p:cNvSpPr/>
            <p:nvPr/>
          </p:nvSpPr>
          <p:spPr>
            <a:xfrm>
              <a:off x="5269270" y="2029388"/>
              <a:ext cx="769580" cy="769580"/>
            </a:xfrm>
            <a:prstGeom prst="ellipse">
              <a:avLst/>
            </a:prstGeom>
            <a:solidFill>
              <a:srgbClr val="00B0F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93" name="组合 92"/>
          <p:cNvGrpSpPr/>
          <p:nvPr/>
        </p:nvGrpSpPr>
        <p:grpSpPr>
          <a:xfrm>
            <a:off x="3366390" y="4068882"/>
            <a:ext cx="515519" cy="515519"/>
            <a:chOff x="5252030" y="2008764"/>
            <a:chExt cx="809336" cy="809336"/>
          </a:xfrm>
        </p:grpSpPr>
        <p:sp>
          <p:nvSpPr>
            <p:cNvPr id="94" name="椭圆 93"/>
            <p:cNvSpPr/>
            <p:nvPr/>
          </p:nvSpPr>
          <p:spPr>
            <a:xfrm>
              <a:off x="5252030" y="2008764"/>
              <a:ext cx="809336" cy="809336"/>
            </a:xfrm>
            <a:prstGeom prst="ellipse">
              <a:avLst/>
            </a:prstGeom>
            <a:solidFill>
              <a:srgbClr val="0070C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sp>
          <p:nvSpPr>
            <p:cNvPr id="95" name="椭圆 94"/>
            <p:cNvSpPr/>
            <p:nvPr/>
          </p:nvSpPr>
          <p:spPr>
            <a:xfrm>
              <a:off x="5269270" y="2029388"/>
              <a:ext cx="769580" cy="769580"/>
            </a:xfrm>
            <a:prstGeom prst="ellipse">
              <a:avLst/>
            </a:prstGeom>
            <a:solidFill>
              <a:srgbClr val="0070C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left)">
                                      <p:cBhvr>
                                        <p:cTn id="13" dur="500"/>
                                        <p:tgtEl>
                                          <p:spTgt spid="10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9"/>
                                        </p:tgtEl>
                                        <p:attrNameLst>
                                          <p:attrName>style.visibility</p:attrName>
                                        </p:attrNameLst>
                                      </p:cBhvr>
                                      <p:to>
                                        <p:strVal val="visible"/>
                                      </p:to>
                                    </p:set>
                                    <p:anim calcmode="lin" valueType="num">
                                      <p:cBhvr>
                                        <p:cTn id="17" dur="500" fill="hold"/>
                                        <p:tgtEl>
                                          <p:spTgt spid="109"/>
                                        </p:tgtEl>
                                        <p:attrNameLst>
                                          <p:attrName>ppt_w</p:attrName>
                                        </p:attrNameLst>
                                      </p:cBhvr>
                                      <p:tavLst>
                                        <p:tav tm="0">
                                          <p:val>
                                            <p:fltVal val="0"/>
                                          </p:val>
                                        </p:tav>
                                        <p:tav tm="100000">
                                          <p:val>
                                            <p:strVal val="#ppt_w"/>
                                          </p:val>
                                        </p:tav>
                                      </p:tavLst>
                                    </p:anim>
                                    <p:anim calcmode="lin" valueType="num">
                                      <p:cBhvr>
                                        <p:cTn id="18" dur="500" fill="hold"/>
                                        <p:tgtEl>
                                          <p:spTgt spid="109"/>
                                        </p:tgtEl>
                                        <p:attrNameLst>
                                          <p:attrName>ppt_h</p:attrName>
                                        </p:attrNameLst>
                                      </p:cBhvr>
                                      <p:tavLst>
                                        <p:tav tm="0">
                                          <p:val>
                                            <p:fltVal val="0"/>
                                          </p:val>
                                        </p:tav>
                                        <p:tav tm="100000">
                                          <p:val>
                                            <p:strVal val="#ppt_h"/>
                                          </p:val>
                                        </p:tav>
                                      </p:tavLst>
                                    </p:anim>
                                    <p:animEffect transition="in" filter="fade">
                                      <p:cBhvr>
                                        <p:cTn id="19" dur="500"/>
                                        <p:tgtEl>
                                          <p:spTgt spid="10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15"/>
                                        </p:tgtEl>
                                        <p:attrNameLst>
                                          <p:attrName>style.visibility</p:attrName>
                                        </p:attrNameLst>
                                      </p:cBhvr>
                                      <p:to>
                                        <p:strVal val="visible"/>
                                      </p:to>
                                    </p:set>
                                    <p:anim calcmode="lin" valueType="num">
                                      <p:cBhvr>
                                        <p:cTn id="23" dur="500" fill="hold"/>
                                        <p:tgtEl>
                                          <p:spTgt spid="115"/>
                                        </p:tgtEl>
                                        <p:attrNameLst>
                                          <p:attrName>ppt_w</p:attrName>
                                        </p:attrNameLst>
                                      </p:cBhvr>
                                      <p:tavLst>
                                        <p:tav tm="0">
                                          <p:val>
                                            <p:fltVal val="0"/>
                                          </p:val>
                                        </p:tav>
                                        <p:tav tm="100000">
                                          <p:val>
                                            <p:strVal val="#ppt_w"/>
                                          </p:val>
                                        </p:tav>
                                      </p:tavLst>
                                    </p:anim>
                                    <p:anim calcmode="lin" valueType="num">
                                      <p:cBhvr>
                                        <p:cTn id="24" dur="500" fill="hold"/>
                                        <p:tgtEl>
                                          <p:spTgt spid="115"/>
                                        </p:tgtEl>
                                        <p:attrNameLst>
                                          <p:attrName>ppt_h</p:attrName>
                                        </p:attrNameLst>
                                      </p:cBhvr>
                                      <p:tavLst>
                                        <p:tav tm="0">
                                          <p:val>
                                            <p:fltVal val="0"/>
                                          </p:val>
                                        </p:tav>
                                        <p:tav tm="100000">
                                          <p:val>
                                            <p:strVal val="#ppt_h"/>
                                          </p:val>
                                        </p:tav>
                                      </p:tavLst>
                                    </p:anim>
                                    <p:animEffect transition="in" filter="fade">
                                      <p:cBhvr>
                                        <p:cTn id="25" dur="500"/>
                                        <p:tgtEl>
                                          <p:spTgt spid="11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left)">
                                      <p:cBhvr>
                                        <p:cTn id="29" dur="500"/>
                                        <p:tgtEl>
                                          <p:spTgt spid="99"/>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96"/>
                                        </p:tgtEl>
                                        <p:attrNameLst>
                                          <p:attrName>style.visibility</p:attrName>
                                        </p:attrNameLst>
                                      </p:cBhvr>
                                      <p:to>
                                        <p:strVal val="visible"/>
                                      </p:to>
                                    </p:set>
                                    <p:anim calcmode="lin" valueType="num">
                                      <p:cBhvr>
                                        <p:cTn id="33" dur="500" fill="hold"/>
                                        <p:tgtEl>
                                          <p:spTgt spid="96"/>
                                        </p:tgtEl>
                                        <p:attrNameLst>
                                          <p:attrName>ppt_w</p:attrName>
                                        </p:attrNameLst>
                                      </p:cBhvr>
                                      <p:tavLst>
                                        <p:tav tm="0">
                                          <p:val>
                                            <p:fltVal val="0"/>
                                          </p:val>
                                        </p:tav>
                                        <p:tav tm="100000">
                                          <p:val>
                                            <p:strVal val="#ppt_w"/>
                                          </p:val>
                                        </p:tav>
                                      </p:tavLst>
                                    </p:anim>
                                    <p:anim calcmode="lin" valueType="num">
                                      <p:cBhvr>
                                        <p:cTn id="34" dur="500" fill="hold"/>
                                        <p:tgtEl>
                                          <p:spTgt spid="96"/>
                                        </p:tgtEl>
                                        <p:attrNameLst>
                                          <p:attrName>ppt_h</p:attrName>
                                        </p:attrNameLst>
                                      </p:cBhvr>
                                      <p:tavLst>
                                        <p:tav tm="0">
                                          <p:val>
                                            <p:fltVal val="0"/>
                                          </p:val>
                                        </p:tav>
                                        <p:tav tm="100000">
                                          <p:val>
                                            <p:strVal val="#ppt_h"/>
                                          </p:val>
                                        </p:tav>
                                      </p:tavLst>
                                    </p:anim>
                                    <p:animEffect transition="in" filter="fade">
                                      <p:cBhvr>
                                        <p:cTn id="35" dur="500"/>
                                        <p:tgtEl>
                                          <p:spTgt spid="9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p:cTn id="39" dur="500" fill="hold"/>
                                        <p:tgtEl>
                                          <p:spTgt spid="114"/>
                                        </p:tgtEl>
                                        <p:attrNameLst>
                                          <p:attrName>ppt_w</p:attrName>
                                        </p:attrNameLst>
                                      </p:cBhvr>
                                      <p:tavLst>
                                        <p:tav tm="0">
                                          <p:val>
                                            <p:fltVal val="0"/>
                                          </p:val>
                                        </p:tav>
                                        <p:tav tm="100000">
                                          <p:val>
                                            <p:strVal val="#ppt_w"/>
                                          </p:val>
                                        </p:tav>
                                      </p:tavLst>
                                    </p:anim>
                                    <p:anim calcmode="lin" valueType="num">
                                      <p:cBhvr>
                                        <p:cTn id="40" dur="500" fill="hold"/>
                                        <p:tgtEl>
                                          <p:spTgt spid="114"/>
                                        </p:tgtEl>
                                        <p:attrNameLst>
                                          <p:attrName>ppt_h</p:attrName>
                                        </p:attrNameLst>
                                      </p:cBhvr>
                                      <p:tavLst>
                                        <p:tav tm="0">
                                          <p:val>
                                            <p:fltVal val="0"/>
                                          </p:val>
                                        </p:tav>
                                        <p:tav tm="100000">
                                          <p:val>
                                            <p:strVal val="#ppt_h"/>
                                          </p:val>
                                        </p:tav>
                                      </p:tavLst>
                                    </p:anim>
                                    <p:animEffect transition="in" filter="fade">
                                      <p:cBhvr>
                                        <p:cTn id="41" dur="500"/>
                                        <p:tgtEl>
                                          <p:spTgt spid="114"/>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left)">
                                      <p:cBhvr>
                                        <p:cTn id="45" dur="500"/>
                                        <p:tgtEl>
                                          <p:spTgt spid="100"/>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p:cTn id="49" dur="500" fill="hold"/>
                                        <p:tgtEl>
                                          <p:spTgt spid="106"/>
                                        </p:tgtEl>
                                        <p:attrNameLst>
                                          <p:attrName>ppt_w</p:attrName>
                                        </p:attrNameLst>
                                      </p:cBhvr>
                                      <p:tavLst>
                                        <p:tav tm="0">
                                          <p:val>
                                            <p:fltVal val="0"/>
                                          </p:val>
                                        </p:tav>
                                        <p:tav tm="100000">
                                          <p:val>
                                            <p:strVal val="#ppt_w"/>
                                          </p:val>
                                        </p:tav>
                                      </p:tavLst>
                                    </p:anim>
                                    <p:anim calcmode="lin" valueType="num">
                                      <p:cBhvr>
                                        <p:cTn id="50" dur="500" fill="hold"/>
                                        <p:tgtEl>
                                          <p:spTgt spid="106"/>
                                        </p:tgtEl>
                                        <p:attrNameLst>
                                          <p:attrName>ppt_h</p:attrName>
                                        </p:attrNameLst>
                                      </p:cBhvr>
                                      <p:tavLst>
                                        <p:tav tm="0">
                                          <p:val>
                                            <p:fltVal val="0"/>
                                          </p:val>
                                        </p:tav>
                                        <p:tav tm="100000">
                                          <p:val>
                                            <p:strVal val="#ppt_h"/>
                                          </p:val>
                                        </p:tav>
                                      </p:tavLst>
                                    </p:anim>
                                    <p:animEffect transition="in" filter="fade">
                                      <p:cBhvr>
                                        <p:cTn id="51" dur="500"/>
                                        <p:tgtEl>
                                          <p:spTgt spid="106"/>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13"/>
                                        </p:tgtEl>
                                        <p:attrNameLst>
                                          <p:attrName>style.visibility</p:attrName>
                                        </p:attrNameLst>
                                      </p:cBhvr>
                                      <p:to>
                                        <p:strVal val="visible"/>
                                      </p:to>
                                    </p:set>
                                    <p:anim calcmode="lin" valueType="num">
                                      <p:cBhvr>
                                        <p:cTn id="55" dur="500" fill="hold"/>
                                        <p:tgtEl>
                                          <p:spTgt spid="113"/>
                                        </p:tgtEl>
                                        <p:attrNameLst>
                                          <p:attrName>ppt_w</p:attrName>
                                        </p:attrNameLst>
                                      </p:cBhvr>
                                      <p:tavLst>
                                        <p:tav tm="0">
                                          <p:val>
                                            <p:fltVal val="0"/>
                                          </p:val>
                                        </p:tav>
                                        <p:tav tm="100000">
                                          <p:val>
                                            <p:strVal val="#ppt_w"/>
                                          </p:val>
                                        </p:tav>
                                      </p:tavLst>
                                    </p:anim>
                                    <p:anim calcmode="lin" valueType="num">
                                      <p:cBhvr>
                                        <p:cTn id="56" dur="500" fill="hold"/>
                                        <p:tgtEl>
                                          <p:spTgt spid="113"/>
                                        </p:tgtEl>
                                        <p:attrNameLst>
                                          <p:attrName>ppt_h</p:attrName>
                                        </p:attrNameLst>
                                      </p:cBhvr>
                                      <p:tavLst>
                                        <p:tav tm="0">
                                          <p:val>
                                            <p:fltVal val="0"/>
                                          </p:val>
                                        </p:tav>
                                        <p:tav tm="100000">
                                          <p:val>
                                            <p:strVal val="#ppt_h"/>
                                          </p:val>
                                        </p:tav>
                                      </p:tavLst>
                                    </p:anim>
                                    <p:animEffect transition="in" filter="fade">
                                      <p:cBhvr>
                                        <p:cTn id="57" dur="500"/>
                                        <p:tgtEl>
                                          <p:spTgt spid="113"/>
                                        </p:tgtEl>
                                      </p:cBhvr>
                                    </p:animEffect>
                                  </p:childTnLst>
                                </p:cTn>
                              </p:par>
                            </p:childTnLst>
                          </p:cTn>
                        </p:par>
                        <p:par>
                          <p:cTn id="58" fill="hold">
                            <p:stCondLst>
                              <p:cond delay="5000"/>
                            </p:stCondLst>
                            <p:childTnLst>
                              <p:par>
                                <p:cTn id="59" presetID="22" presetClass="entr" presetSubtype="2" fill="hold" nodeType="afterEffect">
                                  <p:stCondLst>
                                    <p:cond delay="0"/>
                                  </p:stCondLst>
                                  <p:childTnLst>
                                    <p:set>
                                      <p:cBhvr>
                                        <p:cTn id="60" dur="1" fill="hold">
                                          <p:stCondLst>
                                            <p:cond delay="0"/>
                                          </p:stCondLst>
                                        </p:cTn>
                                        <p:tgtEl>
                                          <p:spTgt spid="102"/>
                                        </p:tgtEl>
                                        <p:attrNameLst>
                                          <p:attrName>style.visibility</p:attrName>
                                        </p:attrNameLst>
                                      </p:cBhvr>
                                      <p:to>
                                        <p:strVal val="visible"/>
                                      </p:to>
                                    </p:set>
                                    <p:animEffect transition="in" filter="wipe(right)">
                                      <p:cBhvr>
                                        <p:cTn id="61" dur="500"/>
                                        <p:tgtEl>
                                          <p:spTgt spid="102"/>
                                        </p:tgtEl>
                                      </p:cBhvr>
                                    </p:animEffect>
                                  </p:childTnLst>
                                </p:cTn>
                              </p:par>
                              <p:par>
                                <p:cTn id="62" presetID="22" presetClass="entr" presetSubtype="8" fill="hold"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wipe(left)">
                                      <p:cBhvr>
                                        <p:cTn id="64" dur="500"/>
                                        <p:tgtEl>
                                          <p:spTgt spid="89"/>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93"/>
                                        </p:tgtEl>
                                        <p:attrNameLst>
                                          <p:attrName>style.visibility</p:attrName>
                                        </p:attrNameLst>
                                      </p:cBhvr>
                                      <p:to>
                                        <p:strVal val="visible"/>
                                      </p:to>
                                    </p:set>
                                    <p:anim calcmode="lin" valueType="num">
                                      <p:cBhvr>
                                        <p:cTn id="68" dur="500" fill="hold"/>
                                        <p:tgtEl>
                                          <p:spTgt spid="93"/>
                                        </p:tgtEl>
                                        <p:attrNameLst>
                                          <p:attrName>ppt_w</p:attrName>
                                        </p:attrNameLst>
                                      </p:cBhvr>
                                      <p:tavLst>
                                        <p:tav tm="0">
                                          <p:val>
                                            <p:fltVal val="0"/>
                                          </p:val>
                                        </p:tav>
                                        <p:tav tm="100000">
                                          <p:val>
                                            <p:strVal val="#ppt_w"/>
                                          </p:val>
                                        </p:tav>
                                      </p:tavLst>
                                    </p:anim>
                                    <p:anim calcmode="lin" valueType="num">
                                      <p:cBhvr>
                                        <p:cTn id="69" dur="500" fill="hold"/>
                                        <p:tgtEl>
                                          <p:spTgt spid="93"/>
                                        </p:tgtEl>
                                        <p:attrNameLst>
                                          <p:attrName>ppt_h</p:attrName>
                                        </p:attrNameLst>
                                      </p:cBhvr>
                                      <p:tavLst>
                                        <p:tav tm="0">
                                          <p:val>
                                            <p:fltVal val="0"/>
                                          </p:val>
                                        </p:tav>
                                        <p:tav tm="100000">
                                          <p:val>
                                            <p:strVal val="#ppt_h"/>
                                          </p:val>
                                        </p:tav>
                                      </p:tavLst>
                                    </p:anim>
                                    <p:animEffect transition="in" filter="fade">
                                      <p:cBhvr>
                                        <p:cTn id="70" dur="500"/>
                                        <p:tgtEl>
                                          <p:spTgt spid="93"/>
                                        </p:tgtEl>
                                      </p:cBhvr>
                                    </p:animEffect>
                                  </p:childTnLst>
                                </p:cTn>
                              </p:par>
                              <p:par>
                                <p:cTn id="71" presetID="53" presetClass="entr" presetSubtype="16" fill="hold" nodeType="withEffect">
                                  <p:stCondLst>
                                    <p:cond delay="0"/>
                                  </p:stCondLst>
                                  <p:childTnLst>
                                    <p:set>
                                      <p:cBhvr>
                                        <p:cTn id="72" dur="1" fill="hold">
                                          <p:stCondLst>
                                            <p:cond delay="0"/>
                                          </p:stCondLst>
                                        </p:cTn>
                                        <p:tgtEl>
                                          <p:spTgt spid="90"/>
                                        </p:tgtEl>
                                        <p:attrNameLst>
                                          <p:attrName>style.visibility</p:attrName>
                                        </p:attrNameLst>
                                      </p:cBhvr>
                                      <p:to>
                                        <p:strVal val="visible"/>
                                      </p:to>
                                    </p:set>
                                    <p:anim calcmode="lin" valueType="num">
                                      <p:cBhvr>
                                        <p:cTn id="73" dur="500" fill="hold"/>
                                        <p:tgtEl>
                                          <p:spTgt spid="90"/>
                                        </p:tgtEl>
                                        <p:attrNameLst>
                                          <p:attrName>ppt_w</p:attrName>
                                        </p:attrNameLst>
                                      </p:cBhvr>
                                      <p:tavLst>
                                        <p:tav tm="0">
                                          <p:val>
                                            <p:fltVal val="0"/>
                                          </p:val>
                                        </p:tav>
                                        <p:tav tm="100000">
                                          <p:val>
                                            <p:strVal val="#ppt_w"/>
                                          </p:val>
                                        </p:tav>
                                      </p:tavLst>
                                    </p:anim>
                                    <p:anim calcmode="lin" valueType="num">
                                      <p:cBhvr>
                                        <p:cTn id="74" dur="500" fill="hold"/>
                                        <p:tgtEl>
                                          <p:spTgt spid="90"/>
                                        </p:tgtEl>
                                        <p:attrNameLst>
                                          <p:attrName>ppt_h</p:attrName>
                                        </p:attrNameLst>
                                      </p:cBhvr>
                                      <p:tavLst>
                                        <p:tav tm="0">
                                          <p:val>
                                            <p:fltVal val="0"/>
                                          </p:val>
                                        </p:tav>
                                        <p:tav tm="100000">
                                          <p:val>
                                            <p:strVal val="#ppt_h"/>
                                          </p:val>
                                        </p:tav>
                                      </p:tavLst>
                                    </p:anim>
                                    <p:animEffect transition="in" filter="fade">
                                      <p:cBhvr>
                                        <p:cTn id="75" dur="500"/>
                                        <p:tgtEl>
                                          <p:spTgt spid="90"/>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12"/>
                                        </p:tgtEl>
                                        <p:attrNameLst>
                                          <p:attrName>style.visibility</p:attrName>
                                        </p:attrNameLst>
                                      </p:cBhvr>
                                      <p:to>
                                        <p:strVal val="visible"/>
                                      </p:to>
                                    </p:set>
                                    <p:anim calcmode="lin" valueType="num">
                                      <p:cBhvr>
                                        <p:cTn id="79" dur="500" fill="hold"/>
                                        <p:tgtEl>
                                          <p:spTgt spid="112"/>
                                        </p:tgtEl>
                                        <p:attrNameLst>
                                          <p:attrName>ppt_w</p:attrName>
                                        </p:attrNameLst>
                                      </p:cBhvr>
                                      <p:tavLst>
                                        <p:tav tm="0">
                                          <p:val>
                                            <p:fltVal val="0"/>
                                          </p:val>
                                        </p:tav>
                                        <p:tav tm="100000">
                                          <p:val>
                                            <p:strVal val="#ppt_w"/>
                                          </p:val>
                                        </p:tav>
                                      </p:tavLst>
                                    </p:anim>
                                    <p:anim calcmode="lin" valueType="num">
                                      <p:cBhvr>
                                        <p:cTn id="80" dur="500" fill="hold"/>
                                        <p:tgtEl>
                                          <p:spTgt spid="112"/>
                                        </p:tgtEl>
                                        <p:attrNameLst>
                                          <p:attrName>ppt_h</p:attrName>
                                        </p:attrNameLst>
                                      </p:cBhvr>
                                      <p:tavLst>
                                        <p:tav tm="0">
                                          <p:val>
                                            <p:fltVal val="0"/>
                                          </p:val>
                                        </p:tav>
                                        <p:tav tm="100000">
                                          <p:val>
                                            <p:strVal val="#ppt_h"/>
                                          </p:val>
                                        </p:tav>
                                      </p:tavLst>
                                    </p:anim>
                                    <p:animEffect transition="in" filter="fade">
                                      <p:cBhvr>
                                        <p:cTn id="81" dur="500"/>
                                        <p:tgtEl>
                                          <p:spTgt spid="112"/>
                                        </p:tgtEl>
                                      </p:cBhvr>
                                    </p:animEffect>
                                  </p:childTnLst>
                                </p:cTn>
                              </p:par>
                            </p:childTnLst>
                          </p:cTn>
                        </p:par>
                        <p:par>
                          <p:cTn id="82" fill="hold">
                            <p:stCondLst>
                              <p:cond delay="6500"/>
                            </p:stCondLst>
                            <p:childTnLst>
                              <p:par>
                                <p:cTn id="83" presetID="22" presetClass="entr" presetSubtype="8"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Effect transition="in" filter="wipe(left)">
                                      <p:cBhvr>
                                        <p:cTn id="85" dur="500"/>
                                        <p:tgtEl>
                                          <p:spTgt spid="88"/>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116"/>
                                        </p:tgtEl>
                                        <p:attrNameLst>
                                          <p:attrName>style.visibility</p:attrName>
                                        </p:attrNameLst>
                                      </p:cBhvr>
                                      <p:to>
                                        <p:strVal val="visible"/>
                                      </p:to>
                                    </p:set>
                                    <p:animEffect transition="in" filter="fade">
                                      <p:cBhvr>
                                        <p:cTn id="94" dur="400"/>
                                        <p:tgtEl>
                                          <p:spTgt spid="116"/>
                                        </p:tgtEl>
                                      </p:cBhvr>
                                    </p:animEffect>
                                  </p:childTnLst>
                                </p:cTn>
                              </p:par>
                              <p:par>
                                <p:cTn id="95" presetID="10" presetClass="entr" presetSubtype="0" fill="hold" grpId="0" nodeType="withEffect">
                                  <p:stCondLst>
                                    <p:cond delay="250"/>
                                  </p:stCondLst>
                                  <p:childTnLst>
                                    <p:set>
                                      <p:cBhvr>
                                        <p:cTn id="96" dur="1" fill="hold">
                                          <p:stCondLst>
                                            <p:cond delay="0"/>
                                          </p:stCondLst>
                                        </p:cTn>
                                        <p:tgtEl>
                                          <p:spTgt spid="117"/>
                                        </p:tgtEl>
                                        <p:attrNameLst>
                                          <p:attrName>style.visibility</p:attrName>
                                        </p:attrNameLst>
                                      </p:cBhvr>
                                      <p:to>
                                        <p:strVal val="visible"/>
                                      </p:to>
                                    </p:set>
                                    <p:animEffect transition="in" filter="fade">
                                      <p:cBhvr>
                                        <p:cTn id="97" dur="500"/>
                                        <p:tgtEl>
                                          <p:spTgt spid="117"/>
                                        </p:tgtEl>
                                      </p:cBhvr>
                                    </p:animEffect>
                                  </p:childTnLst>
                                </p:cTn>
                              </p:par>
                              <p:par>
                                <p:cTn id="98" presetID="10" presetClass="entr" presetSubtype="0" fill="hold" grpId="0" nodeType="withEffect">
                                  <p:stCondLst>
                                    <p:cond delay="250"/>
                                  </p:stCondLst>
                                  <p:childTnLst>
                                    <p:set>
                                      <p:cBhvr>
                                        <p:cTn id="99" dur="1" fill="hold">
                                          <p:stCondLst>
                                            <p:cond delay="0"/>
                                          </p:stCondLst>
                                        </p:cTn>
                                        <p:tgtEl>
                                          <p:spTgt spid="118"/>
                                        </p:tgtEl>
                                        <p:attrNameLst>
                                          <p:attrName>style.visibility</p:attrName>
                                        </p:attrNameLst>
                                      </p:cBhvr>
                                      <p:to>
                                        <p:strVal val="visible"/>
                                      </p:to>
                                    </p:set>
                                    <p:animEffect transition="in" filter="fade">
                                      <p:cBhvr>
                                        <p:cTn id="100" dur="400"/>
                                        <p:tgtEl>
                                          <p:spTgt spid="118"/>
                                        </p:tgtEl>
                                      </p:cBhvr>
                                    </p:animEffect>
                                  </p:childTnLst>
                                </p:cTn>
                              </p:par>
                              <p:par>
                                <p:cTn id="101" presetID="10" presetClass="entr" presetSubtype="0" fill="hold" grpId="0" nodeType="withEffect">
                                  <p:stCondLst>
                                    <p:cond delay="250"/>
                                  </p:stCondLst>
                                  <p:childTnLst>
                                    <p:set>
                                      <p:cBhvr>
                                        <p:cTn id="102" dur="1" fill="hold">
                                          <p:stCondLst>
                                            <p:cond delay="0"/>
                                          </p:stCondLst>
                                        </p:cTn>
                                        <p:tgtEl>
                                          <p:spTgt spid="119"/>
                                        </p:tgtEl>
                                        <p:attrNameLst>
                                          <p:attrName>style.visibility</p:attrName>
                                        </p:attrNameLst>
                                      </p:cBhvr>
                                      <p:to>
                                        <p:strVal val="visible"/>
                                      </p:to>
                                    </p:set>
                                    <p:animEffect transition="in" filter="fade">
                                      <p:cBhvr>
                                        <p:cTn id="103" dur="500"/>
                                        <p:tgtEl>
                                          <p:spTgt spid="119"/>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wipe(right)">
                                      <p:cBhvr>
                                        <p:cTn id="106" dur="7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p:bldP spid="117" grpId="0"/>
      <p:bldP spid="118" grpId="0"/>
      <p:bldP spid="119" grpId="0"/>
      <p:bldP spid="1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58290" cy="3075632"/>
          </a:xfrm>
          <a:prstGeom prst="rect">
            <a:avLst/>
          </a:prstGeom>
        </p:spPr>
      </p:pic>
      <p:sp>
        <p:nvSpPr>
          <p:cNvPr id="55" name="圆角矩形 54"/>
          <p:cNvSpPr/>
          <p:nvPr/>
        </p:nvSpPr>
        <p:spPr>
          <a:xfrm>
            <a:off x="-179734" y="1348408"/>
            <a:ext cx="5423449" cy="672147"/>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3600" b="1" kern="0" dirty="0" smtClean="0">
                <a:solidFill>
                  <a:srgbClr val="04447F"/>
                </a:solidFill>
                <a:latin typeface="微软雅黑" panose="020B0503020204020204" pitchFamily="34" charset="-122"/>
                <a:ea typeface="微软雅黑" panose="020B0503020204020204" pitchFamily="34" charset="-122"/>
              </a:rPr>
              <a:t>医疗医药行业工作总结</a:t>
            </a:r>
            <a:endParaRPr lang="zh-CN" altLang="en-US" sz="3600" b="1" kern="0" dirty="0">
              <a:solidFill>
                <a:srgbClr val="04447F"/>
              </a:solidFill>
              <a:latin typeface="微软雅黑" panose="020B0503020204020204" pitchFamily="34" charset="-122"/>
              <a:ea typeface="微软雅黑" panose="020B0503020204020204" pitchFamily="34" charset="-122"/>
            </a:endParaRPr>
          </a:p>
        </p:txBody>
      </p:sp>
      <p:sp>
        <p:nvSpPr>
          <p:cNvPr id="56" name="文本框 3"/>
          <p:cNvSpPr txBox="1">
            <a:spLocks noChangeArrowheads="1"/>
          </p:cNvSpPr>
          <p:nvPr/>
        </p:nvSpPr>
        <p:spPr bwMode="auto">
          <a:xfrm>
            <a:off x="825773" y="2020555"/>
            <a:ext cx="3741847" cy="636490"/>
          </a:xfrm>
          <a:prstGeom prst="rect">
            <a:avLst/>
          </a:prstGeom>
          <a:noFill/>
          <a:ln w="9525">
            <a:noFill/>
            <a:miter lim="800000"/>
          </a:ln>
        </p:spPr>
        <p:txBody>
          <a:bodyPr wrap="square" lIns="81693" tIns="40847" rIns="81693" bIns="40847">
            <a:spAutoFit/>
          </a:bodyPr>
          <a:lstStyle/>
          <a:p>
            <a:pPr algn="ctr" defTabSz="685800"/>
            <a:r>
              <a:rPr lang="zh-CN" altLang="en-US" dirty="0" smtClean="0">
                <a:solidFill>
                  <a:srgbClr val="04447F"/>
                </a:solidFill>
                <a:latin typeface="微软雅黑" panose="020B0503020204020204" pitchFamily="34" charset="-122"/>
                <a:ea typeface="微软雅黑" panose="020B0503020204020204" pitchFamily="34" charset="-122"/>
              </a:rPr>
              <a:t>工作汇报</a:t>
            </a:r>
            <a:r>
              <a:rPr lang="en-US" altLang="zh-CN" dirty="0" smtClean="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年终总结</a:t>
            </a:r>
            <a:r>
              <a:rPr lang="en-US" altLang="zh-CN" dirty="0" smtClean="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述职报告 </a:t>
            </a:r>
            <a:r>
              <a:rPr lang="en-US" altLang="zh-CN" dirty="0">
                <a:solidFill>
                  <a:srgbClr val="04447F"/>
                </a:solidFill>
                <a:latin typeface="微软雅黑" panose="020B0503020204020204" pitchFamily="34" charset="-122"/>
                <a:ea typeface="微软雅黑" panose="020B0503020204020204" pitchFamily="34" charset="-122"/>
              </a:rPr>
              <a:t>| </a:t>
            </a:r>
            <a:r>
              <a:rPr lang="zh-CN" altLang="en-US" dirty="0" smtClean="0">
                <a:solidFill>
                  <a:srgbClr val="04447F"/>
                </a:solidFill>
                <a:latin typeface="微软雅黑" panose="020B0503020204020204" pitchFamily="34" charset="-122"/>
                <a:ea typeface="微软雅黑" panose="020B0503020204020204" pitchFamily="34" charset="-122"/>
              </a:rPr>
              <a:t>商务通用</a:t>
            </a:r>
            <a:endParaRPr lang="zh-CN" altLang="zh-CN" dirty="0">
              <a:solidFill>
                <a:srgbClr val="04447F"/>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620466" y="3329192"/>
            <a:ext cx="5423449" cy="672147"/>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zh-CN" altLang="en-US" sz="3600" b="1" kern="0" dirty="0" smtClean="0">
                <a:solidFill>
                  <a:srgbClr val="04447F"/>
                </a:solidFill>
                <a:latin typeface="微软雅黑" panose="020B0503020204020204" pitchFamily="34" charset="-122"/>
                <a:ea typeface="微软雅黑" panose="020B0503020204020204" pitchFamily="34" charset="-122"/>
              </a:rPr>
              <a:t>谢谢观赏 欢迎下载</a:t>
            </a:r>
            <a:endParaRPr lang="zh-CN" altLang="en-US" sz="3600" b="1" kern="0" dirty="0">
              <a:solidFill>
                <a:srgbClr val="04447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75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1500"/>
                                        <p:tgtEl>
                                          <p:spTgt spid="55"/>
                                        </p:tgtEl>
                                      </p:cBhvr>
                                    </p:animEffect>
                                  </p:childTnLst>
                                </p:cTn>
                              </p:par>
                              <p:par>
                                <p:cTn id="8" presetID="23" presetClass="entr" presetSubtype="528" fill="hold" grpId="0" nodeType="withEffect">
                                  <p:stCondLst>
                                    <p:cond delay="4000"/>
                                  </p:stCondLst>
                                  <p:iterate type="lt">
                                    <p:tmPct val="10000"/>
                                  </p:iterate>
                                  <p:childTnLst>
                                    <p:set>
                                      <p:cBhvr>
                                        <p:cTn id="9" dur="1" fill="hold">
                                          <p:stCondLst>
                                            <p:cond delay="0"/>
                                          </p:stCondLst>
                                        </p:cTn>
                                        <p:tgtEl>
                                          <p:spTgt spid="56"/>
                                        </p:tgtEl>
                                        <p:attrNameLst>
                                          <p:attrName>style.visibility</p:attrName>
                                        </p:attrNameLst>
                                      </p:cBhvr>
                                      <p:to>
                                        <p:strVal val="visible"/>
                                      </p:to>
                                    </p:set>
                                    <p:anim calcmode="lin" valueType="num">
                                      <p:cBhvr>
                                        <p:cTn id="10" dur="500" fill="hold"/>
                                        <p:tgtEl>
                                          <p:spTgt spid="56"/>
                                        </p:tgtEl>
                                        <p:attrNameLst>
                                          <p:attrName>ppt_w</p:attrName>
                                        </p:attrNameLst>
                                      </p:cBhvr>
                                      <p:tavLst>
                                        <p:tav tm="0">
                                          <p:val>
                                            <p:fltVal val="0"/>
                                          </p:val>
                                        </p:tav>
                                        <p:tav tm="100000">
                                          <p:val>
                                            <p:strVal val="#ppt_w"/>
                                          </p:val>
                                        </p:tav>
                                      </p:tavLst>
                                    </p:anim>
                                    <p:anim calcmode="lin" valueType="num">
                                      <p:cBhvr>
                                        <p:cTn id="11" dur="500" fill="hold"/>
                                        <p:tgtEl>
                                          <p:spTgt spid="56"/>
                                        </p:tgtEl>
                                        <p:attrNameLst>
                                          <p:attrName>ppt_h</p:attrName>
                                        </p:attrNameLst>
                                      </p:cBhvr>
                                      <p:tavLst>
                                        <p:tav tm="0">
                                          <p:val>
                                            <p:fltVal val="0"/>
                                          </p:val>
                                        </p:tav>
                                        <p:tav tm="100000">
                                          <p:val>
                                            <p:strVal val="#ppt_h"/>
                                          </p:val>
                                        </p:tav>
                                      </p:tavLst>
                                    </p:anim>
                                    <p:anim calcmode="lin" valueType="num">
                                      <p:cBhvr>
                                        <p:cTn id="12" dur="500" fill="hold"/>
                                        <p:tgtEl>
                                          <p:spTgt spid="56"/>
                                        </p:tgtEl>
                                        <p:attrNameLst>
                                          <p:attrName>ppt_x</p:attrName>
                                        </p:attrNameLst>
                                      </p:cBhvr>
                                      <p:tavLst>
                                        <p:tav tm="0">
                                          <p:val>
                                            <p:fltVal val="0.5"/>
                                          </p:val>
                                        </p:tav>
                                        <p:tav tm="100000">
                                          <p:val>
                                            <p:strVal val="#ppt_x"/>
                                          </p:val>
                                        </p:tav>
                                      </p:tavLst>
                                    </p:anim>
                                    <p:anim calcmode="lin" valueType="num">
                                      <p:cBhvr>
                                        <p:cTn id="13" dur="500" fill="hold"/>
                                        <p:tgtEl>
                                          <p:spTgt spid="56"/>
                                        </p:tgtEl>
                                        <p:attrNameLst>
                                          <p:attrName>ppt_y</p:attrName>
                                        </p:attrNameLst>
                                      </p:cBhvr>
                                      <p:tavLst>
                                        <p:tav tm="0">
                                          <p:val>
                                            <p:fltVal val="0.5"/>
                                          </p:val>
                                        </p:tav>
                                        <p:tav tm="100000">
                                          <p:val>
                                            <p:strVal val="#ppt_y"/>
                                          </p:val>
                                        </p:tav>
                                      </p:tavLst>
                                    </p:anim>
                                  </p:childTnLst>
                                </p:cTn>
                              </p:par>
                              <p:par>
                                <p:cTn id="14" presetID="22" presetClass="entr" presetSubtype="8" fill="hold" grpId="0" nodeType="withEffect">
                                  <p:stCondLst>
                                    <p:cond delay="175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7090"/>
            <a:ext cx="9135745" cy="760730"/>
            <a:chOff x="4445" y="847090"/>
            <a:chExt cx="9135745" cy="760730"/>
          </a:xfrm>
        </p:grpSpPr>
        <p:sp>
          <p:nvSpPr>
            <p:cNvPr id="749" name="矩形"/>
            <p:cNvSpPr>
              <a:spLocks/>
            </p:cNvSpPr>
            <p:nvPr/>
          </p:nvSpPr>
          <p:spPr>
            <a:xfrm rot="0">
              <a:off x="4445" y="847090"/>
              <a:ext cx="9136380" cy="761365"/>
            </a:xfrm>
            <a:prstGeom prst="rect"/>
            <a:solidFill>
              <a:srgbClr val="00B0F0"/>
            </a:solidFill>
            <a:ln w="0">
              <a:noFill/>
              <a:prstDash/>
            </a:ln>
          </p:spPr>
          <p:txBody>
            <a:bodyPr wrap="square" lIns="34290" tIns="34290" rIns="34290" bIns="3429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200" cap="none" dirty="0" smtClean="0" b="0" strike="noStrike">
                <a:latin typeface="Arial" charset="0"/>
                <a:ea typeface="Arial" charset="0"/>
              </a:endParaRPr>
            </a:p>
          </p:txBody>
        </p:sp>
        <p:sp>
          <p:nvSpPr>
            <p:cNvPr id="750" name="更多资源请关注微信公众号：学苑君"/>
            <p:cNvSpPr txBox="1">
              <a:spLocks/>
            </p:cNvSpPr>
            <p:nvPr/>
          </p:nvSpPr>
          <p:spPr>
            <a:xfrm rot="0">
              <a:off x="4445" y="1076960"/>
              <a:ext cx="9136380" cy="30035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1020_7069424/fImage27348590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780706" y="916360"/>
            <a:ext cx="1600200" cy="1522412"/>
            <a:chOff x="1424226" y="1858045"/>
            <a:chExt cx="1600200" cy="1522412"/>
          </a:xfrm>
        </p:grpSpPr>
        <p:grpSp>
          <p:nvGrpSpPr>
            <p:cNvPr id="45" name="组合 35"/>
            <p:cNvGrpSpPr/>
            <p:nvPr/>
          </p:nvGrpSpPr>
          <p:grpSpPr bwMode="auto">
            <a:xfrm>
              <a:off x="1449388" y="1858045"/>
              <a:ext cx="1524000" cy="1522412"/>
              <a:chOff x="3091333" y="1182834"/>
              <a:chExt cx="3298687" cy="3298688"/>
            </a:xfrm>
          </p:grpSpPr>
          <p:sp>
            <p:nvSpPr>
              <p:cNvPr id="47" name="椭圆 46"/>
              <p:cNvSpPr>
                <a:spLocks noChangeArrowheads="1"/>
              </p:cNvSpPr>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anchor="ctr"/>
              <a:lstStyle/>
              <a:p>
                <a:pPr defTabSz="967740" fontAlgn="auto">
                  <a:spcBef>
                    <a:spcPts val="0"/>
                  </a:spcBef>
                  <a:spcAft>
                    <a:spcPts val="0"/>
                  </a:spcAft>
                  <a:defRPr/>
                </a:pPr>
                <a:endParaRPr lang="zh-CN" altLang="en-US" sz="1900">
                  <a:solidFill>
                    <a:schemeClr val="lt1"/>
                  </a:solidFill>
                  <a:latin typeface="+mn-lt"/>
                  <a:ea typeface="+mn-ea"/>
                </a:endParaRPr>
              </a:p>
            </p:txBody>
          </p:sp>
          <p:grpSp>
            <p:nvGrpSpPr>
              <p:cNvPr id="48" name="组合 47"/>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49" name="同心圆 48"/>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1900">
                    <a:solidFill>
                      <a:schemeClr val="tx1"/>
                    </a:solidFill>
                  </a:endParaRPr>
                </a:p>
              </p:txBody>
            </p:sp>
            <p:sp>
              <p:nvSpPr>
                <p:cNvPr id="50" name="同心圆 49"/>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1900">
                    <a:solidFill>
                      <a:schemeClr val="tx1"/>
                    </a:solidFill>
                  </a:endParaRPr>
                </a:p>
              </p:txBody>
            </p:sp>
          </p:grpSp>
        </p:grpSp>
        <p:sp>
          <p:nvSpPr>
            <p:cNvPr id="46"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495"/>
              <a:r>
                <a:rPr lang="en-US" altLang="zh-CN" sz="5000" b="1" dirty="0" smtClean="0">
                  <a:solidFill>
                    <a:schemeClr val="bg1"/>
                  </a:solidFill>
                  <a:latin typeface="微软雅黑" panose="020B0503020204020204" pitchFamily="34" charset="-122"/>
                  <a:ea typeface="微软雅黑" panose="020B0503020204020204" pitchFamily="34" charset="-122"/>
                  <a:cs typeface="宋体" pitchFamily="2" charset="-122"/>
                </a:rPr>
                <a:t>01</a:t>
              </a:r>
              <a:endParaRPr lang="en-US" altLang="zh-CN" sz="5000" dirty="0">
                <a:solidFill>
                  <a:schemeClr val="bg1"/>
                </a:solidFill>
                <a:latin typeface="微软雅黑" panose="020B0503020204020204" pitchFamily="34" charset="-122"/>
                <a:ea typeface="微软雅黑" panose="020B0503020204020204" pitchFamily="34" charset="-122"/>
                <a:cs typeface="宋体" pitchFamily="2" charset="-122"/>
              </a:endParaRPr>
            </a:p>
          </p:txBody>
        </p:sp>
      </p:grpSp>
      <p:sp>
        <p:nvSpPr>
          <p:cNvPr id="53" name="Rectangle 4"/>
          <p:cNvSpPr txBox="1">
            <a:spLocks noChangeArrowheads="1"/>
          </p:cNvSpPr>
          <p:nvPr/>
        </p:nvSpPr>
        <p:spPr bwMode="auto">
          <a:xfrm>
            <a:off x="3070498" y="2572544"/>
            <a:ext cx="3014464" cy="57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smtClean="0">
                <a:ln>
                  <a:noFill/>
                </a:ln>
                <a:solidFill>
                  <a:schemeClr val="tx1">
                    <a:lumMod val="85000"/>
                    <a:lumOff val="15000"/>
                  </a:schemeClr>
                </a:solidFill>
                <a:effectLst/>
                <a:uLnTx/>
                <a:uFillTx/>
                <a:latin typeface="Arial" panose="020B0604020202020204"/>
                <a:ea typeface="微软雅黑"/>
                <a:cs typeface="+mj-cs"/>
              </a:rPr>
              <a:t>年度工作概述</a:t>
            </a:r>
            <a:endParaRPr kumimoji="0" lang="zh-CN" altLang="en-US" sz="3000" b="0" i="0" u="none" strike="noStrike" kern="0" cap="none" spc="0" normalizeH="0" baseline="0" noProof="0" dirty="0">
              <a:ln>
                <a:noFill/>
              </a:ln>
              <a:solidFill>
                <a:schemeClr val="tx1">
                  <a:lumMod val="85000"/>
                  <a:lumOff val="15000"/>
                </a:schemeClr>
              </a:solidFill>
              <a:effectLst/>
              <a:uLnTx/>
              <a:uFillTx/>
              <a:latin typeface="Arial" panose="020B0604020202020204"/>
              <a:ea typeface="微软雅黑"/>
              <a:cs typeface="+mj-cs"/>
            </a:endParaRPr>
          </a:p>
        </p:txBody>
      </p:sp>
      <p:sp>
        <p:nvSpPr>
          <p:cNvPr id="54" name="Rectangle 4"/>
          <p:cNvSpPr txBox="1">
            <a:spLocks noChangeArrowheads="1"/>
          </p:cNvSpPr>
          <p:nvPr/>
        </p:nvSpPr>
        <p:spPr bwMode="auto">
          <a:xfrm>
            <a:off x="3184896" y="3076600"/>
            <a:ext cx="278566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500" b="0" kern="0" dirty="0" smtClean="0">
                <a:solidFill>
                  <a:schemeClr val="tx1">
                    <a:lumMod val="85000"/>
                    <a:lumOff val="15000"/>
                  </a:schemeClr>
                </a:solidFill>
                <a:latin typeface="Arial" panose="020B0604020202020204"/>
                <a:ea typeface="微软雅黑"/>
              </a:rPr>
              <a:t>ANNUAL WORK SUMMARY</a:t>
            </a:r>
            <a:endParaRPr kumimoji="0" lang="zh-CN" altLang="en-US" sz="1500" b="0" i="0" u="none" strike="noStrike" kern="0" cap="none" spc="0" normalizeH="0" baseline="0" noProof="0" dirty="0">
              <a:ln>
                <a:noFill/>
              </a:ln>
              <a:solidFill>
                <a:schemeClr val="tx1">
                  <a:lumMod val="85000"/>
                  <a:lumOff val="15000"/>
                </a:schemeClr>
              </a:solidFill>
              <a:effectLst/>
              <a:uLnTx/>
              <a:uFillTx/>
              <a:latin typeface="Arial" panose="020B0604020202020204"/>
              <a:ea typeface="微软雅黑"/>
            </a:endParaRPr>
          </a:p>
        </p:txBody>
      </p:sp>
      <p:sp>
        <p:nvSpPr>
          <p:cNvPr id="57" name="TextBox 15"/>
          <p:cNvSpPr txBox="1">
            <a:spLocks noChangeArrowheads="1"/>
          </p:cNvSpPr>
          <p:nvPr/>
        </p:nvSpPr>
        <p:spPr bwMode="auto">
          <a:xfrm>
            <a:off x="3276650" y="3593430"/>
            <a:ext cx="2438400"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gn="ctr">
              <a:lnSpc>
                <a:spcPct val="150000"/>
              </a:lnSpc>
            </a:pPr>
            <a:r>
              <a:rPr lang="zh-CN" altLang="en-US" dirty="0" smtClean="0">
                <a:solidFill>
                  <a:schemeClr val="tx1">
                    <a:lumMod val="95000"/>
                    <a:lumOff val="5000"/>
                  </a:schemeClr>
                </a:solidFill>
              </a:rPr>
              <a:t>本年度</a:t>
            </a:r>
            <a:r>
              <a:rPr lang="zh-CN" altLang="en-US" dirty="0">
                <a:solidFill>
                  <a:schemeClr val="tx1">
                    <a:lumMod val="95000"/>
                    <a:lumOff val="5000"/>
                  </a:schemeClr>
                </a:solidFill>
              </a:rPr>
              <a:t>工作概述</a:t>
            </a:r>
            <a:endParaRPr lang="zh-CN" altLang="en-US" dirty="0">
              <a:solidFill>
                <a:schemeClr val="tx1">
                  <a:lumMod val="95000"/>
                  <a:lumOff val="5000"/>
                </a:schemeClr>
              </a:solidFill>
            </a:endParaRPr>
          </a:p>
          <a:p>
            <a:pPr algn="ctr">
              <a:lnSpc>
                <a:spcPct val="150000"/>
              </a:lnSpc>
            </a:pPr>
            <a:r>
              <a:rPr lang="zh-CN" altLang="en-US" dirty="0" smtClean="0">
                <a:solidFill>
                  <a:schemeClr val="tx1">
                    <a:lumMod val="95000"/>
                    <a:lumOff val="5000"/>
                  </a:schemeClr>
                </a:solidFill>
              </a:rPr>
              <a:t>年度</a:t>
            </a:r>
            <a:r>
              <a:rPr lang="zh-CN" altLang="en-US" dirty="0">
                <a:solidFill>
                  <a:schemeClr val="tx1">
                    <a:lumMod val="95000"/>
                    <a:lumOff val="5000"/>
                  </a:schemeClr>
                </a:solidFill>
              </a:rPr>
              <a:t>完成的主要工作</a:t>
            </a:r>
            <a:endParaRPr lang="zh-CN" altLang="en-US" dirty="0">
              <a:solidFill>
                <a:schemeClr val="tx1">
                  <a:lumMod val="95000"/>
                  <a:lumOff val="5000"/>
                </a:schemeClr>
              </a:solidFill>
            </a:endParaRPr>
          </a:p>
          <a:p>
            <a:pPr algn="ctr">
              <a:lnSpc>
                <a:spcPct val="150000"/>
              </a:lnSpc>
            </a:pPr>
            <a:r>
              <a:rPr lang="zh-CN" altLang="en-US" dirty="0" smtClean="0">
                <a:solidFill>
                  <a:schemeClr val="tx1">
                    <a:lumMod val="95000"/>
                    <a:lumOff val="5000"/>
                  </a:schemeClr>
                </a:solidFill>
              </a:rPr>
              <a:t>本年度</a:t>
            </a:r>
            <a:r>
              <a:rPr lang="zh-CN" altLang="en-US" dirty="0">
                <a:solidFill>
                  <a:schemeClr val="tx1">
                    <a:lumMod val="95000"/>
                    <a:lumOff val="5000"/>
                  </a:schemeClr>
                </a:solidFill>
              </a:rPr>
              <a:t>四项重要工作</a:t>
            </a:r>
            <a:endParaRPr lang="zh-CN" altLang="en-US" dirty="0">
              <a:solidFill>
                <a:schemeClr val="tx1">
                  <a:lumMod val="95000"/>
                  <a:lumOff val="5000"/>
                </a:schemeClr>
              </a:solidFill>
            </a:endParaRPr>
          </a:p>
        </p:txBody>
      </p:sp>
      <p:grpSp>
        <p:nvGrpSpPr>
          <p:cNvPr id="19" name="组合 18"/>
          <p:cNvGrpSpPr/>
          <p:nvPr/>
        </p:nvGrpSpPr>
        <p:grpSpPr>
          <a:xfrm>
            <a:off x="-899814" y="1677567"/>
            <a:ext cx="1806854" cy="1590266"/>
            <a:chOff x="686505" y="3160938"/>
            <a:chExt cx="1636825" cy="1440620"/>
          </a:xfrm>
        </p:grpSpPr>
        <p:sp>
          <p:nvSpPr>
            <p:cNvPr id="21" name="Freeform 5"/>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2" name="Freeform 5"/>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grpSp>
        <p:nvGrpSpPr>
          <p:cNvPr id="64" name="组合 63"/>
          <p:cNvGrpSpPr/>
          <p:nvPr/>
        </p:nvGrpSpPr>
        <p:grpSpPr>
          <a:xfrm>
            <a:off x="8187036" y="1677567"/>
            <a:ext cx="1806854" cy="1590266"/>
            <a:chOff x="686505" y="3160938"/>
            <a:chExt cx="1636825" cy="1440620"/>
          </a:xfrm>
        </p:grpSpPr>
        <p:sp>
          <p:nvSpPr>
            <p:cNvPr id="65" name="Freeform 5"/>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6" name="Freeform 5"/>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1+#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8" presetClass="emph" presetSubtype="0" fill="hold" nodeType="withEffect">
                                  <p:stCondLst>
                                    <p:cond delay="0"/>
                                  </p:stCondLst>
                                  <p:childTnLst>
                                    <p:animRot by="21600000">
                                      <p:cBhvr>
                                        <p:cTn id="18" dur="500" fill="hold"/>
                                        <p:tgtEl>
                                          <p:spTgt spid="44"/>
                                        </p:tgtEl>
                                        <p:attrNameLst>
                                          <p:attrName>r</p:attrName>
                                        </p:attrNameLst>
                                      </p:cBhvr>
                                    </p:animRo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700"/>
                                        <p:tgtEl>
                                          <p:spTgt spid="5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700"/>
                                        <p:tgtEl>
                                          <p:spTgt spid="54"/>
                                        </p:tgtEl>
                                      </p:cBhvr>
                                    </p:animEffect>
                                  </p:childTnLst>
                                </p:cTn>
                              </p:par>
                            </p:childTnLst>
                          </p:cTn>
                        </p:par>
                        <p:par>
                          <p:cTn id="27" fill="hold">
                            <p:stCondLst>
                              <p:cond delay="30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57"/>
                                        </p:tgtEl>
                                        <p:attrNameLst>
                                          <p:attrName>style.visibility</p:attrName>
                                        </p:attrNameLst>
                                      </p:cBhvr>
                                      <p:to>
                                        <p:strVal val="visible"/>
                                      </p:to>
                                    </p:set>
                                    <p:anim calcmode="discrete" valueType="clr">
                                      <p:cBhvr override="childStyle">
                                        <p:cTn id="30" dur="80"/>
                                        <p:tgtEl>
                                          <p:spTgt spid="57"/>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7"/>
                                        </p:tgtEl>
                                        <p:attrNameLst>
                                          <p:attrName>fillcolor</p:attrName>
                                        </p:attrNameLst>
                                      </p:cBhvr>
                                      <p:tavLst>
                                        <p:tav tm="0">
                                          <p:val>
                                            <p:clrVal>
                                              <a:schemeClr val="accent2"/>
                                            </p:clrVal>
                                          </p:val>
                                        </p:tav>
                                        <p:tav tm="50000">
                                          <p:val>
                                            <p:clrVal>
                                              <a:schemeClr val="hlink"/>
                                            </p:clrVal>
                                          </p:val>
                                        </p:tav>
                                      </p:tavLst>
                                    </p:anim>
                                    <p:set>
                                      <p:cBhvr>
                                        <p:cTn id="32" dur="80"/>
                                        <p:tgtEl>
                                          <p:spTgt spid="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直接连接符 74"/>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76" name="文本框 31"/>
          <p:cNvSpPr>
            <a:spLocks noChangeArrowheads="1"/>
          </p:cNvSpPr>
          <p:nvPr/>
        </p:nvSpPr>
        <p:spPr bwMode="auto">
          <a:xfrm>
            <a:off x="5871692" y="261878"/>
            <a:ext cx="2589534"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sym typeface="Arial" panose="020B0604020202020204" pitchFamily="34" charset="0"/>
              </a:rPr>
              <a:t>ANNUAL WORK SUMMARY</a:t>
            </a:r>
            <a:endParaRPr lang="zh-CN" altLang="en-US" sz="1600" kern="0" dirty="0">
              <a:solidFill>
                <a:srgbClr val="2F5879"/>
              </a:solidFill>
              <a:latin typeface="Impact" panose="020B0806030902050204" pitchFamily="34" charset="0"/>
              <a:sym typeface="Arial" panose="020B0604020202020204" pitchFamily="34" charset="0"/>
            </a:endParaRPr>
          </a:p>
        </p:txBody>
      </p:sp>
      <p:sp>
        <p:nvSpPr>
          <p:cNvPr id="77"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2" name="组合 1"/>
          <p:cNvGrpSpPr/>
          <p:nvPr/>
        </p:nvGrpSpPr>
        <p:grpSpPr>
          <a:xfrm>
            <a:off x="520640" y="196280"/>
            <a:ext cx="1766054" cy="551522"/>
            <a:chOff x="520640" y="251298"/>
            <a:chExt cx="1766054" cy="551522"/>
          </a:xfrm>
        </p:grpSpPr>
        <p:sp>
          <p:nvSpPr>
            <p:cNvPr id="73" name="矩形 3"/>
            <p:cNvSpPr>
              <a:spLocks noChangeArrowheads="1"/>
            </p:cNvSpPr>
            <p:nvPr/>
          </p:nvSpPr>
          <p:spPr bwMode="auto">
            <a:xfrm>
              <a:off x="526502" y="251298"/>
              <a:ext cx="1754330"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本年度工作概述</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8" name="组合 77"/>
            <p:cNvGrpSpPr/>
            <p:nvPr/>
          </p:nvGrpSpPr>
          <p:grpSpPr>
            <a:xfrm>
              <a:off x="520640" y="556320"/>
              <a:ext cx="1766054" cy="246500"/>
              <a:chOff x="562081" y="466763"/>
              <a:chExt cx="1766054" cy="246500"/>
            </a:xfrm>
          </p:grpSpPr>
          <p:sp>
            <p:nvSpPr>
              <p:cNvPr id="79"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80" name="组合 79"/>
              <p:cNvGrpSpPr/>
              <p:nvPr/>
            </p:nvGrpSpPr>
            <p:grpSpPr>
              <a:xfrm>
                <a:off x="931046" y="667544"/>
                <a:ext cx="1028125" cy="45719"/>
                <a:chOff x="688893" y="2574256"/>
                <a:chExt cx="7739508" cy="81111"/>
              </a:xfrm>
            </p:grpSpPr>
            <p:sp>
              <p:nvSpPr>
                <p:cNvPr id="8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8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8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8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8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grpSp>
        <p:nvGrpSpPr>
          <p:cNvPr id="34" name="组合 33"/>
          <p:cNvGrpSpPr/>
          <p:nvPr/>
        </p:nvGrpSpPr>
        <p:grpSpPr>
          <a:xfrm>
            <a:off x="4583344" y="1235342"/>
            <a:ext cx="3258470" cy="857132"/>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36" name="圆角矩形 35"/>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grpSp>
        <p:nvGrpSpPr>
          <p:cNvPr id="37" name="组合 36"/>
          <p:cNvGrpSpPr/>
          <p:nvPr/>
        </p:nvGrpSpPr>
        <p:grpSpPr>
          <a:xfrm>
            <a:off x="2488743" y="1822323"/>
            <a:ext cx="1005703" cy="1981199"/>
            <a:chOff x="2210594" y="1810545"/>
            <a:chExt cx="1005703" cy="1981199"/>
          </a:xfrm>
        </p:grpSpPr>
        <p:cxnSp>
          <p:nvCxnSpPr>
            <p:cNvPr id="38" name="直接连接符 37"/>
            <p:cNvCxnSpPr/>
            <p:nvPr/>
          </p:nvCxnSpPr>
          <p:spPr>
            <a:xfrm>
              <a:off x="2210594" y="3160810"/>
              <a:ext cx="1005703" cy="630934"/>
            </a:xfrm>
            <a:prstGeom prst="line">
              <a:avLst/>
            </a:prstGeom>
            <a:noFill/>
            <a:ln w="12700" cap="flat" cmpd="sng" algn="ctr">
              <a:solidFill>
                <a:srgbClr val="7F7F7F">
                  <a:lumMod val="75000"/>
                </a:srgbClr>
              </a:solidFill>
              <a:prstDash val="dash"/>
            </a:ln>
            <a:effectLst/>
          </p:spPr>
        </p:cxnSp>
        <p:cxnSp>
          <p:nvCxnSpPr>
            <p:cNvPr id="39" name="直接连接符 38"/>
            <p:cNvCxnSpPr/>
            <p:nvPr/>
          </p:nvCxnSpPr>
          <p:spPr>
            <a:xfrm flipV="1">
              <a:off x="2346670" y="2801144"/>
              <a:ext cx="777103" cy="1"/>
            </a:xfrm>
            <a:prstGeom prst="line">
              <a:avLst/>
            </a:prstGeom>
            <a:noFill/>
            <a:ln w="12700" cap="flat" cmpd="sng" algn="ctr">
              <a:solidFill>
                <a:srgbClr val="7F7F7F">
                  <a:lumMod val="75000"/>
                </a:srgbClr>
              </a:solidFill>
              <a:prstDash val="dash"/>
            </a:ln>
            <a:effectLst/>
          </p:spPr>
        </p:cxnSp>
        <p:cxnSp>
          <p:nvCxnSpPr>
            <p:cNvPr id="40" name="直接连接符 39"/>
            <p:cNvCxnSpPr/>
            <p:nvPr/>
          </p:nvCxnSpPr>
          <p:spPr>
            <a:xfrm flipV="1">
              <a:off x="2210594" y="1810545"/>
              <a:ext cx="943881" cy="581419"/>
            </a:xfrm>
            <a:prstGeom prst="line">
              <a:avLst/>
            </a:prstGeom>
            <a:noFill/>
            <a:ln w="12700" cap="flat" cmpd="sng" algn="ctr">
              <a:solidFill>
                <a:srgbClr val="7F7F7F">
                  <a:lumMod val="75000"/>
                </a:srgbClr>
              </a:solidFill>
              <a:prstDash val="dash"/>
            </a:ln>
            <a:effectLst/>
          </p:spPr>
        </p:cxnSp>
      </p:grpSp>
      <p:grpSp>
        <p:nvGrpSpPr>
          <p:cNvPr id="41" name="组合 40"/>
          <p:cNvGrpSpPr/>
          <p:nvPr/>
        </p:nvGrpSpPr>
        <p:grpSpPr>
          <a:xfrm>
            <a:off x="1116410" y="1967372"/>
            <a:ext cx="1702088" cy="1702084"/>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44" name="组合 43"/>
          <p:cNvGrpSpPr/>
          <p:nvPr/>
        </p:nvGrpSpPr>
        <p:grpSpPr>
          <a:xfrm>
            <a:off x="3184215" y="1171106"/>
            <a:ext cx="941929" cy="941926"/>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47" name="组合 46"/>
          <p:cNvGrpSpPr/>
          <p:nvPr/>
        </p:nvGrpSpPr>
        <p:grpSpPr>
          <a:xfrm>
            <a:off x="3184215" y="2359826"/>
            <a:ext cx="941929" cy="941926"/>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grpSp>
        <p:nvGrpSpPr>
          <p:cNvPr id="50" name="组合 49"/>
          <p:cNvGrpSpPr/>
          <p:nvPr/>
        </p:nvGrpSpPr>
        <p:grpSpPr>
          <a:xfrm>
            <a:off x="3184215" y="3502826"/>
            <a:ext cx="941929" cy="941926"/>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a:cs typeface="+mn-cs"/>
              </a:endParaRPr>
            </a:p>
          </p:txBody>
        </p:sp>
      </p:grpSp>
      <p:sp>
        <p:nvSpPr>
          <p:cNvPr id="53" name="文本框 37"/>
          <p:cNvSpPr>
            <a:spLocks noChangeArrowheads="1"/>
          </p:cNvSpPr>
          <p:nvPr/>
        </p:nvSpPr>
        <p:spPr bwMode="auto">
          <a:xfrm>
            <a:off x="1554521" y="2408349"/>
            <a:ext cx="8258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5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工作</a:t>
            </a:r>
            <a:endParaRPr kumimoji="0" lang="en-US" altLang="zh-CN" sz="25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lang="zh-CN" altLang="en-US" sz="2500" b="1" kern="0" dirty="0" smtClean="0">
                <a:solidFill>
                  <a:srgbClr val="0070C0"/>
                </a:solidFill>
                <a:sym typeface="微软雅黑" panose="020B0503020204020204" pitchFamily="34" charset="-122"/>
              </a:rPr>
              <a:t>概述</a:t>
            </a:r>
            <a:endParaRPr kumimoji="0" lang="zh-CN" altLang="en-US" sz="25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文本框 37"/>
          <p:cNvSpPr>
            <a:spLocks noChangeArrowheads="1"/>
          </p:cNvSpPr>
          <p:nvPr/>
        </p:nvSpPr>
        <p:spPr bwMode="auto">
          <a:xfrm>
            <a:off x="3408958" y="136512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en-US" altLang="zh-CN" sz="12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内容</a:t>
            </a:r>
            <a:endParaRPr kumimoji="0" lang="zh-CN" altLang="en-US" sz="12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框 37"/>
          <p:cNvSpPr>
            <a:spLocks noChangeArrowheads="1"/>
          </p:cNvSpPr>
          <p:nvPr/>
        </p:nvSpPr>
        <p:spPr bwMode="auto">
          <a:xfrm>
            <a:off x="3408958" y="259067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en-US" altLang="zh-CN" sz="12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内容</a:t>
            </a:r>
            <a:endParaRPr kumimoji="0" lang="zh-CN" altLang="en-US" sz="12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文本框 37"/>
          <p:cNvSpPr>
            <a:spLocks noChangeArrowheads="1"/>
          </p:cNvSpPr>
          <p:nvPr/>
        </p:nvSpPr>
        <p:spPr bwMode="auto">
          <a:xfrm>
            <a:off x="3408958" y="374002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en-US" altLang="zh-CN" sz="12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内容</a:t>
            </a:r>
            <a:endParaRPr kumimoji="0" lang="zh-CN" altLang="en-US" sz="12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文本1"/>
          <p:cNvSpPr>
            <a:spLocks noChangeArrowheads="1"/>
          </p:cNvSpPr>
          <p:nvPr/>
        </p:nvSpPr>
        <p:spPr bwMode="gray">
          <a:xfrm>
            <a:off x="4717614" y="1212723"/>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8" name="组合 57"/>
          <p:cNvGrpSpPr/>
          <p:nvPr/>
        </p:nvGrpSpPr>
        <p:grpSpPr>
          <a:xfrm>
            <a:off x="4583344" y="2400962"/>
            <a:ext cx="3258470" cy="857132"/>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60" name="圆角矩形 59"/>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sp>
        <p:nvSpPr>
          <p:cNvPr id="61" name="文本1"/>
          <p:cNvSpPr>
            <a:spLocks noChangeArrowheads="1"/>
          </p:cNvSpPr>
          <p:nvPr/>
        </p:nvSpPr>
        <p:spPr bwMode="gray">
          <a:xfrm>
            <a:off x="4717614" y="2378343"/>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62" name="组合 61"/>
          <p:cNvGrpSpPr/>
          <p:nvPr/>
        </p:nvGrpSpPr>
        <p:grpSpPr>
          <a:xfrm>
            <a:off x="4583344" y="3540392"/>
            <a:ext cx="3258470" cy="857132"/>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sp>
          <p:nvSpPr>
            <p:cNvPr id="64" name="圆角矩形 63"/>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a:ea typeface="宋体"/>
                <a:cs typeface="+mn-cs"/>
              </a:endParaRPr>
            </a:p>
          </p:txBody>
        </p:sp>
      </p:grpSp>
      <p:sp>
        <p:nvSpPr>
          <p:cNvPr id="65" name="文本1"/>
          <p:cNvSpPr>
            <a:spLocks noChangeArrowheads="1"/>
          </p:cNvSpPr>
          <p:nvPr/>
        </p:nvSpPr>
        <p:spPr bwMode="gray">
          <a:xfrm>
            <a:off x="4717614" y="3517773"/>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1+#ppt_w/2"/>
                                          </p:val>
                                        </p:tav>
                                        <p:tav tm="100000">
                                          <p:val>
                                            <p:strVal val="#ppt_x"/>
                                          </p:val>
                                        </p:tav>
                                      </p:tavLst>
                                    </p:anim>
                                    <p:anim calcmode="lin" valueType="num">
                                      <p:cBhvr additive="base">
                                        <p:cTn id="12" dur="500" fill="hold"/>
                                        <p:tgtEl>
                                          <p:spTgt spid="44"/>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1+#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4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fltVal val="0"/>
                                          </p:val>
                                        </p:tav>
                                        <p:tav tm="100000">
                                          <p:val>
                                            <p:strVal val="#ppt_w"/>
                                          </p:val>
                                        </p:tav>
                                      </p:tavLst>
                                    </p:anim>
                                    <p:anim calcmode="lin" valueType="num">
                                      <p:cBhvr>
                                        <p:cTn id="35" dur="500" fill="hold"/>
                                        <p:tgtEl>
                                          <p:spTgt spid="54"/>
                                        </p:tgtEl>
                                        <p:attrNameLst>
                                          <p:attrName>ppt_h</p:attrName>
                                        </p:attrNameLst>
                                      </p:cBhvr>
                                      <p:tavLst>
                                        <p:tav tm="0">
                                          <p:val>
                                            <p:fltVal val="0"/>
                                          </p:val>
                                        </p:tav>
                                        <p:tav tm="100000">
                                          <p:val>
                                            <p:strVal val="#ppt_h"/>
                                          </p:val>
                                        </p:tav>
                                      </p:tavLst>
                                    </p:anim>
                                    <p:animEffect transition="in" filter="fade">
                                      <p:cBhvr>
                                        <p:cTn id="36" dur="500"/>
                                        <p:tgtEl>
                                          <p:spTgt spid="54"/>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500" fill="hold"/>
                                        <p:tgtEl>
                                          <p:spTgt spid="56"/>
                                        </p:tgtEl>
                                        <p:attrNameLst>
                                          <p:attrName>ppt_w</p:attrName>
                                        </p:attrNameLst>
                                      </p:cBhvr>
                                      <p:tavLst>
                                        <p:tav tm="0">
                                          <p:val>
                                            <p:fltVal val="0"/>
                                          </p:val>
                                        </p:tav>
                                        <p:tav tm="100000">
                                          <p:val>
                                            <p:strVal val="#ppt_w"/>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Effect transition="in" filter="fade">
                                      <p:cBhvr>
                                        <p:cTn id="48" dur="500"/>
                                        <p:tgtEl>
                                          <p:spTgt spid="56"/>
                                        </p:tgtEl>
                                      </p:cBhvr>
                                    </p:animEffect>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left)">
                                      <p:cBhvr>
                                        <p:cTn id="58" dur="500"/>
                                        <p:tgtEl>
                                          <p:spTgt spid="57"/>
                                        </p:tgtEl>
                                      </p:cBhvr>
                                    </p:animEffect>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anim calcmode="lin" valueType="num">
                                      <p:cBhvr>
                                        <p:cTn id="63" dur="500" fill="hold"/>
                                        <p:tgtEl>
                                          <p:spTgt spid="58"/>
                                        </p:tgtEl>
                                        <p:attrNameLst>
                                          <p:attrName>ppt_x</p:attrName>
                                        </p:attrNameLst>
                                      </p:cBhvr>
                                      <p:tavLst>
                                        <p:tav tm="0">
                                          <p:val>
                                            <p:strVal val="#ppt_x"/>
                                          </p:val>
                                        </p:tav>
                                        <p:tav tm="100000">
                                          <p:val>
                                            <p:strVal val="#ppt_x"/>
                                          </p:val>
                                        </p:tav>
                                      </p:tavLst>
                                    </p:anim>
                                    <p:anim calcmode="lin" valueType="num">
                                      <p:cBhvr>
                                        <p:cTn id="64" dur="500" fill="hold"/>
                                        <p:tgtEl>
                                          <p:spTgt spid="58"/>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left)">
                                      <p:cBhvr>
                                        <p:cTn id="68" dur="500"/>
                                        <p:tgtEl>
                                          <p:spTgt spid="61"/>
                                        </p:tgtEl>
                                      </p:cBhvr>
                                    </p:animEffect>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anim calcmode="lin" valueType="num">
                                      <p:cBhvr>
                                        <p:cTn id="73" dur="500" fill="hold"/>
                                        <p:tgtEl>
                                          <p:spTgt spid="62"/>
                                        </p:tgtEl>
                                        <p:attrNameLst>
                                          <p:attrName>ppt_x</p:attrName>
                                        </p:attrNameLst>
                                      </p:cBhvr>
                                      <p:tavLst>
                                        <p:tav tm="0">
                                          <p:val>
                                            <p:strVal val="#ppt_x"/>
                                          </p:val>
                                        </p:tav>
                                        <p:tav tm="100000">
                                          <p:val>
                                            <p:strVal val="#ppt_x"/>
                                          </p:val>
                                        </p:tav>
                                      </p:tavLst>
                                    </p:anim>
                                    <p:anim calcmode="lin" valueType="num">
                                      <p:cBhvr>
                                        <p:cTn id="74" dur="500" fill="hold"/>
                                        <p:tgtEl>
                                          <p:spTgt spid="62"/>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wipe(left)">
                                      <p:cBhvr>
                                        <p:cTn id="7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61"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直接连接符 72"/>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74" name="文本框 31"/>
          <p:cNvSpPr>
            <a:spLocks noChangeArrowheads="1"/>
          </p:cNvSpPr>
          <p:nvPr/>
        </p:nvSpPr>
        <p:spPr bwMode="auto">
          <a:xfrm>
            <a:off x="5871692" y="261878"/>
            <a:ext cx="2589534"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sym typeface="Arial" panose="020B0604020202020204" pitchFamily="34" charset="0"/>
              </a:rPr>
              <a:t>ANNUAL WORK SUMMARY</a:t>
            </a:r>
            <a:endParaRPr lang="zh-CN" altLang="en-US" sz="1600" kern="0" dirty="0">
              <a:solidFill>
                <a:srgbClr val="2F5879"/>
              </a:solidFill>
              <a:latin typeface="Impact" panose="020B0806030902050204" pitchFamily="34" charset="0"/>
              <a:sym typeface="Arial" panose="020B0604020202020204" pitchFamily="34" charset="0"/>
            </a:endParaRPr>
          </a:p>
        </p:txBody>
      </p:sp>
      <p:sp>
        <p:nvSpPr>
          <p:cNvPr id="75"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76" name="组合 75"/>
          <p:cNvGrpSpPr/>
          <p:nvPr/>
        </p:nvGrpSpPr>
        <p:grpSpPr>
          <a:xfrm>
            <a:off x="520640" y="196280"/>
            <a:ext cx="1766054" cy="551522"/>
            <a:chOff x="520640" y="251298"/>
            <a:chExt cx="1766054" cy="551522"/>
          </a:xfrm>
        </p:grpSpPr>
        <p:sp>
          <p:nvSpPr>
            <p:cNvPr id="77" name="矩形 3"/>
            <p:cNvSpPr>
              <a:spLocks noChangeArrowheads="1"/>
            </p:cNvSpPr>
            <p:nvPr/>
          </p:nvSpPr>
          <p:spPr bwMode="auto">
            <a:xfrm>
              <a:off x="526502" y="251298"/>
              <a:ext cx="1754330"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本年度工作概述</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8" name="组合 77"/>
            <p:cNvGrpSpPr/>
            <p:nvPr/>
          </p:nvGrpSpPr>
          <p:grpSpPr>
            <a:xfrm>
              <a:off x="520640" y="556320"/>
              <a:ext cx="1766054" cy="246500"/>
              <a:chOff x="562081" y="466763"/>
              <a:chExt cx="1766054" cy="246500"/>
            </a:xfrm>
          </p:grpSpPr>
          <p:sp>
            <p:nvSpPr>
              <p:cNvPr id="79"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80" name="组合 79"/>
              <p:cNvGrpSpPr/>
              <p:nvPr/>
            </p:nvGrpSpPr>
            <p:grpSpPr>
              <a:xfrm>
                <a:off x="931046" y="667544"/>
                <a:ext cx="1028125" cy="45719"/>
                <a:chOff x="688893" y="2574256"/>
                <a:chExt cx="7739508" cy="81111"/>
              </a:xfrm>
            </p:grpSpPr>
            <p:sp>
              <p:nvSpPr>
                <p:cNvPr id="81"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82"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83"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84"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85"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cxnSp>
        <p:nvCxnSpPr>
          <p:cNvPr id="219" name="直接连接符 218"/>
          <p:cNvCxnSpPr/>
          <p:nvPr/>
        </p:nvCxnSpPr>
        <p:spPr>
          <a:xfrm>
            <a:off x="5863656" y="2932584"/>
            <a:ext cx="2869905" cy="0"/>
          </a:xfrm>
          <a:prstGeom prst="line">
            <a:avLst/>
          </a:prstGeom>
          <a:noFill/>
          <a:ln w="6350" cap="flat" cmpd="sng" algn="ctr">
            <a:solidFill>
              <a:sysClr val="windowText" lastClr="000000">
                <a:lumMod val="65000"/>
                <a:lumOff val="35000"/>
              </a:sysClr>
            </a:solidFill>
            <a:prstDash val="dash"/>
            <a:miter lim="800000"/>
          </a:ln>
          <a:effectLst/>
        </p:spPr>
      </p:cxnSp>
      <p:grpSp>
        <p:nvGrpSpPr>
          <p:cNvPr id="3" name="组合 2"/>
          <p:cNvGrpSpPr/>
          <p:nvPr/>
        </p:nvGrpSpPr>
        <p:grpSpPr>
          <a:xfrm>
            <a:off x="794420" y="1316747"/>
            <a:ext cx="4563539" cy="918899"/>
            <a:chOff x="794420" y="1316747"/>
            <a:chExt cx="4563539" cy="918899"/>
          </a:xfrm>
        </p:grpSpPr>
        <p:grpSp>
          <p:nvGrpSpPr>
            <p:cNvPr id="220" name="组合 48"/>
            <p:cNvGrpSpPr/>
            <p:nvPr/>
          </p:nvGrpSpPr>
          <p:grpSpPr bwMode="auto">
            <a:xfrm>
              <a:off x="794420" y="1316747"/>
              <a:ext cx="4563539" cy="918899"/>
              <a:chOff x="2678521" y="2847139"/>
              <a:chExt cx="12011025" cy="2417231"/>
            </a:xfrm>
          </p:grpSpPr>
          <p:sp>
            <p:nvSpPr>
              <p:cNvPr id="221" name="Freeform 19"/>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00B0F0"/>
              </a:soli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222" name="Freeform 20"/>
              <p:cNvSpPr>
                <a:spLocks noEditPoints="1"/>
              </p:cNvSpPr>
              <p:nvPr/>
            </p:nvSpPr>
            <p:spPr bwMode="auto">
              <a:xfrm>
                <a:off x="2678521" y="2847139"/>
                <a:ext cx="6005513"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223" name="椭圆 222"/>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224" name="Freeform 23"/>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0070C0"/>
              </a:solidFill>
              <a:ln w="12700" cap="flat" cmpd="sng" algn="ctr">
                <a:noFill/>
                <a:prstDash val="solid"/>
                <a:miter lim="800000"/>
              </a:ln>
              <a:effectLst>
                <a:innerShdw blurRad="215900" dist="508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grpSp>
        <p:sp>
          <p:nvSpPr>
            <p:cNvPr id="235" name="文本框 64"/>
            <p:cNvSpPr txBox="1">
              <a:spLocks noChangeArrowheads="1"/>
            </p:cNvSpPr>
            <p:nvPr/>
          </p:nvSpPr>
          <p:spPr bwMode="auto">
            <a:xfrm>
              <a:off x="3249459" y="1434197"/>
              <a:ext cx="1523512" cy="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rPr>
                <a:t>文字标题内容</a:t>
              </a:r>
              <a:endParaRPr kumimoji="0" lang="zh-CN" altLang="en-US" sz="1800" b="0" i="0"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41" name="Freeform 9"/>
            <p:cNvSpPr>
              <a:spLocks noEditPoints="1"/>
            </p:cNvSpPr>
            <p:nvPr/>
          </p:nvSpPr>
          <p:spPr bwMode="auto">
            <a:xfrm>
              <a:off x="1922303" y="1522633"/>
              <a:ext cx="458304" cy="459449"/>
            </a:xfrm>
            <a:custGeom>
              <a:avLst/>
              <a:gdLst>
                <a:gd name="T0" fmla="*/ 77737 w 406"/>
                <a:gd name="T1" fmla="*/ 370453 h 407"/>
                <a:gd name="T2" fmla="*/ 72775 w 406"/>
                <a:gd name="T3" fmla="*/ 358876 h 407"/>
                <a:gd name="T4" fmla="*/ 62851 w 406"/>
                <a:gd name="T5" fmla="*/ 352261 h 407"/>
                <a:gd name="T6" fmla="*/ 67813 w 406"/>
                <a:gd name="T7" fmla="*/ 372107 h 407"/>
                <a:gd name="T8" fmla="*/ 86007 w 406"/>
                <a:gd name="T9" fmla="*/ 380376 h 407"/>
                <a:gd name="T10" fmla="*/ 26464 w 406"/>
                <a:gd name="T11" fmla="*/ 253033 h 407"/>
                <a:gd name="T12" fmla="*/ 97584 w 406"/>
                <a:gd name="T13" fmla="*/ 138920 h 407"/>
                <a:gd name="T14" fmla="*/ 135626 w 406"/>
                <a:gd name="T15" fmla="*/ 114113 h 407"/>
                <a:gd name="T16" fmla="*/ 150512 w 406"/>
                <a:gd name="T17" fmla="*/ 67806 h 407"/>
                <a:gd name="T18" fmla="*/ 99238 w 406"/>
                <a:gd name="T19" fmla="*/ 104190 h 407"/>
                <a:gd name="T20" fmla="*/ 3308 w 406"/>
                <a:gd name="T21" fmla="*/ 297686 h 407"/>
                <a:gd name="T22" fmla="*/ 79391 w 406"/>
                <a:gd name="T23" fmla="*/ 386991 h 407"/>
                <a:gd name="T24" fmla="*/ 168705 w 406"/>
                <a:gd name="T25" fmla="*/ 49614 h 407"/>
                <a:gd name="T26" fmla="*/ 244788 w 406"/>
                <a:gd name="T27" fmla="*/ 23153 h 407"/>
                <a:gd name="T28" fmla="*/ 188553 w 406"/>
                <a:gd name="T29" fmla="*/ 47960 h 407"/>
                <a:gd name="T30" fmla="*/ 234864 w 406"/>
                <a:gd name="T31" fmla="*/ 19846 h 407"/>
                <a:gd name="T32" fmla="*/ 190207 w 406"/>
                <a:gd name="T33" fmla="*/ 39691 h 407"/>
                <a:gd name="T34" fmla="*/ 170359 w 406"/>
                <a:gd name="T35" fmla="*/ 51268 h 407"/>
                <a:gd name="T36" fmla="*/ 16540 w 406"/>
                <a:gd name="T37" fmla="*/ 324146 h 407"/>
                <a:gd name="T38" fmla="*/ 18194 w 406"/>
                <a:gd name="T39" fmla="*/ 324146 h 407"/>
                <a:gd name="T40" fmla="*/ 332449 w 406"/>
                <a:gd name="T41" fmla="*/ 625140 h 407"/>
                <a:gd name="T42" fmla="*/ 229902 w 406"/>
                <a:gd name="T43" fmla="*/ 454797 h 407"/>
                <a:gd name="T44" fmla="*/ 84353 w 406"/>
                <a:gd name="T45" fmla="*/ 411798 h 407"/>
                <a:gd name="T46" fmla="*/ 47965 w 406"/>
                <a:gd name="T47" fmla="*/ 415106 h 407"/>
                <a:gd name="T48" fmla="*/ 8270 w 406"/>
                <a:gd name="T49" fmla="*/ 398568 h 407"/>
                <a:gd name="T50" fmla="*/ 14886 w 406"/>
                <a:gd name="T51" fmla="*/ 436605 h 407"/>
                <a:gd name="T52" fmla="*/ 133972 w 406"/>
                <a:gd name="T53" fmla="*/ 583794 h 407"/>
                <a:gd name="T54" fmla="*/ 28118 w 406"/>
                <a:gd name="T55" fmla="*/ 373761 h 407"/>
                <a:gd name="T56" fmla="*/ 31425 w 406"/>
                <a:gd name="T57" fmla="*/ 365492 h 407"/>
                <a:gd name="T58" fmla="*/ 23156 w 406"/>
                <a:gd name="T59" fmla="*/ 355569 h 407"/>
                <a:gd name="T60" fmla="*/ 13232 w 406"/>
                <a:gd name="T61" fmla="*/ 355569 h 407"/>
                <a:gd name="T62" fmla="*/ 466420 w 406"/>
                <a:gd name="T63" fmla="*/ 61191 h 407"/>
                <a:gd name="T64" fmla="*/ 511078 w 406"/>
                <a:gd name="T65" fmla="*/ 69460 h 407"/>
                <a:gd name="T66" fmla="*/ 645049 w 406"/>
                <a:gd name="T67" fmla="*/ 464720 h 407"/>
                <a:gd name="T68" fmla="*/ 471382 w 406"/>
                <a:gd name="T69" fmla="*/ 61191 h 407"/>
                <a:gd name="T70" fmla="*/ 471382 w 406"/>
                <a:gd name="T71" fmla="*/ 61191 h 407"/>
                <a:gd name="T72" fmla="*/ 654973 w 406"/>
                <a:gd name="T73" fmla="*/ 223264 h 407"/>
                <a:gd name="T74" fmla="*/ 650011 w 406"/>
                <a:gd name="T75" fmla="*/ 196803 h 407"/>
                <a:gd name="T76" fmla="*/ 562351 w 406"/>
                <a:gd name="T77" fmla="*/ 76075 h 407"/>
                <a:gd name="T78" fmla="*/ 320871 w 406"/>
                <a:gd name="T79" fmla="*/ 11577 h 407"/>
                <a:gd name="T80" fmla="*/ 305985 w 406"/>
                <a:gd name="T81" fmla="*/ 24807 h 407"/>
                <a:gd name="T82" fmla="*/ 279521 w 406"/>
                <a:gd name="T83" fmla="*/ 21500 h 407"/>
                <a:gd name="T84" fmla="*/ 274560 w 406"/>
                <a:gd name="T85" fmla="*/ 33076 h 407"/>
                <a:gd name="T86" fmla="*/ 296061 w 406"/>
                <a:gd name="T87" fmla="*/ 28115 h 407"/>
                <a:gd name="T88" fmla="*/ 317563 w 406"/>
                <a:gd name="T89" fmla="*/ 31422 h 407"/>
                <a:gd name="T90" fmla="*/ 305985 w 406"/>
                <a:gd name="T91" fmla="*/ 90959 h 407"/>
                <a:gd name="T92" fmla="*/ 370490 w 406"/>
                <a:gd name="T93" fmla="*/ 44653 h 407"/>
                <a:gd name="T94" fmla="*/ 400261 w 406"/>
                <a:gd name="T95" fmla="*/ 41345 h 407"/>
                <a:gd name="T96" fmla="*/ 491230 w 406"/>
                <a:gd name="T97" fmla="*/ 61191 h 407"/>
                <a:gd name="T98" fmla="*/ 469728 w 406"/>
                <a:gd name="T99" fmla="*/ 82690 h 407"/>
                <a:gd name="T100" fmla="*/ 393646 w 406"/>
                <a:gd name="T101" fmla="*/ 74421 h 407"/>
                <a:gd name="T102" fmla="*/ 310947 w 406"/>
                <a:gd name="T103" fmla="*/ 158766 h 407"/>
                <a:gd name="T104" fmla="*/ 365528 w 406"/>
                <a:gd name="T105" fmla="*/ 309262 h 407"/>
                <a:gd name="T106" fmla="*/ 529271 w 406"/>
                <a:gd name="T107" fmla="*/ 353915 h 407"/>
                <a:gd name="T108" fmla="*/ 539195 w 406"/>
                <a:gd name="T109" fmla="*/ 570564 h 407"/>
                <a:gd name="T110" fmla="*/ 613624 w 406"/>
                <a:gd name="T111" fmla="*/ 128997 h 407"/>
                <a:gd name="T112" fmla="*/ 347334 w 406"/>
                <a:gd name="T113" fmla="*/ 11577 h 407"/>
                <a:gd name="T114" fmla="*/ 353950 w 406"/>
                <a:gd name="T115" fmla="*/ 11577 h 407"/>
                <a:gd name="T116" fmla="*/ 444919 w 406"/>
                <a:gd name="T117" fmla="*/ 23153 h 407"/>
                <a:gd name="T118" fmla="*/ 448227 w 406"/>
                <a:gd name="T119" fmla="*/ 38038 h 407"/>
                <a:gd name="T120" fmla="*/ 456497 w 406"/>
                <a:gd name="T121" fmla="*/ 28115 h 407"/>
                <a:gd name="T122" fmla="*/ 382068 w 406"/>
                <a:gd name="T123" fmla="*/ 54576 h 407"/>
                <a:gd name="T124" fmla="*/ 461458 w 406"/>
                <a:gd name="T125" fmla="*/ 57883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6" h="407">
                  <a:moveTo>
                    <a:pt x="44" y="222"/>
                  </a:moveTo>
                  <a:cubicBezTo>
                    <a:pt x="44" y="223"/>
                    <a:pt x="45" y="223"/>
                    <a:pt x="45" y="223"/>
                  </a:cubicBezTo>
                  <a:cubicBezTo>
                    <a:pt x="45" y="223"/>
                    <a:pt x="45" y="223"/>
                    <a:pt x="45" y="223"/>
                  </a:cubicBezTo>
                  <a:cubicBezTo>
                    <a:pt x="45" y="222"/>
                    <a:pt x="45" y="222"/>
                    <a:pt x="45" y="222"/>
                  </a:cubicBezTo>
                  <a:cubicBezTo>
                    <a:pt x="45" y="221"/>
                    <a:pt x="45" y="221"/>
                    <a:pt x="45" y="221"/>
                  </a:cubicBezTo>
                  <a:cubicBezTo>
                    <a:pt x="45" y="221"/>
                    <a:pt x="45" y="221"/>
                    <a:pt x="45" y="221"/>
                  </a:cubicBezTo>
                  <a:cubicBezTo>
                    <a:pt x="45" y="221"/>
                    <a:pt x="45" y="221"/>
                    <a:pt x="45" y="221"/>
                  </a:cubicBezTo>
                  <a:cubicBezTo>
                    <a:pt x="44" y="221"/>
                    <a:pt x="44" y="221"/>
                    <a:pt x="44" y="221"/>
                  </a:cubicBezTo>
                  <a:cubicBezTo>
                    <a:pt x="44" y="222"/>
                    <a:pt x="44" y="222"/>
                    <a:pt x="44" y="222"/>
                  </a:cubicBezTo>
                  <a:close/>
                  <a:moveTo>
                    <a:pt x="45" y="221"/>
                  </a:moveTo>
                  <a:cubicBezTo>
                    <a:pt x="45" y="221"/>
                    <a:pt x="45" y="221"/>
                    <a:pt x="45" y="221"/>
                  </a:cubicBezTo>
                  <a:cubicBezTo>
                    <a:pt x="45" y="221"/>
                    <a:pt x="45" y="221"/>
                    <a:pt x="45" y="221"/>
                  </a:cubicBezTo>
                  <a:cubicBezTo>
                    <a:pt x="45" y="221"/>
                    <a:pt x="45" y="220"/>
                    <a:pt x="45" y="220"/>
                  </a:cubicBezTo>
                  <a:cubicBezTo>
                    <a:pt x="45" y="219"/>
                    <a:pt x="45" y="219"/>
                    <a:pt x="45" y="219"/>
                  </a:cubicBezTo>
                  <a:cubicBezTo>
                    <a:pt x="45" y="219"/>
                    <a:pt x="45" y="219"/>
                    <a:pt x="45" y="219"/>
                  </a:cubicBezTo>
                  <a:cubicBezTo>
                    <a:pt x="45" y="219"/>
                    <a:pt x="45" y="219"/>
                    <a:pt x="45" y="219"/>
                  </a:cubicBezTo>
                  <a:cubicBezTo>
                    <a:pt x="44" y="220"/>
                    <a:pt x="44" y="220"/>
                    <a:pt x="44" y="220"/>
                  </a:cubicBezTo>
                  <a:cubicBezTo>
                    <a:pt x="44" y="220"/>
                    <a:pt x="44" y="220"/>
                    <a:pt x="45" y="221"/>
                  </a:cubicBezTo>
                  <a:close/>
                  <a:moveTo>
                    <a:pt x="47" y="225"/>
                  </a:moveTo>
                  <a:cubicBezTo>
                    <a:pt x="47" y="224"/>
                    <a:pt x="47" y="224"/>
                    <a:pt x="47" y="224"/>
                  </a:cubicBezTo>
                  <a:cubicBezTo>
                    <a:pt x="47" y="224"/>
                    <a:pt x="47" y="224"/>
                    <a:pt x="47" y="224"/>
                  </a:cubicBezTo>
                  <a:cubicBezTo>
                    <a:pt x="46" y="224"/>
                    <a:pt x="46" y="224"/>
                    <a:pt x="46" y="224"/>
                  </a:cubicBezTo>
                  <a:cubicBezTo>
                    <a:pt x="46" y="225"/>
                    <a:pt x="46" y="225"/>
                    <a:pt x="46" y="225"/>
                  </a:cubicBezTo>
                  <a:cubicBezTo>
                    <a:pt x="46" y="225"/>
                    <a:pt x="46" y="225"/>
                    <a:pt x="46" y="225"/>
                  </a:cubicBezTo>
                  <a:cubicBezTo>
                    <a:pt x="46" y="226"/>
                    <a:pt x="46" y="226"/>
                    <a:pt x="46" y="226"/>
                  </a:cubicBezTo>
                  <a:cubicBezTo>
                    <a:pt x="46" y="227"/>
                    <a:pt x="46" y="227"/>
                    <a:pt x="46" y="227"/>
                  </a:cubicBezTo>
                  <a:cubicBezTo>
                    <a:pt x="47" y="226"/>
                    <a:pt x="47" y="226"/>
                    <a:pt x="47" y="226"/>
                  </a:cubicBezTo>
                  <a:cubicBezTo>
                    <a:pt x="47" y="226"/>
                    <a:pt x="47" y="225"/>
                    <a:pt x="47" y="225"/>
                  </a:cubicBezTo>
                  <a:close/>
                  <a:moveTo>
                    <a:pt x="40" y="214"/>
                  </a:moveTo>
                  <a:cubicBezTo>
                    <a:pt x="40" y="215"/>
                    <a:pt x="40" y="215"/>
                    <a:pt x="40" y="215"/>
                  </a:cubicBezTo>
                  <a:cubicBezTo>
                    <a:pt x="39" y="215"/>
                    <a:pt x="39" y="215"/>
                    <a:pt x="39" y="215"/>
                  </a:cubicBezTo>
                  <a:cubicBezTo>
                    <a:pt x="39" y="215"/>
                    <a:pt x="39" y="216"/>
                    <a:pt x="40" y="216"/>
                  </a:cubicBezTo>
                  <a:cubicBezTo>
                    <a:pt x="40" y="216"/>
                    <a:pt x="40" y="216"/>
                    <a:pt x="40" y="216"/>
                  </a:cubicBezTo>
                  <a:cubicBezTo>
                    <a:pt x="40" y="216"/>
                    <a:pt x="40" y="216"/>
                    <a:pt x="40" y="216"/>
                  </a:cubicBezTo>
                  <a:cubicBezTo>
                    <a:pt x="40" y="216"/>
                    <a:pt x="40" y="216"/>
                    <a:pt x="40" y="216"/>
                  </a:cubicBezTo>
                  <a:cubicBezTo>
                    <a:pt x="40" y="216"/>
                    <a:pt x="40" y="216"/>
                    <a:pt x="40" y="215"/>
                  </a:cubicBezTo>
                  <a:cubicBezTo>
                    <a:pt x="40" y="214"/>
                    <a:pt x="40" y="214"/>
                    <a:pt x="40" y="214"/>
                  </a:cubicBezTo>
                  <a:cubicBezTo>
                    <a:pt x="40" y="214"/>
                    <a:pt x="40" y="214"/>
                    <a:pt x="40" y="214"/>
                  </a:cubicBezTo>
                  <a:cubicBezTo>
                    <a:pt x="40" y="214"/>
                    <a:pt x="40" y="214"/>
                    <a:pt x="40" y="214"/>
                  </a:cubicBezTo>
                  <a:close/>
                  <a:moveTo>
                    <a:pt x="44" y="217"/>
                  </a:moveTo>
                  <a:cubicBezTo>
                    <a:pt x="43" y="217"/>
                    <a:pt x="43" y="217"/>
                    <a:pt x="43" y="217"/>
                  </a:cubicBezTo>
                  <a:cubicBezTo>
                    <a:pt x="43" y="217"/>
                    <a:pt x="43" y="217"/>
                    <a:pt x="43" y="217"/>
                  </a:cubicBezTo>
                  <a:cubicBezTo>
                    <a:pt x="43" y="218"/>
                    <a:pt x="43" y="219"/>
                    <a:pt x="43" y="219"/>
                  </a:cubicBezTo>
                  <a:cubicBezTo>
                    <a:pt x="43" y="219"/>
                    <a:pt x="43" y="219"/>
                    <a:pt x="43" y="219"/>
                  </a:cubicBezTo>
                  <a:cubicBezTo>
                    <a:pt x="44" y="219"/>
                    <a:pt x="44" y="218"/>
                    <a:pt x="44" y="217"/>
                  </a:cubicBezTo>
                  <a:cubicBezTo>
                    <a:pt x="44" y="217"/>
                    <a:pt x="44" y="217"/>
                    <a:pt x="44" y="217"/>
                  </a:cubicBezTo>
                  <a:close/>
                  <a:moveTo>
                    <a:pt x="41" y="215"/>
                  </a:moveTo>
                  <a:cubicBezTo>
                    <a:pt x="42" y="214"/>
                    <a:pt x="42" y="214"/>
                    <a:pt x="42" y="214"/>
                  </a:cubicBezTo>
                  <a:cubicBezTo>
                    <a:pt x="42" y="214"/>
                    <a:pt x="42" y="214"/>
                    <a:pt x="42" y="214"/>
                  </a:cubicBezTo>
                  <a:cubicBezTo>
                    <a:pt x="41" y="214"/>
                    <a:pt x="41" y="214"/>
                    <a:pt x="41" y="214"/>
                  </a:cubicBezTo>
                  <a:cubicBezTo>
                    <a:pt x="41" y="214"/>
                    <a:pt x="41" y="214"/>
                    <a:pt x="41" y="214"/>
                  </a:cubicBezTo>
                  <a:cubicBezTo>
                    <a:pt x="41" y="214"/>
                    <a:pt x="41" y="214"/>
                    <a:pt x="41" y="214"/>
                  </a:cubicBezTo>
                  <a:cubicBezTo>
                    <a:pt x="41" y="214"/>
                    <a:pt x="41" y="215"/>
                    <a:pt x="41" y="215"/>
                  </a:cubicBezTo>
                  <a:close/>
                  <a:moveTo>
                    <a:pt x="39" y="213"/>
                  </a:moveTo>
                  <a:cubicBezTo>
                    <a:pt x="39" y="212"/>
                    <a:pt x="39" y="212"/>
                    <a:pt x="39" y="212"/>
                  </a:cubicBezTo>
                  <a:cubicBezTo>
                    <a:pt x="39" y="212"/>
                    <a:pt x="39" y="212"/>
                    <a:pt x="39" y="212"/>
                  </a:cubicBezTo>
                  <a:cubicBezTo>
                    <a:pt x="39" y="211"/>
                    <a:pt x="39" y="211"/>
                    <a:pt x="39" y="211"/>
                  </a:cubicBezTo>
                  <a:cubicBezTo>
                    <a:pt x="38" y="211"/>
                    <a:pt x="38" y="211"/>
                    <a:pt x="38" y="211"/>
                  </a:cubicBezTo>
                  <a:cubicBezTo>
                    <a:pt x="38" y="211"/>
                    <a:pt x="38" y="211"/>
                    <a:pt x="38" y="211"/>
                  </a:cubicBezTo>
                  <a:cubicBezTo>
                    <a:pt x="38" y="212"/>
                    <a:pt x="38" y="212"/>
                    <a:pt x="38" y="213"/>
                  </a:cubicBezTo>
                  <a:lnTo>
                    <a:pt x="39" y="213"/>
                  </a:lnTo>
                  <a:close/>
                  <a:moveTo>
                    <a:pt x="41" y="224"/>
                  </a:moveTo>
                  <a:cubicBezTo>
                    <a:pt x="41" y="224"/>
                    <a:pt x="41" y="224"/>
                    <a:pt x="41" y="224"/>
                  </a:cubicBezTo>
                  <a:cubicBezTo>
                    <a:pt x="41" y="224"/>
                    <a:pt x="41" y="224"/>
                    <a:pt x="41" y="224"/>
                  </a:cubicBezTo>
                  <a:cubicBezTo>
                    <a:pt x="41" y="224"/>
                    <a:pt x="41" y="224"/>
                    <a:pt x="41" y="224"/>
                  </a:cubicBezTo>
                  <a:cubicBezTo>
                    <a:pt x="40" y="224"/>
                    <a:pt x="40" y="224"/>
                    <a:pt x="40" y="224"/>
                  </a:cubicBezTo>
                  <a:cubicBezTo>
                    <a:pt x="40" y="224"/>
                    <a:pt x="40" y="224"/>
                    <a:pt x="40" y="224"/>
                  </a:cubicBezTo>
                  <a:cubicBezTo>
                    <a:pt x="40" y="224"/>
                    <a:pt x="40" y="224"/>
                    <a:pt x="40" y="224"/>
                  </a:cubicBezTo>
                  <a:cubicBezTo>
                    <a:pt x="40" y="224"/>
                    <a:pt x="40" y="224"/>
                    <a:pt x="40" y="224"/>
                  </a:cubicBezTo>
                  <a:cubicBezTo>
                    <a:pt x="40" y="224"/>
                    <a:pt x="40" y="224"/>
                    <a:pt x="40" y="224"/>
                  </a:cubicBezTo>
                  <a:cubicBezTo>
                    <a:pt x="40" y="224"/>
                    <a:pt x="40" y="224"/>
                    <a:pt x="40" y="224"/>
                  </a:cubicBezTo>
                  <a:cubicBezTo>
                    <a:pt x="40" y="225"/>
                    <a:pt x="40" y="225"/>
                    <a:pt x="40" y="225"/>
                  </a:cubicBezTo>
                  <a:cubicBezTo>
                    <a:pt x="40" y="225"/>
                    <a:pt x="40" y="225"/>
                    <a:pt x="40" y="225"/>
                  </a:cubicBezTo>
                  <a:cubicBezTo>
                    <a:pt x="40" y="225"/>
                    <a:pt x="40" y="225"/>
                    <a:pt x="40" y="225"/>
                  </a:cubicBezTo>
                  <a:cubicBezTo>
                    <a:pt x="40" y="225"/>
                    <a:pt x="40" y="225"/>
                    <a:pt x="40" y="225"/>
                  </a:cubicBezTo>
                  <a:cubicBezTo>
                    <a:pt x="41" y="225"/>
                    <a:pt x="41" y="225"/>
                    <a:pt x="41" y="225"/>
                  </a:cubicBezTo>
                  <a:cubicBezTo>
                    <a:pt x="41" y="225"/>
                    <a:pt x="41" y="225"/>
                    <a:pt x="41" y="225"/>
                  </a:cubicBezTo>
                  <a:cubicBezTo>
                    <a:pt x="41" y="225"/>
                    <a:pt x="41" y="225"/>
                    <a:pt x="41" y="225"/>
                  </a:cubicBezTo>
                  <a:cubicBezTo>
                    <a:pt x="41" y="225"/>
                    <a:pt x="41" y="225"/>
                    <a:pt x="41" y="225"/>
                  </a:cubicBezTo>
                  <a:cubicBezTo>
                    <a:pt x="41" y="225"/>
                    <a:pt x="41" y="225"/>
                    <a:pt x="41" y="225"/>
                  </a:cubicBezTo>
                  <a:cubicBezTo>
                    <a:pt x="41" y="225"/>
                    <a:pt x="41" y="225"/>
                    <a:pt x="41" y="225"/>
                  </a:cubicBezTo>
                  <a:lnTo>
                    <a:pt x="41" y="224"/>
                  </a:lnTo>
                  <a:close/>
                  <a:moveTo>
                    <a:pt x="48" y="239"/>
                  </a:moveTo>
                  <a:cubicBezTo>
                    <a:pt x="49" y="239"/>
                    <a:pt x="49" y="239"/>
                    <a:pt x="49" y="239"/>
                  </a:cubicBezTo>
                  <a:cubicBezTo>
                    <a:pt x="49" y="239"/>
                    <a:pt x="49" y="239"/>
                    <a:pt x="49" y="239"/>
                  </a:cubicBezTo>
                  <a:cubicBezTo>
                    <a:pt x="49" y="238"/>
                    <a:pt x="48" y="238"/>
                    <a:pt x="48" y="238"/>
                  </a:cubicBezTo>
                  <a:cubicBezTo>
                    <a:pt x="48" y="238"/>
                    <a:pt x="48" y="238"/>
                    <a:pt x="48" y="238"/>
                  </a:cubicBezTo>
                  <a:cubicBezTo>
                    <a:pt x="48" y="238"/>
                    <a:pt x="48" y="238"/>
                    <a:pt x="48" y="238"/>
                  </a:cubicBezTo>
                  <a:cubicBezTo>
                    <a:pt x="48" y="238"/>
                    <a:pt x="48" y="238"/>
                    <a:pt x="48" y="238"/>
                  </a:cubicBezTo>
                  <a:cubicBezTo>
                    <a:pt x="48" y="238"/>
                    <a:pt x="48" y="238"/>
                    <a:pt x="48" y="238"/>
                  </a:cubicBezTo>
                  <a:cubicBezTo>
                    <a:pt x="48" y="238"/>
                    <a:pt x="48" y="238"/>
                    <a:pt x="48" y="238"/>
                  </a:cubicBezTo>
                  <a:cubicBezTo>
                    <a:pt x="48" y="238"/>
                    <a:pt x="48" y="238"/>
                    <a:pt x="48" y="238"/>
                  </a:cubicBezTo>
                  <a:cubicBezTo>
                    <a:pt x="48" y="239"/>
                    <a:pt x="48" y="239"/>
                    <a:pt x="48" y="239"/>
                  </a:cubicBezTo>
                  <a:close/>
                  <a:moveTo>
                    <a:pt x="52" y="230"/>
                  </a:moveTo>
                  <a:cubicBezTo>
                    <a:pt x="51" y="230"/>
                    <a:pt x="51" y="230"/>
                    <a:pt x="51" y="230"/>
                  </a:cubicBezTo>
                  <a:cubicBezTo>
                    <a:pt x="51" y="230"/>
                    <a:pt x="51" y="230"/>
                    <a:pt x="51" y="230"/>
                  </a:cubicBezTo>
                  <a:cubicBezTo>
                    <a:pt x="51" y="231"/>
                    <a:pt x="52" y="232"/>
                    <a:pt x="52" y="232"/>
                  </a:cubicBezTo>
                  <a:cubicBezTo>
                    <a:pt x="52" y="231"/>
                    <a:pt x="52" y="231"/>
                    <a:pt x="52" y="231"/>
                  </a:cubicBezTo>
                  <a:cubicBezTo>
                    <a:pt x="53" y="231"/>
                    <a:pt x="53" y="231"/>
                    <a:pt x="53" y="231"/>
                  </a:cubicBezTo>
                  <a:cubicBezTo>
                    <a:pt x="52" y="230"/>
                    <a:pt x="52" y="230"/>
                    <a:pt x="52" y="230"/>
                  </a:cubicBezTo>
                  <a:close/>
                  <a:moveTo>
                    <a:pt x="3" y="184"/>
                  </a:moveTo>
                  <a:cubicBezTo>
                    <a:pt x="3" y="183"/>
                    <a:pt x="3" y="181"/>
                    <a:pt x="5" y="179"/>
                  </a:cubicBezTo>
                  <a:cubicBezTo>
                    <a:pt x="5" y="179"/>
                    <a:pt x="5" y="180"/>
                    <a:pt x="5" y="181"/>
                  </a:cubicBezTo>
                  <a:cubicBezTo>
                    <a:pt x="5" y="182"/>
                    <a:pt x="5" y="182"/>
                    <a:pt x="5" y="182"/>
                  </a:cubicBezTo>
                  <a:cubicBezTo>
                    <a:pt x="5" y="182"/>
                    <a:pt x="5" y="182"/>
                    <a:pt x="5" y="182"/>
                  </a:cubicBezTo>
                  <a:cubicBezTo>
                    <a:pt x="5" y="181"/>
                    <a:pt x="6" y="181"/>
                    <a:pt x="6" y="180"/>
                  </a:cubicBezTo>
                  <a:cubicBezTo>
                    <a:pt x="6" y="181"/>
                    <a:pt x="6" y="181"/>
                    <a:pt x="6" y="181"/>
                  </a:cubicBezTo>
                  <a:cubicBezTo>
                    <a:pt x="6" y="183"/>
                    <a:pt x="6" y="184"/>
                    <a:pt x="6" y="185"/>
                  </a:cubicBezTo>
                  <a:cubicBezTo>
                    <a:pt x="6" y="186"/>
                    <a:pt x="6" y="188"/>
                    <a:pt x="6" y="189"/>
                  </a:cubicBezTo>
                  <a:cubicBezTo>
                    <a:pt x="6" y="190"/>
                    <a:pt x="6" y="191"/>
                    <a:pt x="6" y="192"/>
                  </a:cubicBezTo>
                  <a:cubicBezTo>
                    <a:pt x="6" y="194"/>
                    <a:pt x="6" y="195"/>
                    <a:pt x="7" y="199"/>
                  </a:cubicBezTo>
                  <a:cubicBezTo>
                    <a:pt x="7" y="199"/>
                    <a:pt x="7" y="199"/>
                    <a:pt x="7" y="199"/>
                  </a:cubicBezTo>
                  <a:cubicBezTo>
                    <a:pt x="7" y="199"/>
                    <a:pt x="7" y="199"/>
                    <a:pt x="7" y="199"/>
                  </a:cubicBezTo>
                  <a:cubicBezTo>
                    <a:pt x="7" y="199"/>
                    <a:pt x="7" y="199"/>
                    <a:pt x="7" y="199"/>
                  </a:cubicBezTo>
                  <a:cubicBezTo>
                    <a:pt x="7" y="199"/>
                    <a:pt x="7" y="199"/>
                    <a:pt x="7" y="199"/>
                  </a:cubicBezTo>
                  <a:cubicBezTo>
                    <a:pt x="9" y="195"/>
                    <a:pt x="9" y="194"/>
                    <a:pt x="9" y="184"/>
                  </a:cubicBezTo>
                  <a:cubicBezTo>
                    <a:pt x="9" y="174"/>
                    <a:pt x="9" y="172"/>
                    <a:pt x="10" y="170"/>
                  </a:cubicBezTo>
                  <a:cubicBezTo>
                    <a:pt x="11" y="166"/>
                    <a:pt x="12" y="163"/>
                    <a:pt x="13" y="160"/>
                  </a:cubicBezTo>
                  <a:cubicBezTo>
                    <a:pt x="14" y="158"/>
                    <a:pt x="15" y="155"/>
                    <a:pt x="16" y="153"/>
                  </a:cubicBezTo>
                  <a:cubicBezTo>
                    <a:pt x="16" y="153"/>
                    <a:pt x="16" y="153"/>
                    <a:pt x="16" y="153"/>
                  </a:cubicBezTo>
                  <a:cubicBezTo>
                    <a:pt x="16" y="153"/>
                    <a:pt x="16" y="153"/>
                    <a:pt x="16" y="153"/>
                  </a:cubicBezTo>
                  <a:cubicBezTo>
                    <a:pt x="22" y="138"/>
                    <a:pt x="23" y="135"/>
                    <a:pt x="24" y="133"/>
                  </a:cubicBezTo>
                  <a:cubicBezTo>
                    <a:pt x="24" y="133"/>
                    <a:pt x="24" y="133"/>
                    <a:pt x="24" y="133"/>
                  </a:cubicBezTo>
                  <a:cubicBezTo>
                    <a:pt x="24" y="132"/>
                    <a:pt x="24" y="132"/>
                    <a:pt x="24" y="132"/>
                  </a:cubicBezTo>
                  <a:cubicBezTo>
                    <a:pt x="28" y="127"/>
                    <a:pt x="31" y="122"/>
                    <a:pt x="34" y="116"/>
                  </a:cubicBezTo>
                  <a:cubicBezTo>
                    <a:pt x="37" y="109"/>
                    <a:pt x="41" y="102"/>
                    <a:pt x="48" y="96"/>
                  </a:cubicBezTo>
                  <a:cubicBezTo>
                    <a:pt x="48" y="96"/>
                    <a:pt x="48" y="96"/>
                    <a:pt x="48" y="96"/>
                  </a:cubicBezTo>
                  <a:cubicBezTo>
                    <a:pt x="48" y="96"/>
                    <a:pt x="48" y="96"/>
                    <a:pt x="48" y="96"/>
                  </a:cubicBezTo>
                  <a:cubicBezTo>
                    <a:pt x="49" y="95"/>
                    <a:pt x="51" y="93"/>
                    <a:pt x="52" y="92"/>
                  </a:cubicBezTo>
                  <a:cubicBezTo>
                    <a:pt x="53" y="91"/>
                    <a:pt x="53" y="90"/>
                    <a:pt x="54" y="90"/>
                  </a:cubicBezTo>
                  <a:cubicBezTo>
                    <a:pt x="50" y="94"/>
                    <a:pt x="50" y="95"/>
                    <a:pt x="49" y="97"/>
                  </a:cubicBezTo>
                  <a:cubicBezTo>
                    <a:pt x="49" y="97"/>
                    <a:pt x="49" y="97"/>
                    <a:pt x="49" y="97"/>
                  </a:cubicBezTo>
                  <a:cubicBezTo>
                    <a:pt x="49" y="97"/>
                    <a:pt x="49" y="97"/>
                    <a:pt x="49" y="97"/>
                  </a:cubicBezTo>
                  <a:cubicBezTo>
                    <a:pt x="50" y="97"/>
                    <a:pt x="50" y="97"/>
                    <a:pt x="50" y="97"/>
                  </a:cubicBezTo>
                  <a:cubicBezTo>
                    <a:pt x="54" y="93"/>
                    <a:pt x="62" y="85"/>
                    <a:pt x="62" y="85"/>
                  </a:cubicBezTo>
                  <a:cubicBezTo>
                    <a:pt x="62" y="85"/>
                    <a:pt x="62" y="85"/>
                    <a:pt x="62" y="85"/>
                  </a:cubicBezTo>
                  <a:cubicBezTo>
                    <a:pt x="62" y="85"/>
                    <a:pt x="62" y="85"/>
                    <a:pt x="62" y="85"/>
                  </a:cubicBezTo>
                  <a:cubicBezTo>
                    <a:pt x="62" y="84"/>
                    <a:pt x="62" y="84"/>
                    <a:pt x="62" y="84"/>
                  </a:cubicBezTo>
                  <a:cubicBezTo>
                    <a:pt x="61" y="84"/>
                    <a:pt x="60" y="84"/>
                    <a:pt x="60" y="84"/>
                  </a:cubicBezTo>
                  <a:cubicBezTo>
                    <a:pt x="59" y="84"/>
                    <a:pt x="59" y="84"/>
                    <a:pt x="59" y="84"/>
                  </a:cubicBezTo>
                  <a:cubicBezTo>
                    <a:pt x="59" y="82"/>
                    <a:pt x="60" y="81"/>
                    <a:pt x="61" y="79"/>
                  </a:cubicBezTo>
                  <a:cubicBezTo>
                    <a:pt x="62" y="78"/>
                    <a:pt x="63" y="76"/>
                    <a:pt x="64" y="75"/>
                  </a:cubicBezTo>
                  <a:cubicBezTo>
                    <a:pt x="64" y="75"/>
                    <a:pt x="64" y="75"/>
                    <a:pt x="63" y="74"/>
                  </a:cubicBezTo>
                  <a:cubicBezTo>
                    <a:pt x="63" y="74"/>
                    <a:pt x="63" y="74"/>
                    <a:pt x="63" y="74"/>
                  </a:cubicBezTo>
                  <a:cubicBezTo>
                    <a:pt x="63" y="74"/>
                    <a:pt x="63" y="74"/>
                    <a:pt x="63" y="74"/>
                  </a:cubicBezTo>
                  <a:cubicBezTo>
                    <a:pt x="63" y="74"/>
                    <a:pt x="63" y="74"/>
                    <a:pt x="63" y="74"/>
                  </a:cubicBezTo>
                  <a:cubicBezTo>
                    <a:pt x="62" y="74"/>
                    <a:pt x="60" y="76"/>
                    <a:pt x="57" y="79"/>
                  </a:cubicBezTo>
                  <a:cubicBezTo>
                    <a:pt x="59" y="76"/>
                    <a:pt x="62" y="73"/>
                    <a:pt x="62" y="73"/>
                  </a:cubicBezTo>
                  <a:cubicBezTo>
                    <a:pt x="62" y="73"/>
                    <a:pt x="78" y="62"/>
                    <a:pt x="80" y="61"/>
                  </a:cubicBezTo>
                  <a:cubicBezTo>
                    <a:pt x="79" y="63"/>
                    <a:pt x="77" y="64"/>
                    <a:pt x="76" y="65"/>
                  </a:cubicBezTo>
                  <a:cubicBezTo>
                    <a:pt x="73" y="69"/>
                    <a:pt x="71" y="72"/>
                    <a:pt x="69" y="76"/>
                  </a:cubicBezTo>
                  <a:cubicBezTo>
                    <a:pt x="68" y="76"/>
                    <a:pt x="68" y="76"/>
                    <a:pt x="68" y="76"/>
                  </a:cubicBezTo>
                  <a:cubicBezTo>
                    <a:pt x="69" y="76"/>
                    <a:pt x="69" y="76"/>
                    <a:pt x="69" y="76"/>
                  </a:cubicBezTo>
                  <a:cubicBezTo>
                    <a:pt x="70" y="76"/>
                    <a:pt x="72" y="75"/>
                    <a:pt x="73" y="74"/>
                  </a:cubicBezTo>
                  <a:cubicBezTo>
                    <a:pt x="74" y="73"/>
                    <a:pt x="75" y="73"/>
                    <a:pt x="76" y="72"/>
                  </a:cubicBezTo>
                  <a:cubicBezTo>
                    <a:pt x="76" y="73"/>
                    <a:pt x="76" y="73"/>
                    <a:pt x="76" y="73"/>
                  </a:cubicBezTo>
                  <a:cubicBezTo>
                    <a:pt x="76" y="73"/>
                    <a:pt x="76" y="73"/>
                    <a:pt x="76" y="73"/>
                  </a:cubicBezTo>
                  <a:cubicBezTo>
                    <a:pt x="78" y="73"/>
                    <a:pt x="79" y="73"/>
                    <a:pt x="79" y="73"/>
                  </a:cubicBezTo>
                  <a:cubicBezTo>
                    <a:pt x="79" y="73"/>
                    <a:pt x="79" y="73"/>
                    <a:pt x="79" y="73"/>
                  </a:cubicBezTo>
                  <a:cubicBezTo>
                    <a:pt x="81" y="71"/>
                    <a:pt x="81" y="70"/>
                    <a:pt x="82" y="69"/>
                  </a:cubicBezTo>
                  <a:cubicBezTo>
                    <a:pt x="82" y="69"/>
                    <a:pt x="82" y="69"/>
                    <a:pt x="82" y="69"/>
                  </a:cubicBezTo>
                  <a:cubicBezTo>
                    <a:pt x="81" y="69"/>
                    <a:pt x="81" y="69"/>
                    <a:pt x="81" y="69"/>
                  </a:cubicBezTo>
                  <a:cubicBezTo>
                    <a:pt x="81" y="68"/>
                    <a:pt x="81" y="67"/>
                    <a:pt x="83" y="64"/>
                  </a:cubicBezTo>
                  <a:cubicBezTo>
                    <a:pt x="83" y="64"/>
                    <a:pt x="83" y="64"/>
                    <a:pt x="83" y="64"/>
                  </a:cubicBezTo>
                  <a:cubicBezTo>
                    <a:pt x="83" y="63"/>
                    <a:pt x="83" y="63"/>
                    <a:pt x="83" y="63"/>
                  </a:cubicBezTo>
                  <a:cubicBezTo>
                    <a:pt x="83" y="63"/>
                    <a:pt x="83" y="63"/>
                    <a:pt x="83" y="63"/>
                  </a:cubicBezTo>
                  <a:cubicBezTo>
                    <a:pt x="82" y="63"/>
                    <a:pt x="82" y="63"/>
                    <a:pt x="80" y="64"/>
                  </a:cubicBezTo>
                  <a:cubicBezTo>
                    <a:pt x="80" y="64"/>
                    <a:pt x="80" y="64"/>
                    <a:pt x="80" y="64"/>
                  </a:cubicBezTo>
                  <a:cubicBezTo>
                    <a:pt x="80" y="64"/>
                    <a:pt x="81" y="63"/>
                    <a:pt x="83" y="59"/>
                  </a:cubicBezTo>
                  <a:cubicBezTo>
                    <a:pt x="84" y="58"/>
                    <a:pt x="84" y="57"/>
                    <a:pt x="85" y="56"/>
                  </a:cubicBezTo>
                  <a:cubicBezTo>
                    <a:pt x="86" y="55"/>
                    <a:pt x="86" y="54"/>
                    <a:pt x="87" y="53"/>
                  </a:cubicBezTo>
                  <a:cubicBezTo>
                    <a:pt x="87" y="53"/>
                    <a:pt x="87" y="53"/>
                    <a:pt x="87" y="53"/>
                  </a:cubicBezTo>
                  <a:cubicBezTo>
                    <a:pt x="87" y="53"/>
                    <a:pt x="87" y="53"/>
                    <a:pt x="86" y="52"/>
                  </a:cubicBezTo>
                  <a:cubicBezTo>
                    <a:pt x="87" y="52"/>
                    <a:pt x="87" y="51"/>
                    <a:pt x="87" y="51"/>
                  </a:cubicBezTo>
                  <a:cubicBezTo>
                    <a:pt x="87" y="51"/>
                    <a:pt x="87" y="51"/>
                    <a:pt x="87" y="51"/>
                  </a:cubicBezTo>
                  <a:cubicBezTo>
                    <a:pt x="87" y="51"/>
                    <a:pt x="87" y="51"/>
                    <a:pt x="87" y="51"/>
                  </a:cubicBezTo>
                  <a:cubicBezTo>
                    <a:pt x="86" y="51"/>
                    <a:pt x="86" y="51"/>
                    <a:pt x="85" y="50"/>
                  </a:cubicBezTo>
                  <a:cubicBezTo>
                    <a:pt x="85" y="50"/>
                    <a:pt x="85" y="50"/>
                    <a:pt x="85" y="50"/>
                  </a:cubicBezTo>
                  <a:cubicBezTo>
                    <a:pt x="85" y="50"/>
                    <a:pt x="85" y="50"/>
                    <a:pt x="85" y="50"/>
                  </a:cubicBezTo>
                  <a:cubicBezTo>
                    <a:pt x="85" y="49"/>
                    <a:pt x="86" y="47"/>
                    <a:pt x="91" y="41"/>
                  </a:cubicBezTo>
                  <a:cubicBezTo>
                    <a:pt x="91" y="41"/>
                    <a:pt x="91" y="41"/>
                    <a:pt x="91" y="41"/>
                  </a:cubicBezTo>
                  <a:cubicBezTo>
                    <a:pt x="91" y="41"/>
                    <a:pt x="91" y="41"/>
                    <a:pt x="91" y="41"/>
                  </a:cubicBezTo>
                  <a:cubicBezTo>
                    <a:pt x="91" y="41"/>
                    <a:pt x="91" y="41"/>
                    <a:pt x="91" y="41"/>
                  </a:cubicBezTo>
                  <a:cubicBezTo>
                    <a:pt x="91" y="41"/>
                    <a:pt x="91" y="41"/>
                    <a:pt x="91" y="41"/>
                  </a:cubicBezTo>
                  <a:cubicBezTo>
                    <a:pt x="91" y="41"/>
                    <a:pt x="91" y="41"/>
                    <a:pt x="91" y="41"/>
                  </a:cubicBezTo>
                  <a:cubicBezTo>
                    <a:pt x="91" y="41"/>
                    <a:pt x="91" y="41"/>
                    <a:pt x="91" y="41"/>
                  </a:cubicBezTo>
                  <a:cubicBezTo>
                    <a:pt x="90" y="41"/>
                    <a:pt x="89" y="42"/>
                    <a:pt x="88" y="43"/>
                  </a:cubicBezTo>
                  <a:cubicBezTo>
                    <a:pt x="87" y="44"/>
                    <a:pt x="85" y="46"/>
                    <a:pt x="84" y="46"/>
                  </a:cubicBezTo>
                  <a:cubicBezTo>
                    <a:pt x="84" y="45"/>
                    <a:pt x="86" y="44"/>
                    <a:pt x="86" y="43"/>
                  </a:cubicBezTo>
                  <a:cubicBezTo>
                    <a:pt x="87" y="42"/>
                    <a:pt x="88" y="41"/>
                    <a:pt x="89" y="40"/>
                  </a:cubicBezTo>
                  <a:cubicBezTo>
                    <a:pt x="89" y="40"/>
                    <a:pt x="89" y="40"/>
                    <a:pt x="89" y="40"/>
                  </a:cubicBezTo>
                  <a:cubicBezTo>
                    <a:pt x="89" y="40"/>
                    <a:pt x="89" y="40"/>
                    <a:pt x="89" y="40"/>
                  </a:cubicBezTo>
                  <a:cubicBezTo>
                    <a:pt x="79" y="44"/>
                    <a:pt x="63" y="63"/>
                    <a:pt x="51" y="77"/>
                  </a:cubicBezTo>
                  <a:cubicBezTo>
                    <a:pt x="52" y="76"/>
                    <a:pt x="53" y="73"/>
                    <a:pt x="59" y="66"/>
                  </a:cubicBezTo>
                  <a:cubicBezTo>
                    <a:pt x="59" y="66"/>
                    <a:pt x="59" y="66"/>
                    <a:pt x="59" y="66"/>
                  </a:cubicBezTo>
                  <a:cubicBezTo>
                    <a:pt x="58" y="66"/>
                    <a:pt x="58" y="66"/>
                    <a:pt x="58" y="66"/>
                  </a:cubicBezTo>
                  <a:cubicBezTo>
                    <a:pt x="59" y="66"/>
                    <a:pt x="59" y="66"/>
                    <a:pt x="60" y="64"/>
                  </a:cubicBezTo>
                  <a:cubicBezTo>
                    <a:pt x="60" y="64"/>
                    <a:pt x="60" y="64"/>
                    <a:pt x="60" y="64"/>
                  </a:cubicBezTo>
                  <a:cubicBezTo>
                    <a:pt x="60" y="64"/>
                    <a:pt x="60" y="64"/>
                    <a:pt x="60" y="64"/>
                  </a:cubicBezTo>
                  <a:cubicBezTo>
                    <a:pt x="60" y="63"/>
                    <a:pt x="60" y="63"/>
                    <a:pt x="60" y="63"/>
                  </a:cubicBezTo>
                  <a:cubicBezTo>
                    <a:pt x="60" y="63"/>
                    <a:pt x="60" y="63"/>
                    <a:pt x="60" y="63"/>
                  </a:cubicBezTo>
                  <a:cubicBezTo>
                    <a:pt x="60" y="63"/>
                    <a:pt x="60" y="63"/>
                    <a:pt x="60" y="63"/>
                  </a:cubicBezTo>
                  <a:cubicBezTo>
                    <a:pt x="60" y="63"/>
                    <a:pt x="60" y="63"/>
                    <a:pt x="60" y="63"/>
                  </a:cubicBezTo>
                  <a:cubicBezTo>
                    <a:pt x="61" y="62"/>
                    <a:pt x="63" y="60"/>
                    <a:pt x="64" y="59"/>
                  </a:cubicBezTo>
                  <a:cubicBezTo>
                    <a:pt x="67" y="57"/>
                    <a:pt x="69" y="54"/>
                    <a:pt x="71" y="52"/>
                  </a:cubicBezTo>
                  <a:cubicBezTo>
                    <a:pt x="71" y="52"/>
                    <a:pt x="71" y="52"/>
                    <a:pt x="71" y="52"/>
                  </a:cubicBezTo>
                  <a:cubicBezTo>
                    <a:pt x="71" y="52"/>
                    <a:pt x="71" y="52"/>
                    <a:pt x="71" y="52"/>
                  </a:cubicBezTo>
                  <a:cubicBezTo>
                    <a:pt x="71" y="52"/>
                    <a:pt x="71" y="52"/>
                    <a:pt x="71" y="52"/>
                  </a:cubicBezTo>
                  <a:cubicBezTo>
                    <a:pt x="71" y="52"/>
                    <a:pt x="71" y="52"/>
                    <a:pt x="71" y="52"/>
                  </a:cubicBezTo>
                  <a:cubicBezTo>
                    <a:pt x="71" y="52"/>
                    <a:pt x="71" y="52"/>
                    <a:pt x="71" y="52"/>
                  </a:cubicBezTo>
                  <a:cubicBezTo>
                    <a:pt x="71" y="52"/>
                    <a:pt x="71" y="52"/>
                    <a:pt x="71" y="52"/>
                  </a:cubicBezTo>
                  <a:cubicBezTo>
                    <a:pt x="69" y="54"/>
                    <a:pt x="67" y="56"/>
                    <a:pt x="64" y="59"/>
                  </a:cubicBezTo>
                  <a:cubicBezTo>
                    <a:pt x="61" y="62"/>
                    <a:pt x="61" y="62"/>
                    <a:pt x="61" y="62"/>
                  </a:cubicBezTo>
                  <a:cubicBezTo>
                    <a:pt x="49" y="74"/>
                    <a:pt x="47" y="76"/>
                    <a:pt x="39" y="88"/>
                  </a:cubicBezTo>
                  <a:cubicBezTo>
                    <a:pt x="28" y="105"/>
                    <a:pt x="27" y="106"/>
                    <a:pt x="22" y="117"/>
                  </a:cubicBezTo>
                  <a:cubicBezTo>
                    <a:pt x="13" y="136"/>
                    <a:pt x="13" y="136"/>
                    <a:pt x="9" y="148"/>
                  </a:cubicBezTo>
                  <a:cubicBezTo>
                    <a:pt x="9" y="148"/>
                    <a:pt x="9" y="148"/>
                    <a:pt x="9" y="148"/>
                  </a:cubicBezTo>
                  <a:cubicBezTo>
                    <a:pt x="9" y="149"/>
                    <a:pt x="9" y="149"/>
                    <a:pt x="9" y="149"/>
                  </a:cubicBezTo>
                  <a:cubicBezTo>
                    <a:pt x="7" y="155"/>
                    <a:pt x="5" y="163"/>
                    <a:pt x="4" y="168"/>
                  </a:cubicBezTo>
                  <a:cubicBezTo>
                    <a:pt x="2" y="180"/>
                    <a:pt x="2" y="180"/>
                    <a:pt x="2" y="180"/>
                  </a:cubicBezTo>
                  <a:cubicBezTo>
                    <a:pt x="2" y="180"/>
                    <a:pt x="2" y="183"/>
                    <a:pt x="1" y="188"/>
                  </a:cubicBezTo>
                  <a:cubicBezTo>
                    <a:pt x="1" y="188"/>
                    <a:pt x="1" y="190"/>
                    <a:pt x="1" y="194"/>
                  </a:cubicBezTo>
                  <a:cubicBezTo>
                    <a:pt x="0" y="195"/>
                    <a:pt x="0" y="195"/>
                    <a:pt x="0" y="195"/>
                  </a:cubicBezTo>
                  <a:cubicBezTo>
                    <a:pt x="1" y="195"/>
                    <a:pt x="1" y="195"/>
                    <a:pt x="1" y="195"/>
                  </a:cubicBezTo>
                  <a:cubicBezTo>
                    <a:pt x="1" y="195"/>
                    <a:pt x="1" y="189"/>
                    <a:pt x="1" y="189"/>
                  </a:cubicBezTo>
                  <a:cubicBezTo>
                    <a:pt x="1" y="189"/>
                    <a:pt x="1" y="189"/>
                    <a:pt x="1" y="189"/>
                  </a:cubicBezTo>
                  <a:cubicBezTo>
                    <a:pt x="2" y="188"/>
                    <a:pt x="2" y="188"/>
                    <a:pt x="2" y="188"/>
                  </a:cubicBezTo>
                  <a:cubicBezTo>
                    <a:pt x="2" y="188"/>
                    <a:pt x="2" y="188"/>
                    <a:pt x="2" y="188"/>
                  </a:cubicBezTo>
                  <a:cubicBezTo>
                    <a:pt x="2" y="188"/>
                    <a:pt x="2" y="188"/>
                    <a:pt x="2" y="188"/>
                  </a:cubicBezTo>
                  <a:cubicBezTo>
                    <a:pt x="2" y="188"/>
                    <a:pt x="2" y="188"/>
                    <a:pt x="2" y="188"/>
                  </a:cubicBezTo>
                  <a:cubicBezTo>
                    <a:pt x="3" y="187"/>
                    <a:pt x="3" y="186"/>
                    <a:pt x="3" y="184"/>
                  </a:cubicBezTo>
                  <a:close/>
                  <a:moveTo>
                    <a:pt x="47" y="230"/>
                  </a:moveTo>
                  <a:cubicBezTo>
                    <a:pt x="48" y="230"/>
                    <a:pt x="48" y="230"/>
                    <a:pt x="48" y="230"/>
                  </a:cubicBezTo>
                  <a:cubicBezTo>
                    <a:pt x="48" y="229"/>
                    <a:pt x="48" y="229"/>
                    <a:pt x="48" y="229"/>
                  </a:cubicBezTo>
                  <a:cubicBezTo>
                    <a:pt x="48" y="228"/>
                    <a:pt x="48" y="228"/>
                    <a:pt x="48" y="228"/>
                  </a:cubicBezTo>
                  <a:cubicBezTo>
                    <a:pt x="47" y="228"/>
                    <a:pt x="47" y="228"/>
                    <a:pt x="47" y="228"/>
                  </a:cubicBezTo>
                  <a:cubicBezTo>
                    <a:pt x="47" y="228"/>
                    <a:pt x="47" y="228"/>
                    <a:pt x="47" y="228"/>
                  </a:cubicBezTo>
                  <a:cubicBezTo>
                    <a:pt x="47" y="229"/>
                    <a:pt x="47" y="229"/>
                    <a:pt x="47" y="229"/>
                  </a:cubicBezTo>
                  <a:lnTo>
                    <a:pt x="47" y="230"/>
                  </a:lnTo>
                  <a:close/>
                  <a:moveTo>
                    <a:pt x="48" y="234"/>
                  </a:moveTo>
                  <a:cubicBezTo>
                    <a:pt x="49" y="233"/>
                    <a:pt x="49" y="233"/>
                    <a:pt x="49" y="233"/>
                  </a:cubicBezTo>
                  <a:cubicBezTo>
                    <a:pt x="49" y="233"/>
                    <a:pt x="49" y="233"/>
                    <a:pt x="49" y="233"/>
                  </a:cubicBezTo>
                  <a:cubicBezTo>
                    <a:pt x="49" y="232"/>
                    <a:pt x="48" y="232"/>
                    <a:pt x="48" y="232"/>
                  </a:cubicBezTo>
                  <a:cubicBezTo>
                    <a:pt x="48" y="232"/>
                    <a:pt x="48" y="232"/>
                    <a:pt x="48" y="232"/>
                  </a:cubicBezTo>
                  <a:cubicBezTo>
                    <a:pt x="47" y="232"/>
                    <a:pt x="47" y="232"/>
                    <a:pt x="47" y="232"/>
                  </a:cubicBezTo>
                  <a:cubicBezTo>
                    <a:pt x="48" y="233"/>
                    <a:pt x="48" y="234"/>
                    <a:pt x="48" y="234"/>
                  </a:cubicBezTo>
                  <a:close/>
                  <a:moveTo>
                    <a:pt x="76" y="49"/>
                  </a:moveTo>
                  <a:cubicBezTo>
                    <a:pt x="77" y="47"/>
                    <a:pt x="80" y="46"/>
                    <a:pt x="82" y="44"/>
                  </a:cubicBezTo>
                  <a:cubicBezTo>
                    <a:pt x="82" y="44"/>
                    <a:pt x="82" y="44"/>
                    <a:pt x="82" y="44"/>
                  </a:cubicBezTo>
                  <a:cubicBezTo>
                    <a:pt x="86" y="41"/>
                    <a:pt x="86" y="41"/>
                    <a:pt x="86" y="41"/>
                  </a:cubicBezTo>
                  <a:cubicBezTo>
                    <a:pt x="86" y="41"/>
                    <a:pt x="86" y="41"/>
                    <a:pt x="86" y="41"/>
                  </a:cubicBezTo>
                  <a:cubicBezTo>
                    <a:pt x="86" y="41"/>
                    <a:pt x="86" y="41"/>
                    <a:pt x="86" y="41"/>
                  </a:cubicBezTo>
                  <a:cubicBezTo>
                    <a:pt x="87" y="41"/>
                    <a:pt x="89" y="39"/>
                    <a:pt x="89" y="39"/>
                  </a:cubicBezTo>
                  <a:cubicBezTo>
                    <a:pt x="89" y="39"/>
                    <a:pt x="90" y="38"/>
                    <a:pt x="91" y="37"/>
                  </a:cubicBezTo>
                  <a:cubicBezTo>
                    <a:pt x="95" y="35"/>
                    <a:pt x="99" y="32"/>
                    <a:pt x="102" y="30"/>
                  </a:cubicBezTo>
                  <a:cubicBezTo>
                    <a:pt x="102" y="30"/>
                    <a:pt x="102" y="30"/>
                    <a:pt x="102" y="30"/>
                  </a:cubicBezTo>
                  <a:cubicBezTo>
                    <a:pt x="102" y="30"/>
                    <a:pt x="102" y="30"/>
                    <a:pt x="102" y="30"/>
                  </a:cubicBezTo>
                  <a:cubicBezTo>
                    <a:pt x="102" y="30"/>
                    <a:pt x="102" y="30"/>
                    <a:pt x="102" y="30"/>
                  </a:cubicBezTo>
                  <a:cubicBezTo>
                    <a:pt x="102" y="30"/>
                    <a:pt x="102" y="30"/>
                    <a:pt x="102" y="30"/>
                  </a:cubicBezTo>
                  <a:cubicBezTo>
                    <a:pt x="102" y="30"/>
                    <a:pt x="102" y="30"/>
                    <a:pt x="102" y="30"/>
                  </a:cubicBezTo>
                  <a:cubicBezTo>
                    <a:pt x="101" y="30"/>
                    <a:pt x="101" y="30"/>
                    <a:pt x="101" y="30"/>
                  </a:cubicBezTo>
                  <a:cubicBezTo>
                    <a:pt x="100" y="31"/>
                    <a:pt x="95" y="34"/>
                    <a:pt x="91" y="37"/>
                  </a:cubicBezTo>
                  <a:cubicBezTo>
                    <a:pt x="89" y="38"/>
                    <a:pt x="89" y="38"/>
                    <a:pt x="89" y="38"/>
                  </a:cubicBezTo>
                  <a:cubicBezTo>
                    <a:pt x="88" y="39"/>
                    <a:pt x="88" y="39"/>
                    <a:pt x="88" y="39"/>
                  </a:cubicBezTo>
                  <a:cubicBezTo>
                    <a:pt x="88" y="39"/>
                    <a:pt x="88" y="39"/>
                    <a:pt x="88" y="39"/>
                  </a:cubicBezTo>
                  <a:cubicBezTo>
                    <a:pt x="84" y="42"/>
                    <a:pt x="84" y="42"/>
                    <a:pt x="76" y="48"/>
                  </a:cubicBezTo>
                  <a:cubicBezTo>
                    <a:pt x="75" y="49"/>
                    <a:pt x="75" y="49"/>
                    <a:pt x="75" y="49"/>
                  </a:cubicBezTo>
                  <a:cubicBezTo>
                    <a:pt x="76" y="49"/>
                    <a:pt x="76" y="49"/>
                    <a:pt x="76" y="49"/>
                  </a:cubicBezTo>
                  <a:close/>
                  <a:moveTo>
                    <a:pt x="141" y="14"/>
                  </a:moveTo>
                  <a:cubicBezTo>
                    <a:pt x="141" y="14"/>
                    <a:pt x="141" y="14"/>
                    <a:pt x="141" y="14"/>
                  </a:cubicBezTo>
                  <a:cubicBezTo>
                    <a:pt x="141" y="14"/>
                    <a:pt x="141" y="14"/>
                    <a:pt x="141" y="14"/>
                  </a:cubicBezTo>
                  <a:cubicBezTo>
                    <a:pt x="142" y="14"/>
                    <a:pt x="142" y="14"/>
                    <a:pt x="142" y="14"/>
                  </a:cubicBezTo>
                  <a:cubicBezTo>
                    <a:pt x="143" y="14"/>
                    <a:pt x="143" y="14"/>
                    <a:pt x="143" y="14"/>
                  </a:cubicBezTo>
                  <a:cubicBezTo>
                    <a:pt x="143" y="14"/>
                    <a:pt x="143" y="14"/>
                    <a:pt x="143" y="14"/>
                  </a:cubicBezTo>
                  <a:cubicBezTo>
                    <a:pt x="143" y="14"/>
                    <a:pt x="143" y="14"/>
                    <a:pt x="143" y="14"/>
                  </a:cubicBezTo>
                  <a:cubicBezTo>
                    <a:pt x="143" y="14"/>
                    <a:pt x="143" y="14"/>
                    <a:pt x="143" y="14"/>
                  </a:cubicBezTo>
                  <a:cubicBezTo>
                    <a:pt x="143" y="14"/>
                    <a:pt x="143" y="14"/>
                    <a:pt x="144" y="14"/>
                  </a:cubicBezTo>
                  <a:cubicBezTo>
                    <a:pt x="143" y="15"/>
                    <a:pt x="143" y="15"/>
                    <a:pt x="143" y="15"/>
                  </a:cubicBezTo>
                  <a:cubicBezTo>
                    <a:pt x="143" y="15"/>
                    <a:pt x="143" y="15"/>
                    <a:pt x="143" y="15"/>
                  </a:cubicBezTo>
                  <a:cubicBezTo>
                    <a:pt x="144" y="15"/>
                    <a:pt x="148" y="14"/>
                    <a:pt x="148" y="14"/>
                  </a:cubicBezTo>
                  <a:cubicBezTo>
                    <a:pt x="149" y="13"/>
                    <a:pt x="149" y="13"/>
                    <a:pt x="149" y="13"/>
                  </a:cubicBezTo>
                  <a:cubicBezTo>
                    <a:pt x="149" y="13"/>
                    <a:pt x="149" y="13"/>
                    <a:pt x="149" y="13"/>
                  </a:cubicBezTo>
                  <a:cubicBezTo>
                    <a:pt x="150" y="12"/>
                    <a:pt x="150" y="12"/>
                    <a:pt x="150" y="12"/>
                  </a:cubicBezTo>
                  <a:cubicBezTo>
                    <a:pt x="151" y="12"/>
                    <a:pt x="151" y="12"/>
                    <a:pt x="151" y="12"/>
                  </a:cubicBezTo>
                  <a:cubicBezTo>
                    <a:pt x="152" y="11"/>
                    <a:pt x="152" y="11"/>
                    <a:pt x="152" y="11"/>
                  </a:cubicBezTo>
                  <a:cubicBezTo>
                    <a:pt x="152" y="11"/>
                    <a:pt x="152" y="11"/>
                    <a:pt x="152" y="11"/>
                  </a:cubicBezTo>
                  <a:cubicBezTo>
                    <a:pt x="152" y="11"/>
                    <a:pt x="152" y="11"/>
                    <a:pt x="152" y="11"/>
                  </a:cubicBezTo>
                  <a:cubicBezTo>
                    <a:pt x="149" y="11"/>
                    <a:pt x="149" y="11"/>
                    <a:pt x="149" y="11"/>
                  </a:cubicBezTo>
                  <a:cubicBezTo>
                    <a:pt x="145" y="12"/>
                    <a:pt x="145" y="12"/>
                    <a:pt x="145" y="12"/>
                  </a:cubicBezTo>
                  <a:cubicBezTo>
                    <a:pt x="145" y="13"/>
                    <a:pt x="145" y="13"/>
                    <a:pt x="145" y="13"/>
                  </a:cubicBezTo>
                  <a:cubicBezTo>
                    <a:pt x="145" y="13"/>
                    <a:pt x="145" y="13"/>
                    <a:pt x="145" y="13"/>
                  </a:cubicBezTo>
                  <a:cubicBezTo>
                    <a:pt x="144" y="12"/>
                    <a:pt x="144" y="13"/>
                    <a:pt x="143" y="13"/>
                  </a:cubicBezTo>
                  <a:cubicBezTo>
                    <a:pt x="141" y="13"/>
                    <a:pt x="141" y="14"/>
                    <a:pt x="141" y="14"/>
                  </a:cubicBezTo>
                  <a:close/>
                  <a:moveTo>
                    <a:pt x="115" y="24"/>
                  </a:moveTo>
                  <a:cubicBezTo>
                    <a:pt x="113" y="26"/>
                    <a:pt x="111" y="28"/>
                    <a:pt x="111" y="30"/>
                  </a:cubicBezTo>
                  <a:cubicBezTo>
                    <a:pt x="112" y="30"/>
                    <a:pt x="112" y="30"/>
                    <a:pt x="112" y="30"/>
                  </a:cubicBezTo>
                  <a:cubicBezTo>
                    <a:pt x="112" y="30"/>
                    <a:pt x="112" y="30"/>
                    <a:pt x="112" y="30"/>
                  </a:cubicBezTo>
                  <a:cubicBezTo>
                    <a:pt x="112" y="30"/>
                    <a:pt x="112" y="30"/>
                    <a:pt x="112" y="30"/>
                  </a:cubicBezTo>
                  <a:cubicBezTo>
                    <a:pt x="113" y="30"/>
                    <a:pt x="114" y="29"/>
                    <a:pt x="114" y="29"/>
                  </a:cubicBezTo>
                  <a:cubicBezTo>
                    <a:pt x="114" y="29"/>
                    <a:pt x="114" y="29"/>
                    <a:pt x="114" y="29"/>
                  </a:cubicBezTo>
                  <a:cubicBezTo>
                    <a:pt x="114" y="30"/>
                    <a:pt x="114" y="30"/>
                    <a:pt x="114" y="30"/>
                  </a:cubicBezTo>
                  <a:cubicBezTo>
                    <a:pt x="115" y="30"/>
                    <a:pt x="116" y="30"/>
                    <a:pt x="116" y="30"/>
                  </a:cubicBezTo>
                  <a:cubicBezTo>
                    <a:pt x="116" y="29"/>
                    <a:pt x="117" y="29"/>
                    <a:pt x="118" y="28"/>
                  </a:cubicBezTo>
                  <a:cubicBezTo>
                    <a:pt x="118" y="28"/>
                    <a:pt x="119" y="27"/>
                    <a:pt x="119" y="26"/>
                  </a:cubicBezTo>
                  <a:cubicBezTo>
                    <a:pt x="120" y="26"/>
                    <a:pt x="120" y="25"/>
                    <a:pt x="121" y="25"/>
                  </a:cubicBezTo>
                  <a:cubicBezTo>
                    <a:pt x="121" y="24"/>
                    <a:pt x="121" y="24"/>
                    <a:pt x="121" y="24"/>
                  </a:cubicBezTo>
                  <a:cubicBezTo>
                    <a:pt x="122" y="24"/>
                    <a:pt x="122" y="24"/>
                    <a:pt x="122" y="24"/>
                  </a:cubicBezTo>
                  <a:cubicBezTo>
                    <a:pt x="123" y="23"/>
                    <a:pt x="123" y="23"/>
                    <a:pt x="124" y="22"/>
                  </a:cubicBezTo>
                  <a:cubicBezTo>
                    <a:pt x="124" y="22"/>
                    <a:pt x="125" y="21"/>
                    <a:pt x="125" y="21"/>
                  </a:cubicBezTo>
                  <a:cubicBezTo>
                    <a:pt x="126" y="20"/>
                    <a:pt x="126" y="20"/>
                    <a:pt x="126" y="20"/>
                  </a:cubicBezTo>
                  <a:cubicBezTo>
                    <a:pt x="127" y="20"/>
                    <a:pt x="127" y="20"/>
                    <a:pt x="127" y="20"/>
                  </a:cubicBezTo>
                  <a:cubicBezTo>
                    <a:pt x="128" y="19"/>
                    <a:pt x="128" y="19"/>
                    <a:pt x="129" y="19"/>
                  </a:cubicBezTo>
                  <a:cubicBezTo>
                    <a:pt x="129" y="19"/>
                    <a:pt x="129" y="19"/>
                    <a:pt x="129" y="19"/>
                  </a:cubicBezTo>
                  <a:cubicBezTo>
                    <a:pt x="129" y="19"/>
                    <a:pt x="129" y="19"/>
                    <a:pt x="129" y="19"/>
                  </a:cubicBezTo>
                  <a:cubicBezTo>
                    <a:pt x="129" y="19"/>
                    <a:pt x="130" y="19"/>
                    <a:pt x="135" y="15"/>
                  </a:cubicBezTo>
                  <a:cubicBezTo>
                    <a:pt x="135" y="15"/>
                    <a:pt x="135" y="15"/>
                    <a:pt x="135" y="15"/>
                  </a:cubicBezTo>
                  <a:cubicBezTo>
                    <a:pt x="135" y="15"/>
                    <a:pt x="135" y="15"/>
                    <a:pt x="135" y="15"/>
                  </a:cubicBezTo>
                  <a:cubicBezTo>
                    <a:pt x="136" y="15"/>
                    <a:pt x="136" y="15"/>
                    <a:pt x="136" y="15"/>
                  </a:cubicBezTo>
                  <a:cubicBezTo>
                    <a:pt x="137" y="15"/>
                    <a:pt x="137" y="15"/>
                    <a:pt x="137" y="15"/>
                  </a:cubicBezTo>
                  <a:cubicBezTo>
                    <a:pt x="139" y="14"/>
                    <a:pt x="141" y="12"/>
                    <a:pt x="142" y="12"/>
                  </a:cubicBezTo>
                  <a:cubicBezTo>
                    <a:pt x="142" y="12"/>
                    <a:pt x="142" y="12"/>
                    <a:pt x="142" y="12"/>
                  </a:cubicBezTo>
                  <a:cubicBezTo>
                    <a:pt x="143" y="12"/>
                    <a:pt x="143" y="12"/>
                    <a:pt x="143" y="12"/>
                  </a:cubicBezTo>
                  <a:cubicBezTo>
                    <a:pt x="143" y="11"/>
                    <a:pt x="143" y="11"/>
                    <a:pt x="143" y="11"/>
                  </a:cubicBezTo>
                  <a:cubicBezTo>
                    <a:pt x="143" y="11"/>
                    <a:pt x="143" y="11"/>
                    <a:pt x="143" y="11"/>
                  </a:cubicBezTo>
                  <a:cubicBezTo>
                    <a:pt x="143" y="11"/>
                    <a:pt x="143" y="11"/>
                    <a:pt x="143" y="11"/>
                  </a:cubicBezTo>
                  <a:cubicBezTo>
                    <a:pt x="143" y="11"/>
                    <a:pt x="143" y="11"/>
                    <a:pt x="143" y="11"/>
                  </a:cubicBezTo>
                  <a:cubicBezTo>
                    <a:pt x="143" y="11"/>
                    <a:pt x="143" y="11"/>
                    <a:pt x="141" y="12"/>
                  </a:cubicBezTo>
                  <a:cubicBezTo>
                    <a:pt x="141" y="12"/>
                    <a:pt x="141" y="12"/>
                    <a:pt x="141" y="12"/>
                  </a:cubicBezTo>
                  <a:cubicBezTo>
                    <a:pt x="141" y="12"/>
                    <a:pt x="141" y="12"/>
                    <a:pt x="141" y="12"/>
                  </a:cubicBezTo>
                  <a:cubicBezTo>
                    <a:pt x="135" y="14"/>
                    <a:pt x="135" y="14"/>
                    <a:pt x="135" y="14"/>
                  </a:cubicBezTo>
                  <a:cubicBezTo>
                    <a:pt x="135" y="14"/>
                    <a:pt x="135" y="14"/>
                    <a:pt x="135" y="14"/>
                  </a:cubicBezTo>
                  <a:cubicBezTo>
                    <a:pt x="131" y="15"/>
                    <a:pt x="131" y="15"/>
                    <a:pt x="131" y="15"/>
                  </a:cubicBezTo>
                  <a:cubicBezTo>
                    <a:pt x="129" y="16"/>
                    <a:pt x="129" y="16"/>
                    <a:pt x="129" y="16"/>
                  </a:cubicBezTo>
                  <a:cubicBezTo>
                    <a:pt x="125" y="18"/>
                    <a:pt x="125" y="18"/>
                    <a:pt x="125" y="18"/>
                  </a:cubicBezTo>
                  <a:cubicBezTo>
                    <a:pt x="125" y="18"/>
                    <a:pt x="125" y="18"/>
                    <a:pt x="125" y="18"/>
                  </a:cubicBezTo>
                  <a:cubicBezTo>
                    <a:pt x="125" y="18"/>
                    <a:pt x="125" y="18"/>
                    <a:pt x="124" y="18"/>
                  </a:cubicBezTo>
                  <a:cubicBezTo>
                    <a:pt x="124" y="18"/>
                    <a:pt x="124" y="18"/>
                    <a:pt x="124" y="18"/>
                  </a:cubicBezTo>
                  <a:cubicBezTo>
                    <a:pt x="124" y="19"/>
                    <a:pt x="124" y="19"/>
                    <a:pt x="124" y="19"/>
                  </a:cubicBezTo>
                  <a:cubicBezTo>
                    <a:pt x="121" y="20"/>
                    <a:pt x="121" y="20"/>
                    <a:pt x="121" y="20"/>
                  </a:cubicBezTo>
                  <a:cubicBezTo>
                    <a:pt x="119" y="21"/>
                    <a:pt x="117" y="22"/>
                    <a:pt x="115" y="24"/>
                  </a:cubicBezTo>
                  <a:close/>
                  <a:moveTo>
                    <a:pt x="91" y="37"/>
                  </a:move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2" y="37"/>
                    <a:pt x="92" y="37"/>
                    <a:pt x="94" y="36"/>
                  </a:cubicBezTo>
                  <a:cubicBezTo>
                    <a:pt x="93" y="37"/>
                    <a:pt x="93" y="37"/>
                    <a:pt x="93" y="37"/>
                  </a:cubicBezTo>
                  <a:cubicBezTo>
                    <a:pt x="93" y="37"/>
                    <a:pt x="92" y="38"/>
                    <a:pt x="92" y="38"/>
                  </a:cubicBezTo>
                  <a:cubicBezTo>
                    <a:pt x="92" y="38"/>
                    <a:pt x="92" y="38"/>
                    <a:pt x="92" y="38"/>
                  </a:cubicBezTo>
                  <a:cubicBezTo>
                    <a:pt x="92" y="38"/>
                    <a:pt x="92" y="38"/>
                    <a:pt x="92" y="38"/>
                  </a:cubicBezTo>
                  <a:cubicBezTo>
                    <a:pt x="92" y="38"/>
                    <a:pt x="92" y="38"/>
                    <a:pt x="92" y="38"/>
                  </a:cubicBezTo>
                  <a:cubicBezTo>
                    <a:pt x="92" y="38"/>
                    <a:pt x="92" y="38"/>
                    <a:pt x="92" y="38"/>
                  </a:cubicBezTo>
                  <a:cubicBezTo>
                    <a:pt x="93" y="38"/>
                    <a:pt x="93" y="38"/>
                    <a:pt x="93" y="38"/>
                  </a:cubicBezTo>
                  <a:cubicBezTo>
                    <a:pt x="93" y="38"/>
                    <a:pt x="93" y="38"/>
                    <a:pt x="93" y="38"/>
                  </a:cubicBezTo>
                  <a:cubicBezTo>
                    <a:pt x="94" y="38"/>
                    <a:pt x="94" y="38"/>
                    <a:pt x="96" y="36"/>
                  </a:cubicBezTo>
                  <a:cubicBezTo>
                    <a:pt x="96" y="36"/>
                    <a:pt x="96" y="36"/>
                    <a:pt x="96" y="36"/>
                  </a:cubicBezTo>
                  <a:cubicBezTo>
                    <a:pt x="96" y="36"/>
                    <a:pt x="96" y="36"/>
                    <a:pt x="96" y="36"/>
                  </a:cubicBezTo>
                  <a:cubicBezTo>
                    <a:pt x="97" y="36"/>
                    <a:pt x="101" y="33"/>
                    <a:pt x="103" y="31"/>
                  </a:cubicBezTo>
                  <a:cubicBezTo>
                    <a:pt x="103" y="30"/>
                    <a:pt x="103" y="30"/>
                    <a:pt x="104" y="29"/>
                  </a:cubicBezTo>
                  <a:cubicBezTo>
                    <a:pt x="104" y="30"/>
                    <a:pt x="104" y="30"/>
                    <a:pt x="103" y="30"/>
                  </a:cubicBezTo>
                  <a:cubicBezTo>
                    <a:pt x="103" y="30"/>
                    <a:pt x="103" y="30"/>
                    <a:pt x="103" y="30"/>
                  </a:cubicBezTo>
                  <a:cubicBezTo>
                    <a:pt x="104" y="30"/>
                    <a:pt x="104" y="30"/>
                    <a:pt x="104" y="30"/>
                  </a:cubicBezTo>
                  <a:cubicBezTo>
                    <a:pt x="104" y="30"/>
                    <a:pt x="104" y="30"/>
                    <a:pt x="108" y="27"/>
                  </a:cubicBezTo>
                  <a:cubicBezTo>
                    <a:pt x="110" y="27"/>
                    <a:pt x="111" y="26"/>
                    <a:pt x="111" y="25"/>
                  </a:cubicBezTo>
                  <a:cubicBezTo>
                    <a:pt x="111" y="25"/>
                    <a:pt x="111" y="25"/>
                    <a:pt x="111" y="25"/>
                  </a:cubicBezTo>
                  <a:cubicBezTo>
                    <a:pt x="111" y="25"/>
                    <a:pt x="111" y="25"/>
                    <a:pt x="111" y="25"/>
                  </a:cubicBezTo>
                  <a:cubicBezTo>
                    <a:pt x="111" y="25"/>
                    <a:pt x="115" y="23"/>
                    <a:pt x="115" y="23"/>
                  </a:cubicBezTo>
                  <a:cubicBezTo>
                    <a:pt x="115" y="23"/>
                    <a:pt x="115" y="23"/>
                    <a:pt x="115" y="23"/>
                  </a:cubicBezTo>
                  <a:cubicBezTo>
                    <a:pt x="115" y="23"/>
                    <a:pt x="115" y="23"/>
                    <a:pt x="115" y="23"/>
                  </a:cubicBezTo>
                  <a:cubicBezTo>
                    <a:pt x="115" y="22"/>
                    <a:pt x="115" y="22"/>
                    <a:pt x="115" y="22"/>
                  </a:cubicBezTo>
                  <a:cubicBezTo>
                    <a:pt x="115" y="22"/>
                    <a:pt x="115" y="22"/>
                    <a:pt x="115" y="22"/>
                  </a:cubicBezTo>
                  <a:cubicBezTo>
                    <a:pt x="115" y="22"/>
                    <a:pt x="115" y="22"/>
                    <a:pt x="115" y="22"/>
                  </a:cubicBezTo>
                  <a:cubicBezTo>
                    <a:pt x="115" y="22"/>
                    <a:pt x="115" y="22"/>
                    <a:pt x="115" y="22"/>
                  </a:cubicBezTo>
                  <a:cubicBezTo>
                    <a:pt x="113" y="23"/>
                    <a:pt x="110" y="25"/>
                    <a:pt x="108" y="26"/>
                  </a:cubicBezTo>
                  <a:cubicBezTo>
                    <a:pt x="106" y="27"/>
                    <a:pt x="106" y="27"/>
                    <a:pt x="106" y="27"/>
                  </a:cubicBezTo>
                  <a:cubicBezTo>
                    <a:pt x="106" y="27"/>
                    <a:pt x="106" y="27"/>
                    <a:pt x="106" y="27"/>
                  </a:cubicBezTo>
                  <a:cubicBezTo>
                    <a:pt x="104" y="29"/>
                    <a:pt x="94" y="35"/>
                    <a:pt x="91" y="37"/>
                  </a:cubicBezTo>
                  <a:close/>
                  <a:moveTo>
                    <a:pt x="10" y="196"/>
                  </a:moveTo>
                  <a:cubicBezTo>
                    <a:pt x="10" y="196"/>
                    <a:pt x="10" y="196"/>
                    <a:pt x="10" y="196"/>
                  </a:cubicBezTo>
                  <a:cubicBezTo>
                    <a:pt x="10" y="196"/>
                    <a:pt x="10" y="196"/>
                    <a:pt x="10" y="196"/>
                  </a:cubicBezTo>
                  <a:cubicBezTo>
                    <a:pt x="10" y="197"/>
                    <a:pt x="10" y="197"/>
                    <a:pt x="10" y="198"/>
                  </a:cubicBezTo>
                  <a:cubicBezTo>
                    <a:pt x="10" y="200"/>
                    <a:pt x="10" y="201"/>
                    <a:pt x="11" y="202"/>
                  </a:cubicBezTo>
                  <a:cubicBezTo>
                    <a:pt x="11" y="202"/>
                    <a:pt x="11" y="202"/>
                    <a:pt x="11" y="202"/>
                  </a:cubicBezTo>
                  <a:cubicBezTo>
                    <a:pt x="11" y="202"/>
                    <a:pt x="11" y="202"/>
                    <a:pt x="11" y="202"/>
                  </a:cubicBezTo>
                  <a:cubicBezTo>
                    <a:pt x="11" y="201"/>
                    <a:pt x="11" y="201"/>
                    <a:pt x="11" y="199"/>
                  </a:cubicBezTo>
                  <a:cubicBezTo>
                    <a:pt x="11" y="198"/>
                    <a:pt x="11" y="197"/>
                    <a:pt x="10" y="196"/>
                  </a:cubicBezTo>
                  <a:close/>
                  <a:moveTo>
                    <a:pt x="12" y="195"/>
                  </a:moveTo>
                  <a:cubicBezTo>
                    <a:pt x="12" y="195"/>
                    <a:pt x="12" y="195"/>
                    <a:pt x="12" y="195"/>
                  </a:cubicBezTo>
                  <a:cubicBezTo>
                    <a:pt x="12" y="195"/>
                    <a:pt x="12" y="195"/>
                    <a:pt x="12" y="194"/>
                  </a:cubicBezTo>
                  <a:cubicBezTo>
                    <a:pt x="12" y="194"/>
                    <a:pt x="12" y="192"/>
                    <a:pt x="12" y="192"/>
                  </a:cubicBezTo>
                  <a:cubicBezTo>
                    <a:pt x="12" y="192"/>
                    <a:pt x="12" y="192"/>
                    <a:pt x="12" y="192"/>
                  </a:cubicBezTo>
                  <a:cubicBezTo>
                    <a:pt x="12" y="192"/>
                    <a:pt x="12" y="192"/>
                    <a:pt x="12" y="192"/>
                  </a:cubicBezTo>
                  <a:cubicBezTo>
                    <a:pt x="11" y="193"/>
                    <a:pt x="11" y="193"/>
                    <a:pt x="12" y="194"/>
                  </a:cubicBezTo>
                  <a:cubicBezTo>
                    <a:pt x="12" y="194"/>
                    <a:pt x="12" y="195"/>
                    <a:pt x="12" y="195"/>
                  </a:cubicBezTo>
                  <a:close/>
                  <a:moveTo>
                    <a:pt x="11" y="195"/>
                  </a:moveTo>
                  <a:cubicBezTo>
                    <a:pt x="11" y="195"/>
                    <a:pt x="11" y="195"/>
                    <a:pt x="11" y="195"/>
                  </a:cubicBezTo>
                  <a:cubicBezTo>
                    <a:pt x="11" y="195"/>
                    <a:pt x="11" y="195"/>
                    <a:pt x="11" y="195"/>
                  </a:cubicBezTo>
                  <a:cubicBezTo>
                    <a:pt x="11" y="195"/>
                    <a:pt x="11" y="195"/>
                    <a:pt x="11" y="196"/>
                  </a:cubicBezTo>
                  <a:cubicBezTo>
                    <a:pt x="11" y="196"/>
                    <a:pt x="11" y="196"/>
                    <a:pt x="11" y="196"/>
                  </a:cubicBezTo>
                  <a:cubicBezTo>
                    <a:pt x="11" y="196"/>
                    <a:pt x="12" y="196"/>
                    <a:pt x="12" y="196"/>
                  </a:cubicBezTo>
                  <a:cubicBezTo>
                    <a:pt x="12" y="195"/>
                    <a:pt x="11" y="195"/>
                    <a:pt x="11" y="195"/>
                  </a:cubicBezTo>
                  <a:close/>
                  <a:moveTo>
                    <a:pt x="279" y="403"/>
                  </a:moveTo>
                  <a:cubicBezTo>
                    <a:pt x="279" y="403"/>
                    <a:pt x="279" y="403"/>
                    <a:pt x="279" y="403"/>
                  </a:cubicBezTo>
                  <a:cubicBezTo>
                    <a:pt x="256" y="406"/>
                    <a:pt x="251" y="405"/>
                    <a:pt x="225" y="401"/>
                  </a:cubicBezTo>
                  <a:cubicBezTo>
                    <a:pt x="226" y="401"/>
                    <a:pt x="226" y="401"/>
                    <a:pt x="227" y="401"/>
                  </a:cubicBezTo>
                  <a:cubicBezTo>
                    <a:pt x="227" y="401"/>
                    <a:pt x="227" y="401"/>
                    <a:pt x="227" y="401"/>
                  </a:cubicBezTo>
                  <a:cubicBezTo>
                    <a:pt x="227" y="401"/>
                    <a:pt x="227" y="401"/>
                    <a:pt x="227" y="401"/>
                  </a:cubicBezTo>
                  <a:cubicBezTo>
                    <a:pt x="226" y="400"/>
                    <a:pt x="226" y="400"/>
                    <a:pt x="226" y="400"/>
                  </a:cubicBezTo>
                  <a:cubicBezTo>
                    <a:pt x="225" y="399"/>
                    <a:pt x="223" y="399"/>
                    <a:pt x="220" y="398"/>
                  </a:cubicBezTo>
                  <a:cubicBezTo>
                    <a:pt x="220" y="398"/>
                    <a:pt x="220" y="397"/>
                    <a:pt x="221" y="397"/>
                  </a:cubicBezTo>
                  <a:cubicBezTo>
                    <a:pt x="220" y="393"/>
                    <a:pt x="211" y="391"/>
                    <a:pt x="206" y="390"/>
                  </a:cubicBezTo>
                  <a:cubicBezTo>
                    <a:pt x="208" y="390"/>
                    <a:pt x="208" y="390"/>
                    <a:pt x="208" y="390"/>
                  </a:cubicBezTo>
                  <a:cubicBezTo>
                    <a:pt x="210" y="389"/>
                    <a:pt x="210" y="389"/>
                    <a:pt x="210" y="389"/>
                  </a:cubicBezTo>
                  <a:cubicBezTo>
                    <a:pt x="210" y="389"/>
                    <a:pt x="210" y="389"/>
                    <a:pt x="210" y="388"/>
                  </a:cubicBezTo>
                  <a:cubicBezTo>
                    <a:pt x="211" y="388"/>
                    <a:pt x="211" y="388"/>
                    <a:pt x="211" y="388"/>
                  </a:cubicBezTo>
                  <a:cubicBezTo>
                    <a:pt x="209" y="386"/>
                    <a:pt x="207" y="384"/>
                    <a:pt x="205" y="383"/>
                  </a:cubicBezTo>
                  <a:cubicBezTo>
                    <a:pt x="203" y="381"/>
                    <a:pt x="202" y="380"/>
                    <a:pt x="200" y="378"/>
                  </a:cubicBezTo>
                  <a:cubicBezTo>
                    <a:pt x="201" y="378"/>
                    <a:pt x="201" y="378"/>
                    <a:pt x="201" y="378"/>
                  </a:cubicBezTo>
                  <a:cubicBezTo>
                    <a:pt x="201" y="378"/>
                    <a:pt x="201" y="378"/>
                    <a:pt x="201" y="378"/>
                  </a:cubicBezTo>
                  <a:cubicBezTo>
                    <a:pt x="200" y="374"/>
                    <a:pt x="197" y="372"/>
                    <a:pt x="194" y="370"/>
                  </a:cubicBezTo>
                  <a:cubicBezTo>
                    <a:pt x="190" y="368"/>
                    <a:pt x="187" y="366"/>
                    <a:pt x="186" y="362"/>
                  </a:cubicBezTo>
                  <a:cubicBezTo>
                    <a:pt x="186" y="361"/>
                    <a:pt x="186" y="360"/>
                    <a:pt x="186" y="360"/>
                  </a:cubicBezTo>
                  <a:cubicBezTo>
                    <a:pt x="186" y="355"/>
                    <a:pt x="190" y="352"/>
                    <a:pt x="192" y="351"/>
                  </a:cubicBezTo>
                  <a:cubicBezTo>
                    <a:pt x="192" y="351"/>
                    <a:pt x="192" y="351"/>
                    <a:pt x="192" y="350"/>
                  </a:cubicBezTo>
                  <a:cubicBezTo>
                    <a:pt x="192" y="346"/>
                    <a:pt x="190" y="338"/>
                    <a:pt x="173" y="312"/>
                  </a:cubicBezTo>
                  <a:cubicBezTo>
                    <a:pt x="173" y="311"/>
                    <a:pt x="174" y="309"/>
                    <a:pt x="174" y="308"/>
                  </a:cubicBezTo>
                  <a:cubicBezTo>
                    <a:pt x="174" y="307"/>
                    <a:pt x="174" y="306"/>
                    <a:pt x="174" y="305"/>
                  </a:cubicBezTo>
                  <a:cubicBezTo>
                    <a:pt x="173" y="304"/>
                    <a:pt x="173" y="303"/>
                    <a:pt x="173" y="302"/>
                  </a:cubicBezTo>
                  <a:cubicBezTo>
                    <a:pt x="173" y="301"/>
                    <a:pt x="173" y="301"/>
                    <a:pt x="173" y="300"/>
                  </a:cubicBezTo>
                  <a:cubicBezTo>
                    <a:pt x="173" y="300"/>
                    <a:pt x="173" y="300"/>
                    <a:pt x="173" y="300"/>
                  </a:cubicBezTo>
                  <a:cubicBezTo>
                    <a:pt x="174" y="299"/>
                    <a:pt x="174" y="298"/>
                    <a:pt x="174" y="297"/>
                  </a:cubicBezTo>
                  <a:cubicBezTo>
                    <a:pt x="174" y="295"/>
                    <a:pt x="173" y="291"/>
                    <a:pt x="172" y="287"/>
                  </a:cubicBezTo>
                  <a:cubicBezTo>
                    <a:pt x="171" y="285"/>
                    <a:pt x="168" y="279"/>
                    <a:pt x="163" y="276"/>
                  </a:cubicBezTo>
                  <a:cubicBezTo>
                    <a:pt x="161" y="275"/>
                    <a:pt x="160" y="276"/>
                    <a:pt x="159" y="276"/>
                  </a:cubicBezTo>
                  <a:cubicBezTo>
                    <a:pt x="158" y="277"/>
                    <a:pt x="157" y="277"/>
                    <a:pt x="156" y="277"/>
                  </a:cubicBezTo>
                  <a:cubicBezTo>
                    <a:pt x="154" y="277"/>
                    <a:pt x="153" y="276"/>
                    <a:pt x="152" y="275"/>
                  </a:cubicBezTo>
                  <a:cubicBezTo>
                    <a:pt x="151" y="275"/>
                    <a:pt x="150" y="274"/>
                    <a:pt x="149" y="274"/>
                  </a:cubicBezTo>
                  <a:cubicBezTo>
                    <a:pt x="144" y="272"/>
                    <a:pt x="142" y="273"/>
                    <a:pt x="139" y="275"/>
                  </a:cubicBezTo>
                  <a:cubicBezTo>
                    <a:pt x="139" y="275"/>
                    <a:pt x="139" y="275"/>
                    <a:pt x="139" y="275"/>
                  </a:cubicBezTo>
                  <a:cubicBezTo>
                    <a:pt x="139" y="275"/>
                    <a:pt x="139" y="275"/>
                    <a:pt x="139" y="275"/>
                  </a:cubicBezTo>
                  <a:cubicBezTo>
                    <a:pt x="138" y="276"/>
                    <a:pt x="136" y="275"/>
                    <a:pt x="135" y="275"/>
                  </a:cubicBezTo>
                  <a:cubicBezTo>
                    <a:pt x="132" y="275"/>
                    <a:pt x="130" y="275"/>
                    <a:pt x="128" y="278"/>
                  </a:cubicBezTo>
                  <a:cubicBezTo>
                    <a:pt x="126" y="276"/>
                    <a:pt x="126" y="276"/>
                    <a:pt x="114" y="275"/>
                  </a:cubicBezTo>
                  <a:cubicBezTo>
                    <a:pt x="114" y="275"/>
                    <a:pt x="114" y="275"/>
                    <a:pt x="112" y="276"/>
                  </a:cubicBezTo>
                  <a:cubicBezTo>
                    <a:pt x="109" y="275"/>
                    <a:pt x="109" y="275"/>
                    <a:pt x="107" y="275"/>
                  </a:cubicBezTo>
                  <a:cubicBezTo>
                    <a:pt x="102" y="273"/>
                    <a:pt x="99" y="270"/>
                    <a:pt x="96" y="266"/>
                  </a:cubicBezTo>
                  <a:cubicBezTo>
                    <a:pt x="92" y="262"/>
                    <a:pt x="89" y="258"/>
                    <a:pt x="84" y="256"/>
                  </a:cubicBezTo>
                  <a:cubicBezTo>
                    <a:pt x="84" y="256"/>
                    <a:pt x="81" y="255"/>
                    <a:pt x="71" y="260"/>
                  </a:cubicBezTo>
                  <a:cubicBezTo>
                    <a:pt x="70" y="260"/>
                    <a:pt x="69" y="259"/>
                    <a:pt x="68" y="259"/>
                  </a:cubicBezTo>
                  <a:cubicBezTo>
                    <a:pt x="68" y="259"/>
                    <a:pt x="67" y="258"/>
                    <a:pt x="67" y="258"/>
                  </a:cubicBezTo>
                  <a:cubicBezTo>
                    <a:pt x="66" y="258"/>
                    <a:pt x="66" y="258"/>
                    <a:pt x="66" y="258"/>
                  </a:cubicBezTo>
                  <a:cubicBezTo>
                    <a:pt x="65" y="257"/>
                    <a:pt x="64" y="257"/>
                    <a:pt x="63" y="256"/>
                  </a:cubicBezTo>
                  <a:cubicBezTo>
                    <a:pt x="61" y="255"/>
                    <a:pt x="59" y="253"/>
                    <a:pt x="56" y="254"/>
                  </a:cubicBezTo>
                  <a:cubicBezTo>
                    <a:pt x="55" y="250"/>
                    <a:pt x="55" y="250"/>
                    <a:pt x="53" y="249"/>
                  </a:cubicBezTo>
                  <a:cubicBezTo>
                    <a:pt x="53" y="245"/>
                    <a:pt x="53" y="245"/>
                    <a:pt x="52" y="244"/>
                  </a:cubicBezTo>
                  <a:cubicBezTo>
                    <a:pt x="51" y="244"/>
                    <a:pt x="51" y="244"/>
                    <a:pt x="50" y="245"/>
                  </a:cubicBezTo>
                  <a:cubicBezTo>
                    <a:pt x="50" y="246"/>
                    <a:pt x="50" y="246"/>
                    <a:pt x="50" y="246"/>
                  </a:cubicBezTo>
                  <a:cubicBezTo>
                    <a:pt x="50" y="246"/>
                    <a:pt x="51" y="247"/>
                    <a:pt x="51" y="249"/>
                  </a:cubicBezTo>
                  <a:cubicBezTo>
                    <a:pt x="50" y="249"/>
                    <a:pt x="50" y="249"/>
                    <a:pt x="50" y="249"/>
                  </a:cubicBezTo>
                  <a:cubicBezTo>
                    <a:pt x="50" y="249"/>
                    <a:pt x="50" y="249"/>
                    <a:pt x="50" y="247"/>
                  </a:cubicBezTo>
                  <a:cubicBezTo>
                    <a:pt x="50" y="247"/>
                    <a:pt x="50" y="247"/>
                    <a:pt x="50" y="247"/>
                  </a:cubicBezTo>
                  <a:cubicBezTo>
                    <a:pt x="50" y="246"/>
                    <a:pt x="50" y="246"/>
                    <a:pt x="50" y="246"/>
                  </a:cubicBezTo>
                  <a:cubicBezTo>
                    <a:pt x="49" y="246"/>
                    <a:pt x="49" y="246"/>
                    <a:pt x="49" y="246"/>
                  </a:cubicBezTo>
                  <a:cubicBezTo>
                    <a:pt x="49" y="246"/>
                    <a:pt x="49" y="246"/>
                    <a:pt x="49" y="246"/>
                  </a:cubicBezTo>
                  <a:cubicBezTo>
                    <a:pt x="47" y="247"/>
                    <a:pt x="47" y="248"/>
                    <a:pt x="46" y="250"/>
                  </a:cubicBezTo>
                  <a:cubicBezTo>
                    <a:pt x="45" y="251"/>
                    <a:pt x="45" y="251"/>
                    <a:pt x="44" y="252"/>
                  </a:cubicBezTo>
                  <a:cubicBezTo>
                    <a:pt x="43" y="254"/>
                    <a:pt x="41" y="253"/>
                    <a:pt x="40" y="253"/>
                  </a:cubicBezTo>
                  <a:cubicBezTo>
                    <a:pt x="39" y="253"/>
                    <a:pt x="38" y="253"/>
                    <a:pt x="37" y="254"/>
                  </a:cubicBezTo>
                  <a:cubicBezTo>
                    <a:pt x="36" y="253"/>
                    <a:pt x="36" y="253"/>
                    <a:pt x="35" y="251"/>
                  </a:cubicBezTo>
                  <a:cubicBezTo>
                    <a:pt x="34" y="251"/>
                    <a:pt x="34" y="252"/>
                    <a:pt x="33" y="252"/>
                  </a:cubicBezTo>
                  <a:cubicBezTo>
                    <a:pt x="33" y="252"/>
                    <a:pt x="32" y="251"/>
                    <a:pt x="32" y="250"/>
                  </a:cubicBezTo>
                  <a:cubicBezTo>
                    <a:pt x="32" y="250"/>
                    <a:pt x="32" y="250"/>
                    <a:pt x="32" y="250"/>
                  </a:cubicBezTo>
                  <a:cubicBezTo>
                    <a:pt x="31" y="250"/>
                    <a:pt x="31" y="250"/>
                    <a:pt x="31" y="250"/>
                  </a:cubicBezTo>
                  <a:cubicBezTo>
                    <a:pt x="31" y="252"/>
                    <a:pt x="31" y="254"/>
                    <a:pt x="31" y="255"/>
                  </a:cubicBezTo>
                  <a:cubicBezTo>
                    <a:pt x="30" y="258"/>
                    <a:pt x="30" y="258"/>
                    <a:pt x="30" y="258"/>
                  </a:cubicBezTo>
                  <a:cubicBezTo>
                    <a:pt x="30" y="256"/>
                    <a:pt x="30" y="256"/>
                    <a:pt x="30" y="256"/>
                  </a:cubicBezTo>
                  <a:cubicBezTo>
                    <a:pt x="30" y="256"/>
                    <a:pt x="30" y="255"/>
                    <a:pt x="30" y="254"/>
                  </a:cubicBezTo>
                  <a:cubicBezTo>
                    <a:pt x="30" y="253"/>
                    <a:pt x="30" y="252"/>
                    <a:pt x="29" y="251"/>
                  </a:cubicBezTo>
                  <a:cubicBezTo>
                    <a:pt x="29" y="251"/>
                    <a:pt x="29" y="251"/>
                    <a:pt x="29" y="251"/>
                  </a:cubicBezTo>
                  <a:cubicBezTo>
                    <a:pt x="28" y="251"/>
                    <a:pt x="28" y="251"/>
                    <a:pt x="28" y="251"/>
                  </a:cubicBezTo>
                  <a:cubicBezTo>
                    <a:pt x="27" y="252"/>
                    <a:pt x="25" y="263"/>
                    <a:pt x="25" y="263"/>
                  </a:cubicBezTo>
                  <a:cubicBezTo>
                    <a:pt x="25" y="264"/>
                    <a:pt x="25" y="264"/>
                    <a:pt x="25" y="264"/>
                  </a:cubicBezTo>
                  <a:cubicBezTo>
                    <a:pt x="25" y="267"/>
                    <a:pt x="26" y="269"/>
                    <a:pt x="26" y="272"/>
                  </a:cubicBezTo>
                  <a:cubicBezTo>
                    <a:pt x="26" y="273"/>
                    <a:pt x="27" y="275"/>
                    <a:pt x="27" y="276"/>
                  </a:cubicBezTo>
                  <a:cubicBezTo>
                    <a:pt x="27" y="275"/>
                    <a:pt x="26" y="274"/>
                    <a:pt x="23" y="274"/>
                  </a:cubicBezTo>
                  <a:cubicBezTo>
                    <a:pt x="23" y="274"/>
                    <a:pt x="23" y="274"/>
                    <a:pt x="23" y="274"/>
                  </a:cubicBezTo>
                  <a:cubicBezTo>
                    <a:pt x="23" y="274"/>
                    <a:pt x="23" y="274"/>
                    <a:pt x="23" y="274"/>
                  </a:cubicBezTo>
                  <a:cubicBezTo>
                    <a:pt x="23" y="274"/>
                    <a:pt x="23" y="274"/>
                    <a:pt x="23" y="274"/>
                  </a:cubicBezTo>
                  <a:cubicBezTo>
                    <a:pt x="23" y="274"/>
                    <a:pt x="23" y="274"/>
                    <a:pt x="22" y="279"/>
                  </a:cubicBezTo>
                  <a:cubicBezTo>
                    <a:pt x="21" y="279"/>
                    <a:pt x="21" y="279"/>
                    <a:pt x="21" y="279"/>
                  </a:cubicBezTo>
                  <a:cubicBezTo>
                    <a:pt x="20" y="278"/>
                    <a:pt x="20" y="278"/>
                    <a:pt x="11" y="250"/>
                  </a:cubicBezTo>
                  <a:cubicBezTo>
                    <a:pt x="10" y="250"/>
                    <a:pt x="10" y="250"/>
                    <a:pt x="9" y="249"/>
                  </a:cubicBezTo>
                  <a:cubicBezTo>
                    <a:pt x="9" y="248"/>
                    <a:pt x="9" y="248"/>
                    <a:pt x="9" y="248"/>
                  </a:cubicBezTo>
                  <a:cubicBezTo>
                    <a:pt x="9" y="248"/>
                    <a:pt x="9" y="248"/>
                    <a:pt x="9" y="248"/>
                  </a:cubicBezTo>
                  <a:cubicBezTo>
                    <a:pt x="8" y="248"/>
                    <a:pt x="8" y="248"/>
                    <a:pt x="8" y="248"/>
                  </a:cubicBezTo>
                  <a:cubicBezTo>
                    <a:pt x="8" y="249"/>
                    <a:pt x="8" y="249"/>
                    <a:pt x="7" y="252"/>
                  </a:cubicBezTo>
                  <a:cubicBezTo>
                    <a:pt x="7" y="252"/>
                    <a:pt x="6" y="250"/>
                    <a:pt x="5" y="241"/>
                  </a:cubicBezTo>
                  <a:cubicBezTo>
                    <a:pt x="5" y="241"/>
                    <a:pt x="5" y="241"/>
                    <a:pt x="5" y="241"/>
                  </a:cubicBezTo>
                  <a:cubicBezTo>
                    <a:pt x="3" y="223"/>
                    <a:pt x="3" y="223"/>
                    <a:pt x="3" y="223"/>
                  </a:cubicBezTo>
                  <a:cubicBezTo>
                    <a:pt x="3" y="223"/>
                    <a:pt x="3" y="223"/>
                    <a:pt x="3" y="223"/>
                  </a:cubicBezTo>
                  <a:cubicBezTo>
                    <a:pt x="3" y="223"/>
                    <a:pt x="3" y="223"/>
                    <a:pt x="3" y="223"/>
                  </a:cubicBezTo>
                  <a:cubicBezTo>
                    <a:pt x="2" y="224"/>
                    <a:pt x="2" y="224"/>
                    <a:pt x="2" y="227"/>
                  </a:cubicBezTo>
                  <a:cubicBezTo>
                    <a:pt x="2" y="229"/>
                    <a:pt x="2" y="235"/>
                    <a:pt x="3" y="243"/>
                  </a:cubicBezTo>
                  <a:cubicBezTo>
                    <a:pt x="3" y="242"/>
                    <a:pt x="3" y="242"/>
                    <a:pt x="3" y="242"/>
                  </a:cubicBezTo>
                  <a:cubicBezTo>
                    <a:pt x="3" y="242"/>
                    <a:pt x="3" y="242"/>
                    <a:pt x="3" y="242"/>
                  </a:cubicBezTo>
                  <a:cubicBezTo>
                    <a:pt x="3" y="242"/>
                    <a:pt x="3" y="242"/>
                    <a:pt x="3" y="242"/>
                  </a:cubicBezTo>
                  <a:cubicBezTo>
                    <a:pt x="3" y="242"/>
                    <a:pt x="3" y="242"/>
                    <a:pt x="3" y="242"/>
                  </a:cubicBezTo>
                  <a:cubicBezTo>
                    <a:pt x="3" y="242"/>
                    <a:pt x="3" y="242"/>
                    <a:pt x="3" y="242"/>
                  </a:cubicBezTo>
                  <a:cubicBezTo>
                    <a:pt x="3" y="247"/>
                    <a:pt x="3" y="247"/>
                    <a:pt x="3" y="247"/>
                  </a:cubicBezTo>
                  <a:cubicBezTo>
                    <a:pt x="6" y="258"/>
                    <a:pt x="6" y="258"/>
                    <a:pt x="6" y="258"/>
                  </a:cubicBezTo>
                  <a:cubicBezTo>
                    <a:pt x="6" y="260"/>
                    <a:pt x="6" y="260"/>
                    <a:pt x="6" y="260"/>
                  </a:cubicBezTo>
                  <a:cubicBezTo>
                    <a:pt x="6" y="260"/>
                    <a:pt x="6" y="260"/>
                    <a:pt x="6" y="260"/>
                  </a:cubicBezTo>
                  <a:cubicBezTo>
                    <a:pt x="6" y="260"/>
                    <a:pt x="6" y="260"/>
                    <a:pt x="6" y="260"/>
                  </a:cubicBezTo>
                  <a:cubicBezTo>
                    <a:pt x="6" y="260"/>
                    <a:pt x="6" y="260"/>
                    <a:pt x="6" y="260"/>
                  </a:cubicBezTo>
                  <a:cubicBezTo>
                    <a:pt x="7" y="260"/>
                    <a:pt x="7" y="261"/>
                    <a:pt x="7" y="262"/>
                  </a:cubicBezTo>
                  <a:cubicBezTo>
                    <a:pt x="7" y="263"/>
                    <a:pt x="8" y="264"/>
                    <a:pt x="8" y="265"/>
                  </a:cubicBezTo>
                  <a:cubicBezTo>
                    <a:pt x="9" y="265"/>
                    <a:pt x="9" y="265"/>
                    <a:pt x="9" y="265"/>
                  </a:cubicBezTo>
                  <a:cubicBezTo>
                    <a:pt x="9" y="264"/>
                    <a:pt x="9" y="264"/>
                    <a:pt x="9" y="264"/>
                  </a:cubicBezTo>
                  <a:cubicBezTo>
                    <a:pt x="9" y="266"/>
                    <a:pt x="10" y="267"/>
                    <a:pt x="14" y="273"/>
                  </a:cubicBezTo>
                  <a:cubicBezTo>
                    <a:pt x="15" y="273"/>
                    <a:pt x="15" y="273"/>
                    <a:pt x="15" y="273"/>
                  </a:cubicBezTo>
                  <a:cubicBezTo>
                    <a:pt x="15" y="273"/>
                    <a:pt x="15" y="273"/>
                    <a:pt x="15" y="273"/>
                  </a:cubicBezTo>
                  <a:cubicBezTo>
                    <a:pt x="15" y="272"/>
                    <a:pt x="15" y="272"/>
                    <a:pt x="14" y="271"/>
                  </a:cubicBezTo>
                  <a:cubicBezTo>
                    <a:pt x="16" y="274"/>
                    <a:pt x="18" y="277"/>
                    <a:pt x="19" y="279"/>
                  </a:cubicBezTo>
                  <a:cubicBezTo>
                    <a:pt x="20" y="281"/>
                    <a:pt x="21" y="283"/>
                    <a:pt x="22" y="285"/>
                  </a:cubicBezTo>
                  <a:cubicBezTo>
                    <a:pt x="22" y="285"/>
                    <a:pt x="22" y="285"/>
                    <a:pt x="22" y="285"/>
                  </a:cubicBezTo>
                  <a:cubicBezTo>
                    <a:pt x="22" y="285"/>
                    <a:pt x="22" y="285"/>
                    <a:pt x="22" y="285"/>
                  </a:cubicBezTo>
                  <a:cubicBezTo>
                    <a:pt x="22" y="285"/>
                    <a:pt x="22" y="285"/>
                    <a:pt x="22" y="285"/>
                  </a:cubicBezTo>
                  <a:cubicBezTo>
                    <a:pt x="24" y="285"/>
                    <a:pt x="24" y="285"/>
                    <a:pt x="25" y="286"/>
                  </a:cubicBezTo>
                  <a:cubicBezTo>
                    <a:pt x="26" y="286"/>
                    <a:pt x="26" y="286"/>
                    <a:pt x="26" y="286"/>
                  </a:cubicBezTo>
                  <a:cubicBezTo>
                    <a:pt x="27" y="286"/>
                    <a:pt x="27" y="286"/>
                    <a:pt x="27" y="286"/>
                  </a:cubicBezTo>
                  <a:cubicBezTo>
                    <a:pt x="27" y="286"/>
                    <a:pt x="27" y="286"/>
                    <a:pt x="27" y="286"/>
                  </a:cubicBezTo>
                  <a:cubicBezTo>
                    <a:pt x="26" y="285"/>
                    <a:pt x="26" y="284"/>
                    <a:pt x="25" y="283"/>
                  </a:cubicBezTo>
                  <a:cubicBezTo>
                    <a:pt x="25" y="281"/>
                    <a:pt x="25" y="280"/>
                    <a:pt x="24" y="279"/>
                  </a:cubicBezTo>
                  <a:cubicBezTo>
                    <a:pt x="25" y="279"/>
                    <a:pt x="27" y="279"/>
                    <a:pt x="34" y="293"/>
                  </a:cubicBezTo>
                  <a:cubicBezTo>
                    <a:pt x="37" y="298"/>
                    <a:pt x="39" y="303"/>
                    <a:pt x="41" y="308"/>
                  </a:cubicBezTo>
                  <a:cubicBezTo>
                    <a:pt x="43" y="313"/>
                    <a:pt x="45" y="318"/>
                    <a:pt x="47" y="322"/>
                  </a:cubicBezTo>
                  <a:cubicBezTo>
                    <a:pt x="47" y="323"/>
                    <a:pt x="51" y="329"/>
                    <a:pt x="53" y="329"/>
                  </a:cubicBezTo>
                  <a:cubicBezTo>
                    <a:pt x="62" y="342"/>
                    <a:pt x="62" y="342"/>
                    <a:pt x="81" y="353"/>
                  </a:cubicBezTo>
                  <a:cubicBezTo>
                    <a:pt x="96" y="363"/>
                    <a:pt x="97" y="363"/>
                    <a:pt x="101" y="365"/>
                  </a:cubicBezTo>
                  <a:cubicBezTo>
                    <a:pt x="104" y="366"/>
                    <a:pt x="107" y="366"/>
                    <a:pt x="110" y="366"/>
                  </a:cubicBezTo>
                  <a:cubicBezTo>
                    <a:pt x="113" y="367"/>
                    <a:pt x="116" y="367"/>
                    <a:pt x="119" y="368"/>
                  </a:cubicBezTo>
                  <a:cubicBezTo>
                    <a:pt x="128" y="371"/>
                    <a:pt x="136" y="376"/>
                    <a:pt x="144" y="381"/>
                  </a:cubicBezTo>
                  <a:cubicBezTo>
                    <a:pt x="151" y="385"/>
                    <a:pt x="157" y="389"/>
                    <a:pt x="165" y="392"/>
                  </a:cubicBezTo>
                  <a:cubicBezTo>
                    <a:pt x="194" y="401"/>
                    <a:pt x="194" y="401"/>
                    <a:pt x="194" y="401"/>
                  </a:cubicBezTo>
                  <a:cubicBezTo>
                    <a:pt x="217" y="407"/>
                    <a:pt x="251" y="407"/>
                    <a:pt x="272" y="404"/>
                  </a:cubicBezTo>
                  <a:cubicBezTo>
                    <a:pt x="272" y="404"/>
                    <a:pt x="272" y="404"/>
                    <a:pt x="272" y="404"/>
                  </a:cubicBezTo>
                  <a:cubicBezTo>
                    <a:pt x="272" y="404"/>
                    <a:pt x="272" y="404"/>
                    <a:pt x="272" y="404"/>
                  </a:cubicBezTo>
                  <a:cubicBezTo>
                    <a:pt x="272" y="404"/>
                    <a:pt x="272" y="404"/>
                    <a:pt x="272" y="404"/>
                  </a:cubicBezTo>
                  <a:cubicBezTo>
                    <a:pt x="272" y="404"/>
                    <a:pt x="272" y="404"/>
                    <a:pt x="272" y="404"/>
                  </a:cubicBezTo>
                  <a:cubicBezTo>
                    <a:pt x="272" y="404"/>
                    <a:pt x="272" y="404"/>
                    <a:pt x="272" y="404"/>
                  </a:cubicBezTo>
                  <a:cubicBezTo>
                    <a:pt x="279" y="403"/>
                    <a:pt x="279" y="403"/>
                    <a:pt x="279" y="403"/>
                  </a:cubicBezTo>
                  <a:close/>
                  <a:moveTo>
                    <a:pt x="19" y="222"/>
                  </a:moveTo>
                  <a:cubicBezTo>
                    <a:pt x="19" y="222"/>
                    <a:pt x="19" y="222"/>
                    <a:pt x="19" y="222"/>
                  </a:cubicBezTo>
                  <a:cubicBezTo>
                    <a:pt x="17" y="223"/>
                    <a:pt x="17" y="224"/>
                    <a:pt x="17" y="225"/>
                  </a:cubicBezTo>
                  <a:cubicBezTo>
                    <a:pt x="17" y="226"/>
                    <a:pt x="17" y="226"/>
                    <a:pt x="17" y="226"/>
                  </a:cubicBezTo>
                  <a:cubicBezTo>
                    <a:pt x="17" y="226"/>
                    <a:pt x="17" y="226"/>
                    <a:pt x="17" y="226"/>
                  </a:cubicBezTo>
                  <a:cubicBezTo>
                    <a:pt x="17" y="226"/>
                    <a:pt x="17" y="226"/>
                    <a:pt x="17" y="226"/>
                  </a:cubicBezTo>
                  <a:cubicBezTo>
                    <a:pt x="17" y="226"/>
                    <a:pt x="17" y="226"/>
                    <a:pt x="17" y="226"/>
                  </a:cubicBezTo>
                  <a:cubicBezTo>
                    <a:pt x="21" y="226"/>
                    <a:pt x="22" y="225"/>
                    <a:pt x="23" y="222"/>
                  </a:cubicBezTo>
                  <a:cubicBezTo>
                    <a:pt x="23" y="222"/>
                    <a:pt x="24" y="222"/>
                    <a:pt x="24" y="221"/>
                  </a:cubicBezTo>
                  <a:cubicBezTo>
                    <a:pt x="24" y="221"/>
                    <a:pt x="25" y="220"/>
                    <a:pt x="25" y="220"/>
                  </a:cubicBezTo>
                  <a:cubicBezTo>
                    <a:pt x="25" y="219"/>
                    <a:pt x="25" y="219"/>
                    <a:pt x="25" y="219"/>
                  </a:cubicBezTo>
                  <a:cubicBezTo>
                    <a:pt x="26" y="219"/>
                    <a:pt x="26" y="219"/>
                    <a:pt x="26" y="219"/>
                  </a:cubicBezTo>
                  <a:cubicBezTo>
                    <a:pt x="27" y="219"/>
                    <a:pt x="27" y="219"/>
                    <a:pt x="27" y="219"/>
                  </a:cubicBezTo>
                  <a:cubicBezTo>
                    <a:pt x="27" y="218"/>
                    <a:pt x="27" y="218"/>
                    <a:pt x="27" y="218"/>
                  </a:cubicBezTo>
                  <a:cubicBezTo>
                    <a:pt x="27" y="216"/>
                    <a:pt x="26" y="215"/>
                    <a:pt x="26" y="214"/>
                  </a:cubicBezTo>
                  <a:cubicBezTo>
                    <a:pt x="25" y="214"/>
                    <a:pt x="24" y="214"/>
                    <a:pt x="23" y="214"/>
                  </a:cubicBezTo>
                  <a:cubicBezTo>
                    <a:pt x="23" y="214"/>
                    <a:pt x="23" y="214"/>
                    <a:pt x="23" y="214"/>
                  </a:cubicBezTo>
                  <a:cubicBezTo>
                    <a:pt x="23" y="215"/>
                    <a:pt x="23" y="215"/>
                    <a:pt x="23" y="215"/>
                  </a:cubicBezTo>
                  <a:cubicBezTo>
                    <a:pt x="23" y="214"/>
                    <a:pt x="23" y="214"/>
                    <a:pt x="23" y="214"/>
                  </a:cubicBezTo>
                  <a:cubicBezTo>
                    <a:pt x="22" y="214"/>
                    <a:pt x="22" y="213"/>
                    <a:pt x="21" y="213"/>
                  </a:cubicBezTo>
                  <a:cubicBezTo>
                    <a:pt x="21" y="213"/>
                    <a:pt x="21" y="214"/>
                    <a:pt x="21" y="214"/>
                  </a:cubicBezTo>
                  <a:cubicBezTo>
                    <a:pt x="20" y="215"/>
                    <a:pt x="20" y="215"/>
                    <a:pt x="19" y="215"/>
                  </a:cubicBezTo>
                  <a:cubicBezTo>
                    <a:pt x="18" y="216"/>
                    <a:pt x="18" y="216"/>
                    <a:pt x="18" y="216"/>
                  </a:cubicBezTo>
                  <a:cubicBezTo>
                    <a:pt x="18" y="216"/>
                    <a:pt x="17" y="217"/>
                    <a:pt x="17" y="217"/>
                  </a:cubicBezTo>
                  <a:cubicBezTo>
                    <a:pt x="17" y="217"/>
                    <a:pt x="17" y="217"/>
                    <a:pt x="17" y="217"/>
                  </a:cubicBezTo>
                  <a:cubicBezTo>
                    <a:pt x="17" y="218"/>
                    <a:pt x="18" y="218"/>
                    <a:pt x="18" y="219"/>
                  </a:cubicBezTo>
                  <a:cubicBezTo>
                    <a:pt x="19" y="220"/>
                    <a:pt x="19" y="220"/>
                    <a:pt x="19" y="221"/>
                  </a:cubicBezTo>
                  <a:cubicBezTo>
                    <a:pt x="19" y="221"/>
                    <a:pt x="19" y="221"/>
                    <a:pt x="19" y="221"/>
                  </a:cubicBezTo>
                  <a:lnTo>
                    <a:pt x="19" y="222"/>
                  </a:lnTo>
                  <a:close/>
                  <a:moveTo>
                    <a:pt x="30" y="214"/>
                  </a:moveTo>
                  <a:cubicBezTo>
                    <a:pt x="30" y="214"/>
                    <a:pt x="30" y="214"/>
                    <a:pt x="30" y="214"/>
                  </a:cubicBezTo>
                  <a:cubicBezTo>
                    <a:pt x="29" y="215"/>
                    <a:pt x="29" y="216"/>
                    <a:pt x="30" y="218"/>
                  </a:cubicBezTo>
                  <a:cubicBezTo>
                    <a:pt x="30" y="218"/>
                    <a:pt x="31" y="218"/>
                    <a:pt x="31" y="218"/>
                  </a:cubicBezTo>
                  <a:cubicBezTo>
                    <a:pt x="32" y="217"/>
                    <a:pt x="32" y="216"/>
                    <a:pt x="32" y="215"/>
                  </a:cubicBezTo>
                  <a:cubicBezTo>
                    <a:pt x="32" y="214"/>
                    <a:pt x="32" y="214"/>
                    <a:pt x="32" y="214"/>
                  </a:cubicBezTo>
                  <a:cubicBezTo>
                    <a:pt x="31" y="213"/>
                    <a:pt x="31" y="213"/>
                    <a:pt x="30" y="214"/>
                  </a:cubicBezTo>
                  <a:close/>
                  <a:moveTo>
                    <a:pt x="12" y="219"/>
                  </a:moveTo>
                  <a:cubicBezTo>
                    <a:pt x="12" y="219"/>
                    <a:pt x="12" y="221"/>
                    <a:pt x="12" y="222"/>
                  </a:cubicBezTo>
                  <a:cubicBezTo>
                    <a:pt x="12" y="222"/>
                    <a:pt x="13" y="222"/>
                    <a:pt x="13" y="222"/>
                  </a:cubicBezTo>
                  <a:cubicBezTo>
                    <a:pt x="13" y="221"/>
                    <a:pt x="13" y="221"/>
                    <a:pt x="13" y="221"/>
                  </a:cubicBezTo>
                  <a:cubicBezTo>
                    <a:pt x="14" y="220"/>
                    <a:pt x="14" y="220"/>
                    <a:pt x="14" y="220"/>
                  </a:cubicBezTo>
                  <a:cubicBezTo>
                    <a:pt x="14" y="221"/>
                    <a:pt x="15" y="221"/>
                    <a:pt x="15" y="221"/>
                  </a:cubicBezTo>
                  <a:cubicBezTo>
                    <a:pt x="16" y="221"/>
                    <a:pt x="17" y="220"/>
                    <a:pt x="17" y="219"/>
                  </a:cubicBezTo>
                  <a:cubicBezTo>
                    <a:pt x="17" y="218"/>
                    <a:pt x="17" y="218"/>
                    <a:pt x="17" y="217"/>
                  </a:cubicBezTo>
                  <a:cubicBezTo>
                    <a:pt x="17" y="216"/>
                    <a:pt x="17" y="216"/>
                    <a:pt x="16" y="216"/>
                  </a:cubicBezTo>
                  <a:cubicBezTo>
                    <a:pt x="16" y="215"/>
                    <a:pt x="16" y="215"/>
                    <a:pt x="15" y="215"/>
                  </a:cubicBezTo>
                  <a:cubicBezTo>
                    <a:pt x="14" y="215"/>
                    <a:pt x="14" y="215"/>
                    <a:pt x="14" y="215"/>
                  </a:cubicBezTo>
                  <a:cubicBezTo>
                    <a:pt x="14" y="214"/>
                    <a:pt x="14" y="214"/>
                    <a:pt x="14" y="214"/>
                  </a:cubicBezTo>
                  <a:cubicBezTo>
                    <a:pt x="14" y="213"/>
                    <a:pt x="14" y="213"/>
                    <a:pt x="14" y="213"/>
                  </a:cubicBezTo>
                  <a:cubicBezTo>
                    <a:pt x="13" y="213"/>
                    <a:pt x="13" y="213"/>
                    <a:pt x="13" y="213"/>
                  </a:cubicBezTo>
                  <a:cubicBezTo>
                    <a:pt x="13" y="213"/>
                    <a:pt x="13" y="213"/>
                    <a:pt x="13" y="213"/>
                  </a:cubicBezTo>
                  <a:cubicBezTo>
                    <a:pt x="13" y="213"/>
                    <a:pt x="13" y="213"/>
                    <a:pt x="13" y="213"/>
                  </a:cubicBezTo>
                  <a:cubicBezTo>
                    <a:pt x="12" y="213"/>
                    <a:pt x="12" y="213"/>
                    <a:pt x="12" y="213"/>
                  </a:cubicBezTo>
                  <a:cubicBezTo>
                    <a:pt x="12" y="213"/>
                    <a:pt x="12" y="213"/>
                    <a:pt x="12" y="213"/>
                  </a:cubicBezTo>
                  <a:cubicBezTo>
                    <a:pt x="12" y="213"/>
                    <a:pt x="12" y="212"/>
                    <a:pt x="11" y="211"/>
                  </a:cubicBezTo>
                  <a:cubicBezTo>
                    <a:pt x="11" y="211"/>
                    <a:pt x="11" y="210"/>
                    <a:pt x="10" y="209"/>
                  </a:cubicBezTo>
                  <a:cubicBezTo>
                    <a:pt x="10" y="210"/>
                    <a:pt x="9" y="210"/>
                    <a:pt x="9" y="210"/>
                  </a:cubicBezTo>
                  <a:cubicBezTo>
                    <a:pt x="9" y="209"/>
                    <a:pt x="8" y="208"/>
                    <a:pt x="8" y="208"/>
                  </a:cubicBezTo>
                  <a:cubicBezTo>
                    <a:pt x="7" y="208"/>
                    <a:pt x="6" y="209"/>
                    <a:pt x="6" y="210"/>
                  </a:cubicBezTo>
                  <a:cubicBezTo>
                    <a:pt x="6" y="210"/>
                    <a:pt x="6" y="210"/>
                    <a:pt x="6" y="210"/>
                  </a:cubicBezTo>
                  <a:cubicBezTo>
                    <a:pt x="4" y="213"/>
                    <a:pt x="4" y="216"/>
                    <a:pt x="4" y="220"/>
                  </a:cubicBezTo>
                  <a:cubicBezTo>
                    <a:pt x="4" y="220"/>
                    <a:pt x="4" y="220"/>
                    <a:pt x="4" y="220"/>
                  </a:cubicBezTo>
                  <a:cubicBezTo>
                    <a:pt x="5" y="220"/>
                    <a:pt x="5" y="220"/>
                    <a:pt x="5" y="220"/>
                  </a:cubicBezTo>
                  <a:cubicBezTo>
                    <a:pt x="5" y="220"/>
                    <a:pt x="5" y="219"/>
                    <a:pt x="5" y="218"/>
                  </a:cubicBezTo>
                  <a:cubicBezTo>
                    <a:pt x="6" y="216"/>
                    <a:pt x="6" y="215"/>
                    <a:pt x="6" y="214"/>
                  </a:cubicBezTo>
                  <a:cubicBezTo>
                    <a:pt x="7" y="215"/>
                    <a:pt x="7" y="215"/>
                    <a:pt x="7" y="215"/>
                  </a:cubicBezTo>
                  <a:cubicBezTo>
                    <a:pt x="7" y="215"/>
                    <a:pt x="8" y="215"/>
                    <a:pt x="8" y="215"/>
                  </a:cubicBezTo>
                  <a:cubicBezTo>
                    <a:pt x="9" y="215"/>
                    <a:pt x="9" y="215"/>
                    <a:pt x="9" y="215"/>
                  </a:cubicBezTo>
                  <a:cubicBezTo>
                    <a:pt x="9" y="215"/>
                    <a:pt x="9" y="216"/>
                    <a:pt x="10" y="216"/>
                  </a:cubicBezTo>
                  <a:cubicBezTo>
                    <a:pt x="10" y="216"/>
                    <a:pt x="10" y="216"/>
                    <a:pt x="10" y="216"/>
                  </a:cubicBezTo>
                  <a:cubicBezTo>
                    <a:pt x="10" y="217"/>
                    <a:pt x="10" y="217"/>
                    <a:pt x="11" y="218"/>
                  </a:cubicBezTo>
                  <a:cubicBezTo>
                    <a:pt x="11" y="218"/>
                    <a:pt x="12" y="218"/>
                    <a:pt x="12" y="218"/>
                  </a:cubicBezTo>
                  <a:cubicBezTo>
                    <a:pt x="12" y="219"/>
                    <a:pt x="12" y="219"/>
                    <a:pt x="12" y="219"/>
                  </a:cubicBezTo>
                  <a:cubicBezTo>
                    <a:pt x="12" y="219"/>
                    <a:pt x="12" y="219"/>
                    <a:pt x="12" y="219"/>
                  </a:cubicBezTo>
                  <a:close/>
                  <a:moveTo>
                    <a:pt x="36" y="210"/>
                  </a:moveTo>
                  <a:cubicBezTo>
                    <a:pt x="35" y="210"/>
                    <a:pt x="35" y="210"/>
                    <a:pt x="35" y="210"/>
                  </a:cubicBezTo>
                  <a:cubicBezTo>
                    <a:pt x="35" y="210"/>
                    <a:pt x="35" y="210"/>
                    <a:pt x="35" y="210"/>
                  </a:cubicBezTo>
                  <a:cubicBezTo>
                    <a:pt x="35" y="211"/>
                    <a:pt x="35" y="211"/>
                    <a:pt x="35" y="211"/>
                  </a:cubicBezTo>
                  <a:cubicBezTo>
                    <a:pt x="35" y="211"/>
                    <a:pt x="35" y="211"/>
                    <a:pt x="35" y="211"/>
                  </a:cubicBezTo>
                  <a:cubicBezTo>
                    <a:pt x="36" y="211"/>
                    <a:pt x="36" y="211"/>
                    <a:pt x="36" y="211"/>
                  </a:cubicBezTo>
                  <a:cubicBezTo>
                    <a:pt x="36" y="211"/>
                    <a:pt x="36" y="210"/>
                    <a:pt x="36" y="210"/>
                  </a:cubicBezTo>
                  <a:close/>
                  <a:moveTo>
                    <a:pt x="282" y="37"/>
                  </a:moveTo>
                  <a:cubicBezTo>
                    <a:pt x="283" y="38"/>
                    <a:pt x="283" y="38"/>
                    <a:pt x="284" y="38"/>
                  </a:cubicBezTo>
                  <a:cubicBezTo>
                    <a:pt x="284" y="38"/>
                    <a:pt x="284" y="38"/>
                    <a:pt x="284" y="38"/>
                  </a:cubicBezTo>
                  <a:cubicBezTo>
                    <a:pt x="284" y="37"/>
                    <a:pt x="284" y="37"/>
                    <a:pt x="284" y="37"/>
                  </a:cubicBezTo>
                  <a:cubicBezTo>
                    <a:pt x="283" y="37"/>
                    <a:pt x="283" y="37"/>
                    <a:pt x="282" y="37"/>
                  </a:cubicBezTo>
                  <a:cubicBezTo>
                    <a:pt x="282" y="37"/>
                    <a:pt x="282" y="37"/>
                    <a:pt x="282" y="37"/>
                  </a:cubicBezTo>
                  <a:close/>
                  <a:moveTo>
                    <a:pt x="284" y="36"/>
                  </a:moveTo>
                  <a:cubicBezTo>
                    <a:pt x="283" y="36"/>
                    <a:pt x="283" y="36"/>
                    <a:pt x="283" y="36"/>
                  </a:cubicBezTo>
                  <a:cubicBezTo>
                    <a:pt x="283" y="36"/>
                    <a:pt x="283" y="36"/>
                    <a:pt x="283" y="36"/>
                  </a:cubicBezTo>
                  <a:cubicBezTo>
                    <a:pt x="282" y="36"/>
                    <a:pt x="282" y="36"/>
                    <a:pt x="282" y="36"/>
                  </a:cubicBezTo>
                  <a:cubicBezTo>
                    <a:pt x="282" y="36"/>
                    <a:pt x="282" y="36"/>
                    <a:pt x="282" y="36"/>
                  </a:cubicBezTo>
                  <a:cubicBezTo>
                    <a:pt x="283" y="37"/>
                    <a:pt x="284" y="37"/>
                    <a:pt x="284" y="37"/>
                  </a:cubicBezTo>
                  <a:cubicBezTo>
                    <a:pt x="284" y="37"/>
                    <a:pt x="284" y="37"/>
                    <a:pt x="284" y="37"/>
                  </a:cubicBezTo>
                  <a:cubicBezTo>
                    <a:pt x="284" y="36"/>
                    <a:pt x="284" y="36"/>
                    <a:pt x="284" y="36"/>
                  </a:cubicBezTo>
                  <a:close/>
                  <a:moveTo>
                    <a:pt x="285" y="41"/>
                  </a:moveTo>
                  <a:cubicBezTo>
                    <a:pt x="285" y="41"/>
                    <a:pt x="285" y="41"/>
                    <a:pt x="285" y="41"/>
                  </a:cubicBezTo>
                  <a:cubicBezTo>
                    <a:pt x="285" y="41"/>
                    <a:pt x="284" y="41"/>
                    <a:pt x="284" y="42"/>
                  </a:cubicBezTo>
                  <a:cubicBezTo>
                    <a:pt x="284" y="42"/>
                    <a:pt x="284" y="42"/>
                    <a:pt x="284" y="42"/>
                  </a:cubicBezTo>
                  <a:cubicBezTo>
                    <a:pt x="284" y="42"/>
                    <a:pt x="284" y="42"/>
                    <a:pt x="284" y="42"/>
                  </a:cubicBezTo>
                  <a:cubicBezTo>
                    <a:pt x="287" y="43"/>
                    <a:pt x="291" y="43"/>
                    <a:pt x="292" y="42"/>
                  </a:cubicBezTo>
                  <a:cubicBezTo>
                    <a:pt x="292" y="42"/>
                    <a:pt x="292" y="42"/>
                    <a:pt x="292" y="42"/>
                  </a:cubicBezTo>
                  <a:cubicBezTo>
                    <a:pt x="292" y="41"/>
                    <a:pt x="292" y="41"/>
                    <a:pt x="292" y="41"/>
                  </a:cubicBezTo>
                  <a:cubicBezTo>
                    <a:pt x="292" y="41"/>
                    <a:pt x="292" y="41"/>
                    <a:pt x="292" y="41"/>
                  </a:cubicBezTo>
                  <a:cubicBezTo>
                    <a:pt x="287" y="41"/>
                    <a:pt x="286" y="41"/>
                    <a:pt x="285" y="41"/>
                  </a:cubicBezTo>
                  <a:close/>
                  <a:moveTo>
                    <a:pt x="307" y="42"/>
                  </a:moveTo>
                  <a:cubicBezTo>
                    <a:pt x="307" y="42"/>
                    <a:pt x="308" y="42"/>
                    <a:pt x="309" y="42"/>
                  </a:cubicBezTo>
                  <a:cubicBezTo>
                    <a:pt x="309" y="41"/>
                    <a:pt x="309" y="41"/>
                    <a:pt x="309" y="41"/>
                  </a:cubicBezTo>
                  <a:cubicBezTo>
                    <a:pt x="309" y="41"/>
                    <a:pt x="309" y="41"/>
                    <a:pt x="308" y="39"/>
                  </a:cubicBezTo>
                  <a:cubicBezTo>
                    <a:pt x="308" y="38"/>
                    <a:pt x="308" y="38"/>
                    <a:pt x="308" y="38"/>
                  </a:cubicBezTo>
                  <a:cubicBezTo>
                    <a:pt x="307" y="38"/>
                    <a:pt x="307" y="38"/>
                    <a:pt x="307" y="38"/>
                  </a:cubicBezTo>
                  <a:cubicBezTo>
                    <a:pt x="307" y="38"/>
                    <a:pt x="307" y="38"/>
                    <a:pt x="307" y="38"/>
                  </a:cubicBezTo>
                  <a:cubicBezTo>
                    <a:pt x="307" y="38"/>
                    <a:pt x="307" y="38"/>
                    <a:pt x="307" y="38"/>
                  </a:cubicBezTo>
                  <a:cubicBezTo>
                    <a:pt x="307" y="38"/>
                    <a:pt x="307" y="38"/>
                    <a:pt x="307" y="38"/>
                  </a:cubicBezTo>
                  <a:cubicBezTo>
                    <a:pt x="306" y="38"/>
                    <a:pt x="306" y="38"/>
                    <a:pt x="306" y="39"/>
                  </a:cubicBezTo>
                  <a:cubicBezTo>
                    <a:pt x="305" y="39"/>
                    <a:pt x="305" y="39"/>
                    <a:pt x="305" y="40"/>
                  </a:cubicBezTo>
                  <a:cubicBezTo>
                    <a:pt x="304" y="40"/>
                    <a:pt x="304" y="40"/>
                    <a:pt x="304" y="40"/>
                  </a:cubicBezTo>
                  <a:cubicBezTo>
                    <a:pt x="305" y="40"/>
                    <a:pt x="305" y="40"/>
                    <a:pt x="305" y="40"/>
                  </a:cubicBezTo>
                  <a:cubicBezTo>
                    <a:pt x="306" y="41"/>
                    <a:pt x="306" y="42"/>
                    <a:pt x="307" y="42"/>
                  </a:cubicBezTo>
                  <a:close/>
                  <a:moveTo>
                    <a:pt x="405" y="248"/>
                  </a:moveTo>
                  <a:cubicBezTo>
                    <a:pt x="405" y="248"/>
                    <a:pt x="405" y="248"/>
                    <a:pt x="405" y="248"/>
                  </a:cubicBezTo>
                  <a:cubicBezTo>
                    <a:pt x="404" y="250"/>
                    <a:pt x="404" y="252"/>
                    <a:pt x="403" y="254"/>
                  </a:cubicBezTo>
                  <a:cubicBezTo>
                    <a:pt x="402" y="255"/>
                    <a:pt x="402" y="257"/>
                    <a:pt x="401" y="259"/>
                  </a:cubicBezTo>
                  <a:cubicBezTo>
                    <a:pt x="399" y="264"/>
                    <a:pt x="397" y="265"/>
                    <a:pt x="396" y="265"/>
                  </a:cubicBezTo>
                  <a:cubicBezTo>
                    <a:pt x="395" y="266"/>
                    <a:pt x="395" y="266"/>
                    <a:pt x="393" y="271"/>
                  </a:cubicBezTo>
                  <a:cubicBezTo>
                    <a:pt x="392" y="273"/>
                    <a:pt x="392" y="275"/>
                    <a:pt x="391" y="277"/>
                  </a:cubicBezTo>
                  <a:cubicBezTo>
                    <a:pt x="391" y="278"/>
                    <a:pt x="390" y="279"/>
                    <a:pt x="390" y="281"/>
                  </a:cubicBezTo>
                  <a:cubicBezTo>
                    <a:pt x="389" y="283"/>
                    <a:pt x="389" y="283"/>
                    <a:pt x="385" y="290"/>
                  </a:cubicBezTo>
                  <a:cubicBezTo>
                    <a:pt x="385" y="291"/>
                    <a:pt x="383" y="293"/>
                    <a:pt x="379" y="305"/>
                  </a:cubicBezTo>
                  <a:cubicBezTo>
                    <a:pt x="379" y="305"/>
                    <a:pt x="378" y="307"/>
                    <a:pt x="379" y="309"/>
                  </a:cubicBezTo>
                  <a:cubicBezTo>
                    <a:pt x="379" y="309"/>
                    <a:pt x="379" y="309"/>
                    <a:pt x="379" y="309"/>
                  </a:cubicBezTo>
                  <a:cubicBezTo>
                    <a:pt x="379" y="309"/>
                    <a:pt x="379" y="309"/>
                    <a:pt x="379" y="309"/>
                  </a:cubicBezTo>
                  <a:cubicBezTo>
                    <a:pt x="385" y="307"/>
                    <a:pt x="401" y="270"/>
                    <a:pt x="401" y="270"/>
                  </a:cubicBezTo>
                  <a:cubicBezTo>
                    <a:pt x="402" y="266"/>
                    <a:pt x="402" y="266"/>
                    <a:pt x="402" y="266"/>
                  </a:cubicBezTo>
                  <a:cubicBezTo>
                    <a:pt x="402" y="266"/>
                    <a:pt x="402" y="266"/>
                    <a:pt x="403" y="265"/>
                  </a:cubicBezTo>
                  <a:cubicBezTo>
                    <a:pt x="403" y="265"/>
                    <a:pt x="406" y="256"/>
                    <a:pt x="406" y="248"/>
                  </a:cubicBezTo>
                  <a:cubicBezTo>
                    <a:pt x="406" y="248"/>
                    <a:pt x="406" y="248"/>
                    <a:pt x="406" y="248"/>
                  </a:cubicBezTo>
                  <a:cubicBezTo>
                    <a:pt x="405" y="248"/>
                    <a:pt x="405" y="248"/>
                    <a:pt x="405" y="248"/>
                  </a:cubicBezTo>
                  <a:close/>
                  <a:moveTo>
                    <a:pt x="284" y="37"/>
                  </a:moveTo>
                  <a:cubicBezTo>
                    <a:pt x="284" y="37"/>
                    <a:pt x="284" y="37"/>
                    <a:pt x="284" y="37"/>
                  </a:cubicBezTo>
                  <a:cubicBezTo>
                    <a:pt x="284" y="37"/>
                    <a:pt x="284" y="37"/>
                    <a:pt x="284" y="37"/>
                  </a:cubicBezTo>
                  <a:cubicBezTo>
                    <a:pt x="284" y="37"/>
                    <a:pt x="284" y="37"/>
                    <a:pt x="284" y="37"/>
                  </a:cubicBezTo>
                  <a:cubicBezTo>
                    <a:pt x="285" y="38"/>
                    <a:pt x="285" y="38"/>
                    <a:pt x="285" y="38"/>
                  </a:cubicBezTo>
                  <a:cubicBezTo>
                    <a:pt x="285" y="38"/>
                    <a:pt x="285" y="38"/>
                    <a:pt x="286" y="38"/>
                  </a:cubicBezTo>
                  <a:cubicBezTo>
                    <a:pt x="286" y="38"/>
                    <a:pt x="286" y="38"/>
                    <a:pt x="286" y="38"/>
                  </a:cubicBezTo>
                  <a:cubicBezTo>
                    <a:pt x="286" y="38"/>
                    <a:pt x="286" y="38"/>
                    <a:pt x="286" y="38"/>
                  </a:cubicBezTo>
                  <a:cubicBezTo>
                    <a:pt x="285" y="37"/>
                    <a:pt x="285" y="37"/>
                    <a:pt x="285" y="37"/>
                  </a:cubicBezTo>
                  <a:cubicBezTo>
                    <a:pt x="285" y="37"/>
                    <a:pt x="285" y="37"/>
                    <a:pt x="285" y="37"/>
                  </a:cubicBezTo>
                  <a:cubicBezTo>
                    <a:pt x="286" y="37"/>
                    <a:pt x="286" y="37"/>
                    <a:pt x="286" y="37"/>
                  </a:cubicBezTo>
                  <a:cubicBezTo>
                    <a:pt x="287" y="38"/>
                    <a:pt x="287" y="38"/>
                    <a:pt x="287" y="38"/>
                  </a:cubicBezTo>
                  <a:cubicBezTo>
                    <a:pt x="288" y="38"/>
                    <a:pt x="288" y="38"/>
                    <a:pt x="288" y="38"/>
                  </a:cubicBezTo>
                  <a:cubicBezTo>
                    <a:pt x="288" y="38"/>
                    <a:pt x="288" y="38"/>
                    <a:pt x="288" y="38"/>
                  </a:cubicBezTo>
                  <a:cubicBezTo>
                    <a:pt x="288" y="38"/>
                    <a:pt x="288" y="38"/>
                    <a:pt x="288" y="38"/>
                  </a:cubicBezTo>
                  <a:cubicBezTo>
                    <a:pt x="288" y="37"/>
                    <a:pt x="288" y="37"/>
                    <a:pt x="288" y="37"/>
                  </a:cubicBezTo>
                  <a:cubicBezTo>
                    <a:pt x="287" y="37"/>
                    <a:pt x="287" y="37"/>
                    <a:pt x="287" y="37"/>
                  </a:cubicBezTo>
                  <a:cubicBezTo>
                    <a:pt x="287" y="37"/>
                    <a:pt x="287" y="37"/>
                    <a:pt x="287" y="37"/>
                  </a:cubicBezTo>
                  <a:cubicBezTo>
                    <a:pt x="286" y="37"/>
                    <a:pt x="286" y="37"/>
                    <a:pt x="286" y="37"/>
                  </a:cubicBezTo>
                  <a:cubicBezTo>
                    <a:pt x="286" y="36"/>
                    <a:pt x="286" y="36"/>
                    <a:pt x="286" y="36"/>
                  </a:cubicBezTo>
                  <a:cubicBezTo>
                    <a:pt x="286" y="37"/>
                    <a:pt x="286" y="37"/>
                    <a:pt x="286" y="37"/>
                  </a:cubicBezTo>
                  <a:cubicBezTo>
                    <a:pt x="286" y="37"/>
                    <a:pt x="286" y="37"/>
                    <a:pt x="286" y="37"/>
                  </a:cubicBezTo>
                  <a:cubicBezTo>
                    <a:pt x="285" y="36"/>
                    <a:pt x="285" y="36"/>
                    <a:pt x="285" y="36"/>
                  </a:cubicBezTo>
                  <a:cubicBezTo>
                    <a:pt x="285" y="36"/>
                    <a:pt x="285" y="36"/>
                    <a:pt x="285" y="36"/>
                  </a:cubicBezTo>
                  <a:cubicBezTo>
                    <a:pt x="285" y="36"/>
                    <a:pt x="285" y="36"/>
                    <a:pt x="285" y="36"/>
                  </a:cubicBezTo>
                  <a:cubicBezTo>
                    <a:pt x="285" y="36"/>
                    <a:pt x="285" y="36"/>
                    <a:pt x="285" y="36"/>
                  </a:cubicBezTo>
                  <a:cubicBezTo>
                    <a:pt x="285" y="37"/>
                    <a:pt x="285" y="37"/>
                    <a:pt x="285" y="37"/>
                  </a:cubicBezTo>
                  <a:cubicBezTo>
                    <a:pt x="285" y="37"/>
                    <a:pt x="285" y="37"/>
                    <a:pt x="285" y="37"/>
                  </a:cubicBezTo>
                  <a:cubicBezTo>
                    <a:pt x="285" y="37"/>
                    <a:pt x="285" y="37"/>
                    <a:pt x="285" y="37"/>
                  </a:cubicBezTo>
                  <a:cubicBezTo>
                    <a:pt x="285" y="37"/>
                    <a:pt x="285" y="37"/>
                    <a:pt x="284" y="37"/>
                  </a:cubicBezTo>
                  <a:close/>
                  <a:moveTo>
                    <a:pt x="390" y="266"/>
                  </a:moveTo>
                  <a:cubicBezTo>
                    <a:pt x="391" y="265"/>
                    <a:pt x="392" y="263"/>
                    <a:pt x="392" y="261"/>
                  </a:cubicBezTo>
                  <a:cubicBezTo>
                    <a:pt x="394" y="256"/>
                    <a:pt x="397" y="240"/>
                    <a:pt x="397" y="239"/>
                  </a:cubicBezTo>
                  <a:cubicBezTo>
                    <a:pt x="397" y="239"/>
                    <a:pt x="397" y="239"/>
                    <a:pt x="397" y="239"/>
                  </a:cubicBezTo>
                  <a:cubicBezTo>
                    <a:pt x="396" y="238"/>
                    <a:pt x="396" y="237"/>
                    <a:pt x="396" y="235"/>
                  </a:cubicBezTo>
                  <a:cubicBezTo>
                    <a:pt x="396" y="233"/>
                    <a:pt x="397" y="231"/>
                    <a:pt x="397" y="230"/>
                  </a:cubicBezTo>
                  <a:cubicBezTo>
                    <a:pt x="397" y="228"/>
                    <a:pt x="397" y="226"/>
                    <a:pt x="397" y="224"/>
                  </a:cubicBezTo>
                  <a:cubicBezTo>
                    <a:pt x="397" y="222"/>
                    <a:pt x="397" y="220"/>
                    <a:pt x="396" y="218"/>
                  </a:cubicBezTo>
                  <a:cubicBezTo>
                    <a:pt x="396" y="217"/>
                    <a:pt x="396" y="216"/>
                    <a:pt x="396" y="215"/>
                  </a:cubicBezTo>
                  <a:cubicBezTo>
                    <a:pt x="396" y="214"/>
                    <a:pt x="396" y="214"/>
                    <a:pt x="396" y="214"/>
                  </a:cubicBezTo>
                  <a:cubicBezTo>
                    <a:pt x="396" y="214"/>
                    <a:pt x="396" y="214"/>
                    <a:pt x="396" y="214"/>
                  </a:cubicBezTo>
                  <a:cubicBezTo>
                    <a:pt x="403" y="193"/>
                    <a:pt x="406" y="176"/>
                    <a:pt x="406" y="161"/>
                  </a:cubicBezTo>
                  <a:cubicBezTo>
                    <a:pt x="406" y="149"/>
                    <a:pt x="404" y="139"/>
                    <a:pt x="399" y="131"/>
                  </a:cubicBezTo>
                  <a:cubicBezTo>
                    <a:pt x="399" y="131"/>
                    <a:pt x="399" y="131"/>
                    <a:pt x="399" y="131"/>
                  </a:cubicBezTo>
                  <a:cubicBezTo>
                    <a:pt x="399" y="131"/>
                    <a:pt x="399" y="131"/>
                    <a:pt x="399" y="131"/>
                  </a:cubicBezTo>
                  <a:cubicBezTo>
                    <a:pt x="399" y="132"/>
                    <a:pt x="398" y="133"/>
                    <a:pt x="398" y="133"/>
                  </a:cubicBezTo>
                  <a:cubicBezTo>
                    <a:pt x="397" y="133"/>
                    <a:pt x="397" y="133"/>
                    <a:pt x="397" y="133"/>
                  </a:cubicBezTo>
                  <a:cubicBezTo>
                    <a:pt x="397" y="134"/>
                    <a:pt x="397" y="134"/>
                    <a:pt x="397" y="134"/>
                  </a:cubicBezTo>
                  <a:cubicBezTo>
                    <a:pt x="396" y="134"/>
                    <a:pt x="396" y="135"/>
                    <a:pt x="396" y="135"/>
                  </a:cubicBezTo>
                  <a:cubicBezTo>
                    <a:pt x="395" y="134"/>
                    <a:pt x="395" y="134"/>
                    <a:pt x="395" y="134"/>
                  </a:cubicBezTo>
                  <a:cubicBezTo>
                    <a:pt x="394" y="135"/>
                    <a:pt x="394" y="135"/>
                    <a:pt x="394" y="135"/>
                  </a:cubicBezTo>
                  <a:cubicBezTo>
                    <a:pt x="391" y="133"/>
                    <a:pt x="373" y="108"/>
                    <a:pt x="373" y="107"/>
                  </a:cubicBezTo>
                  <a:cubicBezTo>
                    <a:pt x="360" y="86"/>
                    <a:pt x="340" y="69"/>
                    <a:pt x="330" y="62"/>
                  </a:cubicBezTo>
                  <a:cubicBezTo>
                    <a:pt x="332" y="63"/>
                    <a:pt x="332" y="63"/>
                    <a:pt x="333" y="63"/>
                  </a:cubicBezTo>
                  <a:cubicBezTo>
                    <a:pt x="334" y="63"/>
                    <a:pt x="334" y="63"/>
                    <a:pt x="334" y="63"/>
                  </a:cubicBezTo>
                  <a:cubicBezTo>
                    <a:pt x="333" y="62"/>
                    <a:pt x="333" y="62"/>
                    <a:pt x="333" y="62"/>
                  </a:cubicBezTo>
                  <a:cubicBezTo>
                    <a:pt x="335" y="64"/>
                    <a:pt x="366" y="93"/>
                    <a:pt x="366" y="93"/>
                  </a:cubicBezTo>
                  <a:cubicBezTo>
                    <a:pt x="371" y="97"/>
                    <a:pt x="374" y="103"/>
                    <a:pt x="377" y="109"/>
                  </a:cubicBezTo>
                  <a:cubicBezTo>
                    <a:pt x="380" y="116"/>
                    <a:pt x="383" y="122"/>
                    <a:pt x="389" y="127"/>
                  </a:cubicBezTo>
                  <a:cubicBezTo>
                    <a:pt x="389" y="127"/>
                    <a:pt x="389" y="127"/>
                    <a:pt x="389" y="127"/>
                  </a:cubicBezTo>
                  <a:cubicBezTo>
                    <a:pt x="391" y="126"/>
                    <a:pt x="391" y="126"/>
                    <a:pt x="391" y="126"/>
                  </a:cubicBezTo>
                  <a:cubicBezTo>
                    <a:pt x="391" y="126"/>
                    <a:pt x="391" y="126"/>
                    <a:pt x="391" y="126"/>
                  </a:cubicBezTo>
                  <a:cubicBezTo>
                    <a:pt x="391" y="126"/>
                    <a:pt x="391" y="126"/>
                    <a:pt x="391" y="126"/>
                  </a:cubicBezTo>
                  <a:cubicBezTo>
                    <a:pt x="391" y="125"/>
                    <a:pt x="391" y="125"/>
                    <a:pt x="391" y="124"/>
                  </a:cubicBezTo>
                  <a:cubicBezTo>
                    <a:pt x="392" y="124"/>
                    <a:pt x="392" y="124"/>
                    <a:pt x="392" y="124"/>
                  </a:cubicBezTo>
                  <a:cubicBezTo>
                    <a:pt x="392" y="124"/>
                    <a:pt x="392" y="124"/>
                    <a:pt x="392" y="124"/>
                  </a:cubicBezTo>
                  <a:cubicBezTo>
                    <a:pt x="392" y="123"/>
                    <a:pt x="393" y="122"/>
                    <a:pt x="393" y="122"/>
                  </a:cubicBezTo>
                  <a:cubicBezTo>
                    <a:pt x="393" y="122"/>
                    <a:pt x="393" y="122"/>
                    <a:pt x="393" y="122"/>
                  </a:cubicBezTo>
                  <a:cubicBezTo>
                    <a:pt x="393" y="119"/>
                    <a:pt x="393" y="119"/>
                    <a:pt x="393" y="119"/>
                  </a:cubicBezTo>
                  <a:cubicBezTo>
                    <a:pt x="394" y="118"/>
                    <a:pt x="394" y="118"/>
                    <a:pt x="394" y="118"/>
                  </a:cubicBezTo>
                  <a:cubicBezTo>
                    <a:pt x="394" y="118"/>
                    <a:pt x="394" y="118"/>
                    <a:pt x="394" y="118"/>
                  </a:cubicBezTo>
                  <a:cubicBezTo>
                    <a:pt x="394" y="117"/>
                    <a:pt x="394" y="117"/>
                    <a:pt x="394" y="117"/>
                  </a:cubicBezTo>
                  <a:cubicBezTo>
                    <a:pt x="394" y="117"/>
                    <a:pt x="394" y="116"/>
                    <a:pt x="394" y="116"/>
                  </a:cubicBezTo>
                  <a:cubicBezTo>
                    <a:pt x="394" y="116"/>
                    <a:pt x="394" y="116"/>
                    <a:pt x="392" y="112"/>
                  </a:cubicBezTo>
                  <a:cubicBezTo>
                    <a:pt x="392" y="112"/>
                    <a:pt x="392" y="112"/>
                    <a:pt x="392" y="112"/>
                  </a:cubicBezTo>
                  <a:cubicBezTo>
                    <a:pt x="392" y="112"/>
                    <a:pt x="392" y="112"/>
                    <a:pt x="392" y="111"/>
                  </a:cubicBezTo>
                  <a:cubicBezTo>
                    <a:pt x="392" y="109"/>
                    <a:pt x="391" y="105"/>
                    <a:pt x="384" y="94"/>
                  </a:cubicBezTo>
                  <a:cubicBezTo>
                    <a:pt x="383" y="93"/>
                    <a:pt x="382" y="90"/>
                    <a:pt x="380" y="89"/>
                  </a:cubicBezTo>
                  <a:cubicBezTo>
                    <a:pt x="379" y="87"/>
                    <a:pt x="379" y="87"/>
                    <a:pt x="379" y="87"/>
                  </a:cubicBezTo>
                  <a:cubicBezTo>
                    <a:pt x="379" y="87"/>
                    <a:pt x="379" y="87"/>
                    <a:pt x="379" y="87"/>
                  </a:cubicBezTo>
                  <a:cubicBezTo>
                    <a:pt x="378" y="85"/>
                    <a:pt x="376" y="83"/>
                    <a:pt x="371" y="77"/>
                  </a:cubicBezTo>
                  <a:cubicBezTo>
                    <a:pt x="371" y="77"/>
                    <a:pt x="371" y="77"/>
                    <a:pt x="371" y="77"/>
                  </a:cubicBezTo>
                  <a:cubicBezTo>
                    <a:pt x="371" y="77"/>
                    <a:pt x="371" y="77"/>
                    <a:pt x="371" y="77"/>
                  </a:cubicBezTo>
                  <a:cubicBezTo>
                    <a:pt x="365" y="70"/>
                    <a:pt x="357" y="61"/>
                    <a:pt x="350" y="55"/>
                  </a:cubicBezTo>
                  <a:cubicBezTo>
                    <a:pt x="342" y="47"/>
                    <a:pt x="342" y="47"/>
                    <a:pt x="342" y="47"/>
                  </a:cubicBezTo>
                  <a:cubicBezTo>
                    <a:pt x="341" y="47"/>
                    <a:pt x="341" y="47"/>
                    <a:pt x="341" y="47"/>
                  </a:cubicBezTo>
                  <a:cubicBezTo>
                    <a:pt x="341" y="47"/>
                    <a:pt x="341" y="47"/>
                    <a:pt x="341" y="47"/>
                  </a:cubicBezTo>
                  <a:cubicBezTo>
                    <a:pt x="341" y="47"/>
                    <a:pt x="341" y="47"/>
                    <a:pt x="341" y="47"/>
                  </a:cubicBezTo>
                  <a:cubicBezTo>
                    <a:pt x="341" y="47"/>
                    <a:pt x="341" y="47"/>
                    <a:pt x="340" y="46"/>
                  </a:cubicBezTo>
                  <a:cubicBezTo>
                    <a:pt x="335" y="42"/>
                    <a:pt x="329" y="38"/>
                    <a:pt x="324" y="34"/>
                  </a:cubicBezTo>
                  <a:cubicBezTo>
                    <a:pt x="307" y="24"/>
                    <a:pt x="306" y="23"/>
                    <a:pt x="295" y="18"/>
                  </a:cubicBezTo>
                  <a:cubicBezTo>
                    <a:pt x="277" y="11"/>
                    <a:pt x="276" y="11"/>
                    <a:pt x="264" y="7"/>
                  </a:cubicBezTo>
                  <a:cubicBezTo>
                    <a:pt x="246" y="3"/>
                    <a:pt x="244" y="3"/>
                    <a:pt x="230" y="1"/>
                  </a:cubicBezTo>
                  <a:cubicBezTo>
                    <a:pt x="218" y="0"/>
                    <a:pt x="211" y="0"/>
                    <a:pt x="195" y="0"/>
                  </a:cubicBezTo>
                  <a:cubicBezTo>
                    <a:pt x="195" y="0"/>
                    <a:pt x="195" y="0"/>
                    <a:pt x="195" y="0"/>
                  </a:cubicBezTo>
                  <a:cubicBezTo>
                    <a:pt x="195" y="1"/>
                    <a:pt x="195" y="1"/>
                    <a:pt x="195" y="1"/>
                  </a:cubicBezTo>
                  <a:cubicBezTo>
                    <a:pt x="189" y="1"/>
                    <a:pt x="186" y="1"/>
                    <a:pt x="180" y="2"/>
                  </a:cubicBezTo>
                  <a:cubicBezTo>
                    <a:pt x="177" y="2"/>
                    <a:pt x="173" y="3"/>
                    <a:pt x="170" y="4"/>
                  </a:cubicBezTo>
                  <a:cubicBezTo>
                    <a:pt x="169" y="4"/>
                    <a:pt x="169" y="4"/>
                    <a:pt x="169" y="4"/>
                  </a:cubicBezTo>
                  <a:cubicBezTo>
                    <a:pt x="169" y="4"/>
                    <a:pt x="169" y="4"/>
                    <a:pt x="169" y="4"/>
                  </a:cubicBezTo>
                  <a:cubicBezTo>
                    <a:pt x="169" y="4"/>
                    <a:pt x="169" y="4"/>
                    <a:pt x="169" y="4"/>
                  </a:cubicBezTo>
                  <a:cubicBezTo>
                    <a:pt x="172" y="4"/>
                    <a:pt x="173" y="4"/>
                    <a:pt x="174" y="4"/>
                  </a:cubicBezTo>
                  <a:cubicBezTo>
                    <a:pt x="175" y="4"/>
                    <a:pt x="175" y="4"/>
                    <a:pt x="176" y="4"/>
                  </a:cubicBezTo>
                  <a:cubicBezTo>
                    <a:pt x="176" y="4"/>
                    <a:pt x="176" y="4"/>
                    <a:pt x="176" y="4"/>
                  </a:cubicBezTo>
                  <a:cubicBezTo>
                    <a:pt x="176" y="6"/>
                    <a:pt x="176" y="6"/>
                    <a:pt x="176" y="6"/>
                  </a:cubicBezTo>
                  <a:cubicBezTo>
                    <a:pt x="176" y="6"/>
                    <a:pt x="176" y="6"/>
                    <a:pt x="176" y="6"/>
                  </a:cubicBezTo>
                  <a:cubicBezTo>
                    <a:pt x="177" y="7"/>
                    <a:pt x="184" y="9"/>
                    <a:pt x="187" y="8"/>
                  </a:cubicBezTo>
                  <a:cubicBezTo>
                    <a:pt x="188" y="8"/>
                    <a:pt x="189" y="7"/>
                    <a:pt x="189" y="6"/>
                  </a:cubicBezTo>
                  <a:cubicBezTo>
                    <a:pt x="190" y="6"/>
                    <a:pt x="191" y="7"/>
                    <a:pt x="194" y="7"/>
                  </a:cubicBezTo>
                  <a:cubicBezTo>
                    <a:pt x="193" y="7"/>
                    <a:pt x="193" y="7"/>
                    <a:pt x="192" y="7"/>
                  </a:cubicBezTo>
                  <a:cubicBezTo>
                    <a:pt x="192" y="7"/>
                    <a:pt x="192" y="7"/>
                    <a:pt x="192" y="7"/>
                  </a:cubicBezTo>
                  <a:cubicBezTo>
                    <a:pt x="191" y="8"/>
                    <a:pt x="191" y="8"/>
                    <a:pt x="191" y="8"/>
                  </a:cubicBezTo>
                  <a:cubicBezTo>
                    <a:pt x="191" y="8"/>
                    <a:pt x="191" y="8"/>
                    <a:pt x="191" y="8"/>
                  </a:cubicBezTo>
                  <a:cubicBezTo>
                    <a:pt x="192" y="9"/>
                    <a:pt x="192" y="9"/>
                    <a:pt x="198" y="11"/>
                  </a:cubicBezTo>
                  <a:cubicBezTo>
                    <a:pt x="197" y="12"/>
                    <a:pt x="197" y="12"/>
                    <a:pt x="196" y="13"/>
                  </a:cubicBezTo>
                  <a:cubicBezTo>
                    <a:pt x="196" y="13"/>
                    <a:pt x="195" y="13"/>
                    <a:pt x="195" y="14"/>
                  </a:cubicBezTo>
                  <a:cubicBezTo>
                    <a:pt x="194" y="14"/>
                    <a:pt x="194" y="14"/>
                    <a:pt x="194" y="14"/>
                  </a:cubicBezTo>
                  <a:cubicBezTo>
                    <a:pt x="194" y="14"/>
                    <a:pt x="194" y="14"/>
                    <a:pt x="194" y="14"/>
                  </a:cubicBezTo>
                  <a:cubicBezTo>
                    <a:pt x="195" y="15"/>
                    <a:pt x="195" y="15"/>
                    <a:pt x="195" y="16"/>
                  </a:cubicBezTo>
                  <a:cubicBezTo>
                    <a:pt x="195" y="17"/>
                    <a:pt x="194" y="17"/>
                    <a:pt x="193" y="19"/>
                  </a:cubicBezTo>
                  <a:cubicBezTo>
                    <a:pt x="193" y="19"/>
                    <a:pt x="193" y="19"/>
                    <a:pt x="193" y="19"/>
                  </a:cubicBezTo>
                  <a:cubicBezTo>
                    <a:pt x="192" y="18"/>
                    <a:pt x="192" y="18"/>
                    <a:pt x="192" y="18"/>
                  </a:cubicBezTo>
                  <a:cubicBezTo>
                    <a:pt x="192" y="18"/>
                    <a:pt x="191" y="18"/>
                    <a:pt x="191" y="18"/>
                  </a:cubicBezTo>
                  <a:cubicBezTo>
                    <a:pt x="191" y="18"/>
                    <a:pt x="191" y="18"/>
                    <a:pt x="191" y="18"/>
                  </a:cubicBezTo>
                  <a:cubicBezTo>
                    <a:pt x="191" y="17"/>
                    <a:pt x="191" y="17"/>
                    <a:pt x="191" y="17"/>
                  </a:cubicBezTo>
                  <a:cubicBezTo>
                    <a:pt x="191" y="17"/>
                    <a:pt x="191" y="17"/>
                    <a:pt x="191" y="17"/>
                  </a:cubicBezTo>
                  <a:cubicBezTo>
                    <a:pt x="190" y="16"/>
                    <a:pt x="189" y="16"/>
                    <a:pt x="188" y="16"/>
                  </a:cubicBezTo>
                  <a:cubicBezTo>
                    <a:pt x="187" y="16"/>
                    <a:pt x="187" y="16"/>
                    <a:pt x="186" y="16"/>
                  </a:cubicBezTo>
                  <a:cubicBezTo>
                    <a:pt x="185" y="15"/>
                    <a:pt x="185" y="15"/>
                    <a:pt x="185" y="15"/>
                  </a:cubicBezTo>
                  <a:cubicBezTo>
                    <a:pt x="185" y="15"/>
                    <a:pt x="184" y="15"/>
                    <a:pt x="184" y="15"/>
                  </a:cubicBezTo>
                  <a:cubicBezTo>
                    <a:pt x="184" y="15"/>
                    <a:pt x="183" y="14"/>
                    <a:pt x="182" y="14"/>
                  </a:cubicBezTo>
                  <a:cubicBezTo>
                    <a:pt x="181" y="14"/>
                    <a:pt x="181" y="14"/>
                    <a:pt x="181" y="14"/>
                  </a:cubicBezTo>
                  <a:cubicBezTo>
                    <a:pt x="181" y="14"/>
                    <a:pt x="177" y="13"/>
                    <a:pt x="176" y="13"/>
                  </a:cubicBezTo>
                  <a:cubicBezTo>
                    <a:pt x="177" y="13"/>
                    <a:pt x="177" y="13"/>
                    <a:pt x="177" y="13"/>
                  </a:cubicBezTo>
                  <a:cubicBezTo>
                    <a:pt x="177" y="12"/>
                    <a:pt x="177" y="12"/>
                    <a:pt x="177" y="12"/>
                  </a:cubicBezTo>
                  <a:cubicBezTo>
                    <a:pt x="177" y="12"/>
                    <a:pt x="177" y="12"/>
                    <a:pt x="177" y="12"/>
                  </a:cubicBezTo>
                  <a:cubicBezTo>
                    <a:pt x="175" y="12"/>
                    <a:pt x="175" y="12"/>
                    <a:pt x="175" y="12"/>
                  </a:cubicBezTo>
                  <a:cubicBezTo>
                    <a:pt x="174" y="12"/>
                    <a:pt x="174" y="12"/>
                    <a:pt x="173" y="12"/>
                  </a:cubicBezTo>
                  <a:cubicBezTo>
                    <a:pt x="173" y="12"/>
                    <a:pt x="173" y="12"/>
                    <a:pt x="173" y="12"/>
                  </a:cubicBezTo>
                  <a:cubicBezTo>
                    <a:pt x="173" y="12"/>
                    <a:pt x="173" y="12"/>
                    <a:pt x="173" y="12"/>
                  </a:cubicBezTo>
                  <a:cubicBezTo>
                    <a:pt x="173" y="12"/>
                    <a:pt x="173" y="12"/>
                    <a:pt x="173" y="12"/>
                  </a:cubicBezTo>
                  <a:cubicBezTo>
                    <a:pt x="172" y="11"/>
                    <a:pt x="172" y="11"/>
                    <a:pt x="172" y="11"/>
                  </a:cubicBezTo>
                  <a:cubicBezTo>
                    <a:pt x="172" y="11"/>
                    <a:pt x="172" y="11"/>
                    <a:pt x="172" y="11"/>
                  </a:cubicBezTo>
                  <a:cubicBezTo>
                    <a:pt x="172" y="11"/>
                    <a:pt x="172" y="11"/>
                    <a:pt x="172" y="11"/>
                  </a:cubicBezTo>
                  <a:cubicBezTo>
                    <a:pt x="172" y="11"/>
                    <a:pt x="171" y="11"/>
                    <a:pt x="170" y="12"/>
                  </a:cubicBezTo>
                  <a:cubicBezTo>
                    <a:pt x="169" y="12"/>
                    <a:pt x="169" y="12"/>
                    <a:pt x="169" y="12"/>
                  </a:cubicBezTo>
                  <a:cubicBezTo>
                    <a:pt x="169" y="12"/>
                    <a:pt x="169" y="12"/>
                    <a:pt x="169" y="12"/>
                  </a:cubicBezTo>
                  <a:cubicBezTo>
                    <a:pt x="169" y="12"/>
                    <a:pt x="169" y="12"/>
                    <a:pt x="169" y="12"/>
                  </a:cubicBezTo>
                  <a:cubicBezTo>
                    <a:pt x="169" y="13"/>
                    <a:pt x="169" y="13"/>
                    <a:pt x="169" y="13"/>
                  </a:cubicBezTo>
                  <a:cubicBezTo>
                    <a:pt x="168" y="13"/>
                    <a:pt x="168" y="13"/>
                    <a:pt x="168" y="13"/>
                  </a:cubicBezTo>
                  <a:cubicBezTo>
                    <a:pt x="168" y="13"/>
                    <a:pt x="168" y="13"/>
                    <a:pt x="168" y="13"/>
                  </a:cubicBezTo>
                  <a:cubicBezTo>
                    <a:pt x="168" y="13"/>
                    <a:pt x="168" y="13"/>
                    <a:pt x="168" y="13"/>
                  </a:cubicBezTo>
                  <a:cubicBezTo>
                    <a:pt x="169" y="14"/>
                    <a:pt x="169" y="14"/>
                    <a:pt x="169" y="14"/>
                  </a:cubicBezTo>
                  <a:cubicBezTo>
                    <a:pt x="168" y="14"/>
                    <a:pt x="168" y="14"/>
                    <a:pt x="168" y="14"/>
                  </a:cubicBezTo>
                  <a:cubicBezTo>
                    <a:pt x="168" y="14"/>
                    <a:pt x="168" y="14"/>
                    <a:pt x="168" y="14"/>
                  </a:cubicBezTo>
                  <a:cubicBezTo>
                    <a:pt x="169" y="15"/>
                    <a:pt x="169" y="15"/>
                    <a:pt x="169" y="15"/>
                  </a:cubicBezTo>
                  <a:cubicBezTo>
                    <a:pt x="170" y="15"/>
                    <a:pt x="170" y="15"/>
                    <a:pt x="171" y="15"/>
                  </a:cubicBezTo>
                  <a:cubicBezTo>
                    <a:pt x="171" y="16"/>
                    <a:pt x="171" y="16"/>
                    <a:pt x="171" y="16"/>
                  </a:cubicBezTo>
                  <a:cubicBezTo>
                    <a:pt x="172" y="16"/>
                    <a:pt x="172" y="16"/>
                    <a:pt x="172" y="16"/>
                  </a:cubicBezTo>
                  <a:cubicBezTo>
                    <a:pt x="173" y="16"/>
                    <a:pt x="173" y="16"/>
                    <a:pt x="173" y="16"/>
                  </a:cubicBezTo>
                  <a:cubicBezTo>
                    <a:pt x="173" y="17"/>
                    <a:pt x="173" y="17"/>
                    <a:pt x="173" y="17"/>
                  </a:cubicBezTo>
                  <a:cubicBezTo>
                    <a:pt x="172" y="16"/>
                    <a:pt x="170" y="16"/>
                    <a:pt x="169" y="17"/>
                  </a:cubicBezTo>
                  <a:cubicBezTo>
                    <a:pt x="169" y="17"/>
                    <a:pt x="169" y="17"/>
                    <a:pt x="169" y="17"/>
                  </a:cubicBezTo>
                  <a:cubicBezTo>
                    <a:pt x="168" y="17"/>
                    <a:pt x="168" y="18"/>
                    <a:pt x="168" y="18"/>
                  </a:cubicBezTo>
                  <a:cubicBezTo>
                    <a:pt x="168" y="18"/>
                    <a:pt x="168" y="18"/>
                    <a:pt x="168" y="18"/>
                  </a:cubicBezTo>
                  <a:cubicBezTo>
                    <a:pt x="168" y="19"/>
                    <a:pt x="168" y="19"/>
                    <a:pt x="168" y="19"/>
                  </a:cubicBezTo>
                  <a:cubicBezTo>
                    <a:pt x="167" y="19"/>
                    <a:pt x="167" y="19"/>
                    <a:pt x="167" y="19"/>
                  </a:cubicBezTo>
                  <a:cubicBezTo>
                    <a:pt x="167" y="19"/>
                    <a:pt x="166" y="19"/>
                    <a:pt x="166" y="20"/>
                  </a:cubicBezTo>
                  <a:cubicBezTo>
                    <a:pt x="166" y="20"/>
                    <a:pt x="166" y="20"/>
                    <a:pt x="166" y="20"/>
                  </a:cubicBezTo>
                  <a:cubicBezTo>
                    <a:pt x="166" y="20"/>
                    <a:pt x="166" y="20"/>
                    <a:pt x="166" y="20"/>
                  </a:cubicBezTo>
                  <a:cubicBezTo>
                    <a:pt x="166" y="21"/>
                    <a:pt x="167" y="21"/>
                    <a:pt x="168" y="22"/>
                  </a:cubicBezTo>
                  <a:cubicBezTo>
                    <a:pt x="168" y="22"/>
                    <a:pt x="168" y="22"/>
                    <a:pt x="168" y="22"/>
                  </a:cubicBezTo>
                  <a:cubicBezTo>
                    <a:pt x="168" y="22"/>
                    <a:pt x="167" y="23"/>
                    <a:pt x="167" y="23"/>
                  </a:cubicBezTo>
                  <a:cubicBezTo>
                    <a:pt x="167" y="23"/>
                    <a:pt x="167" y="23"/>
                    <a:pt x="167" y="23"/>
                  </a:cubicBezTo>
                  <a:cubicBezTo>
                    <a:pt x="167" y="24"/>
                    <a:pt x="167" y="24"/>
                    <a:pt x="167" y="24"/>
                  </a:cubicBezTo>
                  <a:cubicBezTo>
                    <a:pt x="168" y="24"/>
                    <a:pt x="168" y="24"/>
                    <a:pt x="168" y="24"/>
                  </a:cubicBezTo>
                  <a:cubicBezTo>
                    <a:pt x="169" y="24"/>
                    <a:pt x="170" y="25"/>
                    <a:pt x="171" y="25"/>
                  </a:cubicBezTo>
                  <a:cubicBezTo>
                    <a:pt x="171" y="25"/>
                    <a:pt x="171" y="24"/>
                    <a:pt x="173" y="23"/>
                  </a:cubicBezTo>
                  <a:cubicBezTo>
                    <a:pt x="173" y="23"/>
                    <a:pt x="174" y="22"/>
                    <a:pt x="175" y="22"/>
                  </a:cubicBezTo>
                  <a:cubicBezTo>
                    <a:pt x="176" y="21"/>
                    <a:pt x="176" y="21"/>
                    <a:pt x="176" y="21"/>
                  </a:cubicBezTo>
                  <a:cubicBezTo>
                    <a:pt x="176" y="21"/>
                    <a:pt x="176" y="21"/>
                    <a:pt x="176" y="21"/>
                  </a:cubicBezTo>
                  <a:cubicBezTo>
                    <a:pt x="176" y="21"/>
                    <a:pt x="176" y="21"/>
                    <a:pt x="176" y="21"/>
                  </a:cubicBezTo>
                  <a:cubicBezTo>
                    <a:pt x="176" y="20"/>
                    <a:pt x="175" y="19"/>
                    <a:pt x="174" y="19"/>
                  </a:cubicBezTo>
                  <a:cubicBezTo>
                    <a:pt x="175" y="18"/>
                    <a:pt x="175" y="18"/>
                    <a:pt x="175" y="18"/>
                  </a:cubicBezTo>
                  <a:cubicBezTo>
                    <a:pt x="175" y="17"/>
                    <a:pt x="175" y="17"/>
                    <a:pt x="175" y="17"/>
                  </a:cubicBezTo>
                  <a:cubicBezTo>
                    <a:pt x="175" y="17"/>
                    <a:pt x="174" y="17"/>
                    <a:pt x="174" y="17"/>
                  </a:cubicBezTo>
                  <a:cubicBezTo>
                    <a:pt x="175" y="17"/>
                    <a:pt x="176" y="16"/>
                    <a:pt x="177" y="16"/>
                  </a:cubicBezTo>
                  <a:cubicBezTo>
                    <a:pt x="177" y="17"/>
                    <a:pt x="178" y="17"/>
                    <a:pt x="178" y="17"/>
                  </a:cubicBezTo>
                  <a:cubicBezTo>
                    <a:pt x="179" y="17"/>
                    <a:pt x="179" y="17"/>
                    <a:pt x="179" y="17"/>
                  </a:cubicBezTo>
                  <a:cubicBezTo>
                    <a:pt x="179" y="18"/>
                    <a:pt x="179" y="18"/>
                    <a:pt x="179" y="18"/>
                  </a:cubicBezTo>
                  <a:cubicBezTo>
                    <a:pt x="178" y="18"/>
                    <a:pt x="178" y="18"/>
                    <a:pt x="177" y="19"/>
                  </a:cubicBezTo>
                  <a:cubicBezTo>
                    <a:pt x="177" y="19"/>
                    <a:pt x="177" y="19"/>
                    <a:pt x="177" y="19"/>
                  </a:cubicBezTo>
                  <a:cubicBezTo>
                    <a:pt x="178" y="19"/>
                    <a:pt x="178" y="19"/>
                    <a:pt x="178" y="19"/>
                  </a:cubicBezTo>
                  <a:cubicBezTo>
                    <a:pt x="178" y="20"/>
                    <a:pt x="178" y="20"/>
                    <a:pt x="179" y="20"/>
                  </a:cubicBezTo>
                  <a:cubicBezTo>
                    <a:pt x="179" y="20"/>
                    <a:pt x="179" y="20"/>
                    <a:pt x="179" y="20"/>
                  </a:cubicBezTo>
                  <a:cubicBezTo>
                    <a:pt x="179" y="20"/>
                    <a:pt x="178" y="20"/>
                    <a:pt x="178" y="21"/>
                  </a:cubicBezTo>
                  <a:cubicBezTo>
                    <a:pt x="178" y="21"/>
                    <a:pt x="178" y="21"/>
                    <a:pt x="178" y="21"/>
                  </a:cubicBezTo>
                  <a:cubicBezTo>
                    <a:pt x="178" y="21"/>
                    <a:pt x="178" y="21"/>
                    <a:pt x="178" y="21"/>
                  </a:cubicBezTo>
                  <a:cubicBezTo>
                    <a:pt x="179" y="22"/>
                    <a:pt x="180" y="21"/>
                    <a:pt x="181" y="21"/>
                  </a:cubicBezTo>
                  <a:cubicBezTo>
                    <a:pt x="181" y="21"/>
                    <a:pt x="181" y="21"/>
                    <a:pt x="181" y="21"/>
                  </a:cubicBezTo>
                  <a:cubicBezTo>
                    <a:pt x="180" y="22"/>
                    <a:pt x="180" y="23"/>
                    <a:pt x="180" y="23"/>
                  </a:cubicBezTo>
                  <a:cubicBezTo>
                    <a:pt x="180" y="24"/>
                    <a:pt x="180" y="24"/>
                    <a:pt x="180" y="24"/>
                  </a:cubicBezTo>
                  <a:cubicBezTo>
                    <a:pt x="180" y="24"/>
                    <a:pt x="180" y="24"/>
                    <a:pt x="180" y="24"/>
                  </a:cubicBezTo>
                  <a:cubicBezTo>
                    <a:pt x="180" y="24"/>
                    <a:pt x="180" y="24"/>
                    <a:pt x="180" y="24"/>
                  </a:cubicBezTo>
                  <a:cubicBezTo>
                    <a:pt x="181" y="24"/>
                    <a:pt x="182" y="24"/>
                    <a:pt x="182" y="24"/>
                  </a:cubicBezTo>
                  <a:cubicBezTo>
                    <a:pt x="183" y="24"/>
                    <a:pt x="183" y="24"/>
                    <a:pt x="184" y="23"/>
                  </a:cubicBezTo>
                  <a:cubicBezTo>
                    <a:pt x="184" y="23"/>
                    <a:pt x="184" y="23"/>
                    <a:pt x="185" y="22"/>
                  </a:cubicBezTo>
                  <a:cubicBezTo>
                    <a:pt x="185" y="22"/>
                    <a:pt x="187" y="22"/>
                    <a:pt x="188" y="21"/>
                  </a:cubicBezTo>
                  <a:cubicBezTo>
                    <a:pt x="188" y="21"/>
                    <a:pt x="191" y="20"/>
                    <a:pt x="192" y="19"/>
                  </a:cubicBezTo>
                  <a:cubicBezTo>
                    <a:pt x="192" y="20"/>
                    <a:pt x="190" y="21"/>
                    <a:pt x="188" y="23"/>
                  </a:cubicBezTo>
                  <a:cubicBezTo>
                    <a:pt x="188" y="23"/>
                    <a:pt x="188" y="23"/>
                    <a:pt x="188" y="23"/>
                  </a:cubicBezTo>
                  <a:cubicBezTo>
                    <a:pt x="189" y="24"/>
                    <a:pt x="189" y="24"/>
                    <a:pt x="189" y="24"/>
                  </a:cubicBezTo>
                  <a:cubicBezTo>
                    <a:pt x="188" y="25"/>
                    <a:pt x="187" y="25"/>
                    <a:pt x="186" y="25"/>
                  </a:cubicBezTo>
                  <a:cubicBezTo>
                    <a:pt x="185" y="25"/>
                    <a:pt x="184" y="25"/>
                    <a:pt x="184" y="26"/>
                  </a:cubicBezTo>
                  <a:cubicBezTo>
                    <a:pt x="183" y="26"/>
                    <a:pt x="183" y="26"/>
                    <a:pt x="183" y="26"/>
                  </a:cubicBezTo>
                  <a:cubicBezTo>
                    <a:pt x="184" y="26"/>
                    <a:pt x="184" y="26"/>
                    <a:pt x="184" y="26"/>
                  </a:cubicBezTo>
                  <a:cubicBezTo>
                    <a:pt x="184" y="28"/>
                    <a:pt x="185" y="28"/>
                    <a:pt x="189" y="28"/>
                  </a:cubicBezTo>
                  <a:cubicBezTo>
                    <a:pt x="196" y="28"/>
                    <a:pt x="198" y="32"/>
                    <a:pt x="199" y="36"/>
                  </a:cubicBezTo>
                  <a:cubicBezTo>
                    <a:pt x="197" y="36"/>
                    <a:pt x="195" y="37"/>
                    <a:pt x="192" y="37"/>
                  </a:cubicBezTo>
                  <a:cubicBezTo>
                    <a:pt x="190" y="38"/>
                    <a:pt x="187" y="39"/>
                    <a:pt x="184" y="39"/>
                  </a:cubicBezTo>
                  <a:cubicBezTo>
                    <a:pt x="184" y="39"/>
                    <a:pt x="184" y="39"/>
                    <a:pt x="184" y="39"/>
                  </a:cubicBezTo>
                  <a:cubicBezTo>
                    <a:pt x="183" y="39"/>
                    <a:pt x="183" y="39"/>
                    <a:pt x="183" y="39"/>
                  </a:cubicBezTo>
                  <a:cubicBezTo>
                    <a:pt x="183" y="40"/>
                    <a:pt x="183" y="40"/>
                    <a:pt x="183" y="40"/>
                  </a:cubicBezTo>
                  <a:cubicBezTo>
                    <a:pt x="182" y="41"/>
                    <a:pt x="182" y="42"/>
                    <a:pt x="181" y="42"/>
                  </a:cubicBezTo>
                  <a:cubicBezTo>
                    <a:pt x="181" y="42"/>
                    <a:pt x="181" y="42"/>
                    <a:pt x="181" y="42"/>
                  </a:cubicBezTo>
                  <a:cubicBezTo>
                    <a:pt x="181" y="43"/>
                    <a:pt x="181" y="43"/>
                    <a:pt x="181" y="43"/>
                  </a:cubicBezTo>
                  <a:cubicBezTo>
                    <a:pt x="184" y="46"/>
                    <a:pt x="186" y="50"/>
                    <a:pt x="186" y="53"/>
                  </a:cubicBezTo>
                  <a:cubicBezTo>
                    <a:pt x="186" y="54"/>
                    <a:pt x="186" y="54"/>
                    <a:pt x="186" y="54"/>
                  </a:cubicBezTo>
                  <a:cubicBezTo>
                    <a:pt x="185" y="55"/>
                    <a:pt x="185" y="55"/>
                    <a:pt x="185" y="55"/>
                  </a:cubicBezTo>
                  <a:cubicBezTo>
                    <a:pt x="186" y="55"/>
                    <a:pt x="186" y="55"/>
                    <a:pt x="186" y="55"/>
                  </a:cubicBezTo>
                  <a:cubicBezTo>
                    <a:pt x="187" y="55"/>
                    <a:pt x="188" y="56"/>
                    <a:pt x="190" y="59"/>
                  </a:cubicBezTo>
                  <a:cubicBezTo>
                    <a:pt x="190" y="59"/>
                    <a:pt x="190" y="59"/>
                    <a:pt x="190" y="59"/>
                  </a:cubicBezTo>
                  <a:cubicBezTo>
                    <a:pt x="190" y="59"/>
                    <a:pt x="190" y="59"/>
                    <a:pt x="190" y="59"/>
                  </a:cubicBezTo>
                  <a:cubicBezTo>
                    <a:pt x="203" y="60"/>
                    <a:pt x="208" y="60"/>
                    <a:pt x="214" y="51"/>
                  </a:cubicBezTo>
                  <a:cubicBezTo>
                    <a:pt x="214" y="51"/>
                    <a:pt x="214" y="51"/>
                    <a:pt x="214" y="51"/>
                  </a:cubicBezTo>
                  <a:cubicBezTo>
                    <a:pt x="214" y="51"/>
                    <a:pt x="214" y="51"/>
                    <a:pt x="214" y="51"/>
                  </a:cubicBezTo>
                  <a:cubicBezTo>
                    <a:pt x="214" y="50"/>
                    <a:pt x="213" y="50"/>
                    <a:pt x="213" y="49"/>
                  </a:cubicBezTo>
                  <a:cubicBezTo>
                    <a:pt x="213" y="49"/>
                    <a:pt x="214" y="48"/>
                    <a:pt x="214" y="47"/>
                  </a:cubicBezTo>
                  <a:cubicBezTo>
                    <a:pt x="214" y="47"/>
                    <a:pt x="214" y="47"/>
                    <a:pt x="214" y="47"/>
                  </a:cubicBezTo>
                  <a:cubicBezTo>
                    <a:pt x="214" y="47"/>
                    <a:pt x="214" y="47"/>
                    <a:pt x="214" y="47"/>
                  </a:cubicBezTo>
                  <a:cubicBezTo>
                    <a:pt x="213" y="46"/>
                    <a:pt x="213" y="45"/>
                    <a:pt x="213" y="44"/>
                  </a:cubicBezTo>
                  <a:cubicBezTo>
                    <a:pt x="213" y="43"/>
                    <a:pt x="213" y="42"/>
                    <a:pt x="214" y="40"/>
                  </a:cubicBezTo>
                  <a:cubicBezTo>
                    <a:pt x="214" y="39"/>
                    <a:pt x="215" y="38"/>
                    <a:pt x="215" y="36"/>
                  </a:cubicBezTo>
                  <a:cubicBezTo>
                    <a:pt x="215" y="35"/>
                    <a:pt x="214" y="34"/>
                    <a:pt x="214" y="34"/>
                  </a:cubicBezTo>
                  <a:cubicBezTo>
                    <a:pt x="214" y="31"/>
                    <a:pt x="216" y="31"/>
                    <a:pt x="218" y="31"/>
                  </a:cubicBezTo>
                  <a:cubicBezTo>
                    <a:pt x="219" y="31"/>
                    <a:pt x="221" y="31"/>
                    <a:pt x="222" y="31"/>
                  </a:cubicBezTo>
                  <a:cubicBezTo>
                    <a:pt x="222" y="31"/>
                    <a:pt x="222" y="31"/>
                    <a:pt x="222" y="31"/>
                  </a:cubicBezTo>
                  <a:cubicBezTo>
                    <a:pt x="222" y="30"/>
                    <a:pt x="222" y="30"/>
                    <a:pt x="222" y="30"/>
                  </a:cubicBezTo>
                  <a:cubicBezTo>
                    <a:pt x="223" y="29"/>
                    <a:pt x="223" y="29"/>
                    <a:pt x="224" y="27"/>
                  </a:cubicBezTo>
                  <a:cubicBezTo>
                    <a:pt x="225" y="28"/>
                    <a:pt x="250" y="31"/>
                    <a:pt x="255" y="37"/>
                  </a:cubicBezTo>
                  <a:cubicBezTo>
                    <a:pt x="254" y="38"/>
                    <a:pt x="252" y="38"/>
                    <a:pt x="251" y="38"/>
                  </a:cubicBezTo>
                  <a:cubicBezTo>
                    <a:pt x="250" y="39"/>
                    <a:pt x="249" y="39"/>
                    <a:pt x="248" y="39"/>
                  </a:cubicBezTo>
                  <a:cubicBezTo>
                    <a:pt x="248" y="39"/>
                    <a:pt x="248" y="39"/>
                    <a:pt x="248" y="39"/>
                  </a:cubicBezTo>
                  <a:cubicBezTo>
                    <a:pt x="248" y="41"/>
                    <a:pt x="248" y="41"/>
                    <a:pt x="248" y="41"/>
                  </a:cubicBezTo>
                  <a:cubicBezTo>
                    <a:pt x="249" y="41"/>
                    <a:pt x="249" y="41"/>
                    <a:pt x="249" y="41"/>
                  </a:cubicBezTo>
                  <a:cubicBezTo>
                    <a:pt x="251" y="42"/>
                    <a:pt x="258" y="42"/>
                    <a:pt x="258" y="42"/>
                  </a:cubicBezTo>
                  <a:cubicBezTo>
                    <a:pt x="259" y="42"/>
                    <a:pt x="259" y="42"/>
                    <a:pt x="259" y="42"/>
                  </a:cubicBezTo>
                  <a:cubicBezTo>
                    <a:pt x="259" y="41"/>
                    <a:pt x="259" y="41"/>
                    <a:pt x="259" y="41"/>
                  </a:cubicBezTo>
                  <a:cubicBezTo>
                    <a:pt x="257" y="39"/>
                    <a:pt x="257" y="39"/>
                    <a:pt x="257" y="39"/>
                  </a:cubicBezTo>
                  <a:cubicBezTo>
                    <a:pt x="257" y="39"/>
                    <a:pt x="257" y="39"/>
                    <a:pt x="257" y="39"/>
                  </a:cubicBezTo>
                  <a:cubicBezTo>
                    <a:pt x="257" y="38"/>
                    <a:pt x="257" y="37"/>
                    <a:pt x="254" y="32"/>
                  </a:cubicBezTo>
                  <a:cubicBezTo>
                    <a:pt x="255" y="32"/>
                    <a:pt x="256" y="32"/>
                    <a:pt x="256" y="32"/>
                  </a:cubicBezTo>
                  <a:cubicBezTo>
                    <a:pt x="259" y="33"/>
                    <a:pt x="259" y="33"/>
                    <a:pt x="259" y="33"/>
                  </a:cubicBezTo>
                  <a:cubicBezTo>
                    <a:pt x="258" y="32"/>
                    <a:pt x="258" y="32"/>
                    <a:pt x="258" y="32"/>
                  </a:cubicBezTo>
                  <a:cubicBezTo>
                    <a:pt x="256" y="29"/>
                    <a:pt x="249" y="28"/>
                    <a:pt x="244" y="28"/>
                  </a:cubicBezTo>
                  <a:cubicBezTo>
                    <a:pt x="239" y="28"/>
                    <a:pt x="231" y="24"/>
                    <a:pt x="230" y="23"/>
                  </a:cubicBezTo>
                  <a:cubicBezTo>
                    <a:pt x="230" y="23"/>
                    <a:pt x="231" y="23"/>
                    <a:pt x="231" y="22"/>
                  </a:cubicBezTo>
                  <a:cubicBezTo>
                    <a:pt x="231" y="22"/>
                    <a:pt x="231" y="22"/>
                    <a:pt x="231" y="22"/>
                  </a:cubicBezTo>
                  <a:cubicBezTo>
                    <a:pt x="235" y="24"/>
                    <a:pt x="239" y="24"/>
                    <a:pt x="242" y="25"/>
                  </a:cubicBezTo>
                  <a:cubicBezTo>
                    <a:pt x="246" y="25"/>
                    <a:pt x="250" y="26"/>
                    <a:pt x="253" y="27"/>
                  </a:cubicBezTo>
                  <a:cubicBezTo>
                    <a:pt x="257" y="29"/>
                    <a:pt x="261" y="31"/>
                    <a:pt x="264" y="33"/>
                  </a:cubicBezTo>
                  <a:cubicBezTo>
                    <a:pt x="268" y="35"/>
                    <a:pt x="272" y="38"/>
                    <a:pt x="276" y="39"/>
                  </a:cubicBezTo>
                  <a:cubicBezTo>
                    <a:pt x="277" y="39"/>
                    <a:pt x="278" y="39"/>
                    <a:pt x="279" y="39"/>
                  </a:cubicBezTo>
                  <a:cubicBezTo>
                    <a:pt x="279" y="39"/>
                    <a:pt x="279" y="39"/>
                    <a:pt x="280" y="39"/>
                  </a:cubicBezTo>
                  <a:cubicBezTo>
                    <a:pt x="280" y="39"/>
                    <a:pt x="280" y="39"/>
                    <a:pt x="280" y="39"/>
                  </a:cubicBezTo>
                  <a:cubicBezTo>
                    <a:pt x="280" y="39"/>
                    <a:pt x="280" y="39"/>
                    <a:pt x="280" y="39"/>
                  </a:cubicBezTo>
                  <a:cubicBezTo>
                    <a:pt x="280" y="38"/>
                    <a:pt x="278" y="37"/>
                    <a:pt x="276" y="35"/>
                  </a:cubicBezTo>
                  <a:cubicBezTo>
                    <a:pt x="276" y="35"/>
                    <a:pt x="276" y="35"/>
                    <a:pt x="277" y="35"/>
                  </a:cubicBezTo>
                  <a:cubicBezTo>
                    <a:pt x="277" y="35"/>
                    <a:pt x="277" y="35"/>
                    <a:pt x="277" y="35"/>
                  </a:cubicBezTo>
                  <a:cubicBezTo>
                    <a:pt x="277" y="35"/>
                    <a:pt x="277" y="35"/>
                    <a:pt x="277" y="35"/>
                  </a:cubicBezTo>
                  <a:cubicBezTo>
                    <a:pt x="277" y="35"/>
                    <a:pt x="277" y="35"/>
                    <a:pt x="269" y="29"/>
                  </a:cubicBezTo>
                  <a:cubicBezTo>
                    <a:pt x="269" y="29"/>
                    <a:pt x="269" y="28"/>
                    <a:pt x="269" y="28"/>
                  </a:cubicBezTo>
                  <a:cubicBezTo>
                    <a:pt x="270" y="28"/>
                    <a:pt x="271" y="28"/>
                    <a:pt x="272" y="28"/>
                  </a:cubicBezTo>
                  <a:cubicBezTo>
                    <a:pt x="273" y="28"/>
                    <a:pt x="274" y="28"/>
                    <a:pt x="274" y="28"/>
                  </a:cubicBezTo>
                  <a:cubicBezTo>
                    <a:pt x="275" y="29"/>
                    <a:pt x="275" y="30"/>
                    <a:pt x="281" y="32"/>
                  </a:cubicBezTo>
                  <a:cubicBezTo>
                    <a:pt x="281" y="33"/>
                    <a:pt x="281" y="33"/>
                    <a:pt x="281" y="33"/>
                  </a:cubicBezTo>
                  <a:cubicBezTo>
                    <a:pt x="281" y="33"/>
                    <a:pt x="281" y="33"/>
                    <a:pt x="281" y="33"/>
                  </a:cubicBezTo>
                  <a:cubicBezTo>
                    <a:pt x="292" y="38"/>
                    <a:pt x="292" y="38"/>
                    <a:pt x="296" y="37"/>
                  </a:cubicBezTo>
                  <a:cubicBezTo>
                    <a:pt x="297" y="37"/>
                    <a:pt x="297" y="37"/>
                    <a:pt x="297" y="37"/>
                  </a:cubicBezTo>
                  <a:cubicBezTo>
                    <a:pt x="297" y="36"/>
                    <a:pt x="297" y="36"/>
                    <a:pt x="297" y="36"/>
                  </a:cubicBezTo>
                  <a:cubicBezTo>
                    <a:pt x="298" y="36"/>
                    <a:pt x="300" y="37"/>
                    <a:pt x="301" y="37"/>
                  </a:cubicBezTo>
                  <a:cubicBezTo>
                    <a:pt x="302" y="38"/>
                    <a:pt x="303" y="38"/>
                    <a:pt x="304" y="38"/>
                  </a:cubicBezTo>
                  <a:cubicBezTo>
                    <a:pt x="304" y="38"/>
                    <a:pt x="304" y="38"/>
                    <a:pt x="304" y="38"/>
                  </a:cubicBezTo>
                  <a:cubicBezTo>
                    <a:pt x="304" y="37"/>
                    <a:pt x="304" y="37"/>
                    <a:pt x="304" y="37"/>
                  </a:cubicBezTo>
                  <a:cubicBezTo>
                    <a:pt x="304" y="36"/>
                    <a:pt x="304" y="36"/>
                    <a:pt x="304" y="36"/>
                  </a:cubicBezTo>
                  <a:cubicBezTo>
                    <a:pt x="308" y="36"/>
                    <a:pt x="312" y="40"/>
                    <a:pt x="314" y="43"/>
                  </a:cubicBezTo>
                  <a:cubicBezTo>
                    <a:pt x="314" y="43"/>
                    <a:pt x="314" y="43"/>
                    <a:pt x="314" y="43"/>
                  </a:cubicBezTo>
                  <a:cubicBezTo>
                    <a:pt x="314" y="43"/>
                    <a:pt x="314" y="43"/>
                    <a:pt x="314" y="43"/>
                  </a:cubicBezTo>
                  <a:cubicBezTo>
                    <a:pt x="315" y="43"/>
                    <a:pt x="315" y="43"/>
                    <a:pt x="315" y="43"/>
                  </a:cubicBezTo>
                  <a:cubicBezTo>
                    <a:pt x="315" y="44"/>
                    <a:pt x="316" y="45"/>
                    <a:pt x="317" y="47"/>
                  </a:cubicBezTo>
                  <a:cubicBezTo>
                    <a:pt x="318" y="48"/>
                    <a:pt x="320" y="49"/>
                    <a:pt x="321" y="51"/>
                  </a:cubicBezTo>
                  <a:cubicBezTo>
                    <a:pt x="320" y="51"/>
                    <a:pt x="320" y="51"/>
                    <a:pt x="320" y="51"/>
                  </a:cubicBezTo>
                  <a:cubicBezTo>
                    <a:pt x="319" y="51"/>
                    <a:pt x="318" y="51"/>
                    <a:pt x="317" y="51"/>
                  </a:cubicBezTo>
                  <a:cubicBezTo>
                    <a:pt x="315" y="50"/>
                    <a:pt x="314" y="50"/>
                    <a:pt x="313" y="50"/>
                  </a:cubicBezTo>
                  <a:cubicBezTo>
                    <a:pt x="312" y="50"/>
                    <a:pt x="312" y="50"/>
                    <a:pt x="312" y="50"/>
                  </a:cubicBezTo>
                  <a:cubicBezTo>
                    <a:pt x="312" y="50"/>
                    <a:pt x="312" y="50"/>
                    <a:pt x="312" y="50"/>
                  </a:cubicBezTo>
                  <a:cubicBezTo>
                    <a:pt x="312" y="51"/>
                    <a:pt x="312" y="52"/>
                    <a:pt x="312" y="53"/>
                  </a:cubicBezTo>
                  <a:cubicBezTo>
                    <a:pt x="311" y="53"/>
                    <a:pt x="311" y="53"/>
                    <a:pt x="311" y="53"/>
                  </a:cubicBezTo>
                  <a:cubicBezTo>
                    <a:pt x="290" y="48"/>
                    <a:pt x="286" y="49"/>
                    <a:pt x="284" y="50"/>
                  </a:cubicBezTo>
                  <a:cubicBezTo>
                    <a:pt x="284" y="50"/>
                    <a:pt x="284" y="51"/>
                    <a:pt x="284" y="51"/>
                  </a:cubicBezTo>
                  <a:cubicBezTo>
                    <a:pt x="284" y="52"/>
                    <a:pt x="284" y="53"/>
                    <a:pt x="284" y="53"/>
                  </a:cubicBezTo>
                  <a:cubicBezTo>
                    <a:pt x="285" y="54"/>
                    <a:pt x="286" y="55"/>
                    <a:pt x="286" y="56"/>
                  </a:cubicBezTo>
                  <a:cubicBezTo>
                    <a:pt x="287" y="56"/>
                    <a:pt x="287" y="56"/>
                    <a:pt x="288" y="57"/>
                  </a:cubicBezTo>
                  <a:cubicBezTo>
                    <a:pt x="287" y="58"/>
                    <a:pt x="287" y="58"/>
                    <a:pt x="287" y="58"/>
                  </a:cubicBezTo>
                  <a:cubicBezTo>
                    <a:pt x="285" y="58"/>
                    <a:pt x="255" y="53"/>
                    <a:pt x="254" y="53"/>
                  </a:cubicBezTo>
                  <a:cubicBezTo>
                    <a:pt x="254" y="53"/>
                    <a:pt x="254" y="53"/>
                    <a:pt x="254" y="53"/>
                  </a:cubicBezTo>
                  <a:cubicBezTo>
                    <a:pt x="252" y="52"/>
                    <a:pt x="252" y="51"/>
                    <a:pt x="252" y="50"/>
                  </a:cubicBezTo>
                  <a:cubicBezTo>
                    <a:pt x="252" y="49"/>
                    <a:pt x="252" y="49"/>
                    <a:pt x="252" y="48"/>
                  </a:cubicBezTo>
                  <a:cubicBezTo>
                    <a:pt x="252" y="47"/>
                    <a:pt x="250" y="47"/>
                    <a:pt x="249" y="46"/>
                  </a:cubicBezTo>
                  <a:cubicBezTo>
                    <a:pt x="249" y="46"/>
                    <a:pt x="249" y="46"/>
                    <a:pt x="249" y="46"/>
                  </a:cubicBezTo>
                  <a:cubicBezTo>
                    <a:pt x="249" y="44"/>
                    <a:pt x="248" y="44"/>
                    <a:pt x="247" y="43"/>
                  </a:cubicBezTo>
                  <a:cubicBezTo>
                    <a:pt x="247" y="43"/>
                    <a:pt x="247" y="43"/>
                    <a:pt x="247" y="43"/>
                  </a:cubicBezTo>
                  <a:cubicBezTo>
                    <a:pt x="247" y="43"/>
                    <a:pt x="247" y="43"/>
                    <a:pt x="247" y="43"/>
                  </a:cubicBezTo>
                  <a:cubicBezTo>
                    <a:pt x="246" y="44"/>
                    <a:pt x="245" y="44"/>
                    <a:pt x="244" y="43"/>
                  </a:cubicBezTo>
                  <a:cubicBezTo>
                    <a:pt x="244" y="43"/>
                    <a:pt x="243" y="43"/>
                    <a:pt x="242" y="43"/>
                  </a:cubicBezTo>
                  <a:cubicBezTo>
                    <a:pt x="242" y="43"/>
                    <a:pt x="242" y="43"/>
                    <a:pt x="242" y="43"/>
                  </a:cubicBezTo>
                  <a:cubicBezTo>
                    <a:pt x="242" y="43"/>
                    <a:pt x="242" y="43"/>
                    <a:pt x="242" y="43"/>
                  </a:cubicBezTo>
                  <a:cubicBezTo>
                    <a:pt x="242" y="43"/>
                    <a:pt x="242" y="43"/>
                    <a:pt x="242" y="43"/>
                  </a:cubicBezTo>
                  <a:cubicBezTo>
                    <a:pt x="240" y="45"/>
                    <a:pt x="240" y="45"/>
                    <a:pt x="238" y="45"/>
                  </a:cubicBezTo>
                  <a:cubicBezTo>
                    <a:pt x="234" y="46"/>
                    <a:pt x="233" y="46"/>
                    <a:pt x="232" y="47"/>
                  </a:cubicBezTo>
                  <a:cubicBezTo>
                    <a:pt x="230" y="47"/>
                    <a:pt x="223" y="49"/>
                    <a:pt x="219" y="52"/>
                  </a:cubicBezTo>
                  <a:cubicBezTo>
                    <a:pt x="218" y="53"/>
                    <a:pt x="217" y="54"/>
                    <a:pt x="217" y="55"/>
                  </a:cubicBezTo>
                  <a:cubicBezTo>
                    <a:pt x="216" y="55"/>
                    <a:pt x="216" y="56"/>
                    <a:pt x="215" y="57"/>
                  </a:cubicBezTo>
                  <a:cubicBezTo>
                    <a:pt x="214" y="57"/>
                    <a:pt x="214" y="58"/>
                    <a:pt x="213" y="59"/>
                  </a:cubicBezTo>
                  <a:cubicBezTo>
                    <a:pt x="212" y="59"/>
                    <a:pt x="211" y="59"/>
                    <a:pt x="210" y="59"/>
                  </a:cubicBezTo>
                  <a:cubicBezTo>
                    <a:pt x="209" y="60"/>
                    <a:pt x="207" y="61"/>
                    <a:pt x="206" y="61"/>
                  </a:cubicBezTo>
                  <a:cubicBezTo>
                    <a:pt x="205" y="61"/>
                    <a:pt x="204" y="60"/>
                    <a:pt x="203" y="60"/>
                  </a:cubicBezTo>
                  <a:cubicBezTo>
                    <a:pt x="203" y="60"/>
                    <a:pt x="202" y="59"/>
                    <a:pt x="201" y="59"/>
                  </a:cubicBezTo>
                  <a:cubicBezTo>
                    <a:pt x="201" y="59"/>
                    <a:pt x="201" y="59"/>
                    <a:pt x="201" y="59"/>
                  </a:cubicBezTo>
                  <a:cubicBezTo>
                    <a:pt x="201" y="60"/>
                    <a:pt x="201" y="60"/>
                    <a:pt x="201" y="60"/>
                  </a:cubicBezTo>
                  <a:cubicBezTo>
                    <a:pt x="200" y="61"/>
                    <a:pt x="200" y="61"/>
                    <a:pt x="200" y="67"/>
                  </a:cubicBezTo>
                  <a:cubicBezTo>
                    <a:pt x="200" y="68"/>
                    <a:pt x="200" y="68"/>
                    <a:pt x="200" y="68"/>
                  </a:cubicBezTo>
                  <a:cubicBezTo>
                    <a:pt x="200" y="68"/>
                    <a:pt x="200" y="68"/>
                    <a:pt x="200" y="68"/>
                  </a:cubicBezTo>
                  <a:cubicBezTo>
                    <a:pt x="200" y="68"/>
                    <a:pt x="200" y="68"/>
                    <a:pt x="200" y="68"/>
                  </a:cubicBezTo>
                  <a:cubicBezTo>
                    <a:pt x="199" y="68"/>
                    <a:pt x="199" y="68"/>
                    <a:pt x="199" y="68"/>
                  </a:cubicBezTo>
                  <a:cubicBezTo>
                    <a:pt x="196" y="71"/>
                    <a:pt x="194" y="75"/>
                    <a:pt x="194" y="78"/>
                  </a:cubicBezTo>
                  <a:cubicBezTo>
                    <a:pt x="194" y="79"/>
                    <a:pt x="195" y="81"/>
                    <a:pt x="195" y="81"/>
                  </a:cubicBezTo>
                  <a:cubicBezTo>
                    <a:pt x="196" y="82"/>
                    <a:pt x="197" y="84"/>
                    <a:pt x="197" y="85"/>
                  </a:cubicBezTo>
                  <a:cubicBezTo>
                    <a:pt x="197" y="89"/>
                    <a:pt x="192" y="93"/>
                    <a:pt x="188" y="96"/>
                  </a:cubicBezTo>
                  <a:cubicBezTo>
                    <a:pt x="188" y="96"/>
                    <a:pt x="188" y="96"/>
                    <a:pt x="188" y="96"/>
                  </a:cubicBezTo>
                  <a:cubicBezTo>
                    <a:pt x="188" y="96"/>
                    <a:pt x="188" y="96"/>
                    <a:pt x="188" y="96"/>
                  </a:cubicBezTo>
                  <a:cubicBezTo>
                    <a:pt x="189" y="98"/>
                    <a:pt x="189" y="98"/>
                    <a:pt x="189" y="98"/>
                  </a:cubicBezTo>
                  <a:cubicBezTo>
                    <a:pt x="189" y="99"/>
                    <a:pt x="189" y="99"/>
                    <a:pt x="189" y="99"/>
                  </a:cubicBezTo>
                  <a:cubicBezTo>
                    <a:pt x="187" y="103"/>
                    <a:pt x="185" y="105"/>
                    <a:pt x="185" y="107"/>
                  </a:cubicBezTo>
                  <a:cubicBezTo>
                    <a:pt x="185" y="108"/>
                    <a:pt x="186" y="109"/>
                    <a:pt x="187" y="111"/>
                  </a:cubicBezTo>
                  <a:cubicBezTo>
                    <a:pt x="184" y="115"/>
                    <a:pt x="183" y="119"/>
                    <a:pt x="183" y="123"/>
                  </a:cubicBezTo>
                  <a:cubicBezTo>
                    <a:pt x="183" y="126"/>
                    <a:pt x="183" y="128"/>
                    <a:pt x="184" y="131"/>
                  </a:cubicBezTo>
                  <a:cubicBezTo>
                    <a:pt x="184" y="131"/>
                    <a:pt x="184" y="131"/>
                    <a:pt x="184" y="131"/>
                  </a:cubicBezTo>
                  <a:cubicBezTo>
                    <a:pt x="185" y="131"/>
                    <a:pt x="185" y="131"/>
                    <a:pt x="185" y="131"/>
                  </a:cubicBezTo>
                  <a:cubicBezTo>
                    <a:pt x="185" y="131"/>
                    <a:pt x="185" y="131"/>
                    <a:pt x="186" y="131"/>
                  </a:cubicBezTo>
                  <a:cubicBezTo>
                    <a:pt x="188" y="133"/>
                    <a:pt x="190" y="137"/>
                    <a:pt x="191" y="141"/>
                  </a:cubicBezTo>
                  <a:cubicBezTo>
                    <a:pt x="192" y="145"/>
                    <a:pt x="193" y="151"/>
                    <a:pt x="192" y="159"/>
                  </a:cubicBezTo>
                  <a:cubicBezTo>
                    <a:pt x="192" y="159"/>
                    <a:pt x="192" y="159"/>
                    <a:pt x="192" y="159"/>
                  </a:cubicBezTo>
                  <a:cubicBezTo>
                    <a:pt x="192" y="159"/>
                    <a:pt x="192" y="159"/>
                    <a:pt x="192" y="159"/>
                  </a:cubicBezTo>
                  <a:cubicBezTo>
                    <a:pt x="194" y="160"/>
                    <a:pt x="196" y="163"/>
                    <a:pt x="197" y="165"/>
                  </a:cubicBezTo>
                  <a:cubicBezTo>
                    <a:pt x="198" y="168"/>
                    <a:pt x="200" y="170"/>
                    <a:pt x="202" y="172"/>
                  </a:cubicBezTo>
                  <a:cubicBezTo>
                    <a:pt x="202" y="172"/>
                    <a:pt x="202" y="172"/>
                    <a:pt x="202" y="172"/>
                  </a:cubicBezTo>
                  <a:cubicBezTo>
                    <a:pt x="204" y="172"/>
                    <a:pt x="204" y="172"/>
                    <a:pt x="204" y="172"/>
                  </a:cubicBezTo>
                  <a:cubicBezTo>
                    <a:pt x="220" y="186"/>
                    <a:pt x="220" y="186"/>
                    <a:pt x="221" y="187"/>
                  </a:cubicBezTo>
                  <a:cubicBezTo>
                    <a:pt x="222" y="187"/>
                    <a:pt x="222" y="187"/>
                    <a:pt x="222" y="187"/>
                  </a:cubicBezTo>
                  <a:cubicBezTo>
                    <a:pt x="222" y="187"/>
                    <a:pt x="222" y="187"/>
                    <a:pt x="222" y="187"/>
                  </a:cubicBezTo>
                  <a:cubicBezTo>
                    <a:pt x="226" y="187"/>
                    <a:pt x="228" y="188"/>
                    <a:pt x="230" y="191"/>
                  </a:cubicBezTo>
                  <a:cubicBezTo>
                    <a:pt x="230" y="191"/>
                    <a:pt x="230" y="191"/>
                    <a:pt x="230" y="191"/>
                  </a:cubicBezTo>
                  <a:cubicBezTo>
                    <a:pt x="231" y="191"/>
                    <a:pt x="231" y="191"/>
                    <a:pt x="231" y="191"/>
                  </a:cubicBezTo>
                  <a:cubicBezTo>
                    <a:pt x="233" y="191"/>
                    <a:pt x="235" y="192"/>
                    <a:pt x="238" y="193"/>
                  </a:cubicBezTo>
                  <a:cubicBezTo>
                    <a:pt x="242" y="195"/>
                    <a:pt x="247" y="197"/>
                    <a:pt x="251" y="193"/>
                  </a:cubicBezTo>
                  <a:cubicBezTo>
                    <a:pt x="255" y="189"/>
                    <a:pt x="258" y="186"/>
                    <a:pt x="267" y="188"/>
                  </a:cubicBezTo>
                  <a:cubicBezTo>
                    <a:pt x="267" y="188"/>
                    <a:pt x="267" y="188"/>
                    <a:pt x="267" y="188"/>
                  </a:cubicBezTo>
                  <a:cubicBezTo>
                    <a:pt x="267" y="188"/>
                    <a:pt x="267" y="188"/>
                    <a:pt x="267" y="188"/>
                  </a:cubicBezTo>
                  <a:cubicBezTo>
                    <a:pt x="286" y="173"/>
                    <a:pt x="286" y="173"/>
                    <a:pt x="288" y="174"/>
                  </a:cubicBezTo>
                  <a:cubicBezTo>
                    <a:pt x="290" y="175"/>
                    <a:pt x="291" y="176"/>
                    <a:pt x="292" y="178"/>
                  </a:cubicBezTo>
                  <a:cubicBezTo>
                    <a:pt x="293" y="179"/>
                    <a:pt x="294" y="181"/>
                    <a:pt x="297" y="182"/>
                  </a:cubicBezTo>
                  <a:cubicBezTo>
                    <a:pt x="298" y="182"/>
                    <a:pt x="300" y="181"/>
                    <a:pt x="301" y="180"/>
                  </a:cubicBezTo>
                  <a:cubicBezTo>
                    <a:pt x="303" y="179"/>
                    <a:pt x="304" y="178"/>
                    <a:pt x="306" y="179"/>
                  </a:cubicBezTo>
                  <a:cubicBezTo>
                    <a:pt x="310" y="182"/>
                    <a:pt x="310" y="182"/>
                    <a:pt x="310" y="182"/>
                  </a:cubicBezTo>
                  <a:cubicBezTo>
                    <a:pt x="313" y="200"/>
                    <a:pt x="313" y="200"/>
                    <a:pt x="313" y="200"/>
                  </a:cubicBezTo>
                  <a:cubicBezTo>
                    <a:pt x="313" y="202"/>
                    <a:pt x="313" y="203"/>
                    <a:pt x="313" y="204"/>
                  </a:cubicBezTo>
                  <a:cubicBezTo>
                    <a:pt x="313" y="205"/>
                    <a:pt x="313" y="206"/>
                    <a:pt x="314" y="208"/>
                  </a:cubicBezTo>
                  <a:cubicBezTo>
                    <a:pt x="315" y="210"/>
                    <a:pt x="318" y="212"/>
                    <a:pt x="320" y="214"/>
                  </a:cubicBezTo>
                  <a:cubicBezTo>
                    <a:pt x="321" y="216"/>
                    <a:pt x="323" y="218"/>
                    <a:pt x="325" y="220"/>
                  </a:cubicBezTo>
                  <a:cubicBezTo>
                    <a:pt x="331" y="239"/>
                    <a:pt x="331" y="239"/>
                    <a:pt x="331" y="239"/>
                  </a:cubicBezTo>
                  <a:cubicBezTo>
                    <a:pt x="331" y="239"/>
                    <a:pt x="331" y="239"/>
                    <a:pt x="331" y="240"/>
                  </a:cubicBezTo>
                  <a:cubicBezTo>
                    <a:pt x="331" y="242"/>
                    <a:pt x="332" y="244"/>
                    <a:pt x="333" y="245"/>
                  </a:cubicBezTo>
                  <a:cubicBezTo>
                    <a:pt x="333" y="245"/>
                    <a:pt x="333" y="245"/>
                    <a:pt x="333" y="245"/>
                  </a:cubicBezTo>
                  <a:cubicBezTo>
                    <a:pt x="333" y="246"/>
                    <a:pt x="333" y="246"/>
                    <a:pt x="333" y="246"/>
                  </a:cubicBezTo>
                  <a:cubicBezTo>
                    <a:pt x="333" y="246"/>
                    <a:pt x="333" y="246"/>
                    <a:pt x="333" y="246"/>
                  </a:cubicBezTo>
                  <a:cubicBezTo>
                    <a:pt x="334" y="248"/>
                    <a:pt x="334" y="249"/>
                    <a:pt x="334" y="250"/>
                  </a:cubicBezTo>
                  <a:cubicBezTo>
                    <a:pt x="334" y="251"/>
                    <a:pt x="334" y="251"/>
                    <a:pt x="334" y="251"/>
                  </a:cubicBezTo>
                  <a:cubicBezTo>
                    <a:pt x="334" y="253"/>
                    <a:pt x="333" y="254"/>
                    <a:pt x="332" y="256"/>
                  </a:cubicBezTo>
                  <a:cubicBezTo>
                    <a:pt x="329" y="262"/>
                    <a:pt x="327" y="278"/>
                    <a:pt x="327" y="278"/>
                  </a:cubicBezTo>
                  <a:cubicBezTo>
                    <a:pt x="327" y="278"/>
                    <a:pt x="327" y="278"/>
                    <a:pt x="327" y="278"/>
                  </a:cubicBezTo>
                  <a:cubicBezTo>
                    <a:pt x="327" y="279"/>
                    <a:pt x="328" y="281"/>
                    <a:pt x="330" y="292"/>
                  </a:cubicBezTo>
                  <a:cubicBezTo>
                    <a:pt x="331" y="297"/>
                    <a:pt x="331" y="299"/>
                    <a:pt x="331" y="301"/>
                  </a:cubicBezTo>
                  <a:cubicBezTo>
                    <a:pt x="331" y="302"/>
                    <a:pt x="331" y="304"/>
                    <a:pt x="331" y="306"/>
                  </a:cubicBezTo>
                  <a:cubicBezTo>
                    <a:pt x="330" y="316"/>
                    <a:pt x="330" y="320"/>
                    <a:pt x="330" y="322"/>
                  </a:cubicBezTo>
                  <a:cubicBezTo>
                    <a:pt x="330" y="324"/>
                    <a:pt x="330" y="324"/>
                    <a:pt x="330" y="325"/>
                  </a:cubicBezTo>
                  <a:cubicBezTo>
                    <a:pt x="331" y="326"/>
                    <a:pt x="331" y="326"/>
                    <a:pt x="331" y="326"/>
                  </a:cubicBezTo>
                  <a:cubicBezTo>
                    <a:pt x="331" y="327"/>
                    <a:pt x="331" y="327"/>
                    <a:pt x="331" y="327"/>
                  </a:cubicBezTo>
                  <a:cubicBezTo>
                    <a:pt x="329" y="337"/>
                    <a:pt x="329" y="339"/>
                    <a:pt x="326" y="345"/>
                  </a:cubicBezTo>
                  <a:cubicBezTo>
                    <a:pt x="325" y="345"/>
                    <a:pt x="325" y="345"/>
                    <a:pt x="325" y="345"/>
                  </a:cubicBezTo>
                  <a:cubicBezTo>
                    <a:pt x="326" y="346"/>
                    <a:pt x="326" y="346"/>
                    <a:pt x="326" y="346"/>
                  </a:cubicBezTo>
                  <a:cubicBezTo>
                    <a:pt x="327" y="347"/>
                    <a:pt x="327" y="347"/>
                    <a:pt x="330" y="346"/>
                  </a:cubicBezTo>
                  <a:cubicBezTo>
                    <a:pt x="330" y="346"/>
                    <a:pt x="330" y="346"/>
                    <a:pt x="330" y="346"/>
                  </a:cubicBezTo>
                  <a:cubicBezTo>
                    <a:pt x="330" y="346"/>
                    <a:pt x="330" y="346"/>
                    <a:pt x="330" y="346"/>
                  </a:cubicBezTo>
                  <a:cubicBezTo>
                    <a:pt x="331" y="345"/>
                    <a:pt x="331" y="345"/>
                    <a:pt x="332" y="345"/>
                  </a:cubicBezTo>
                  <a:cubicBezTo>
                    <a:pt x="334" y="345"/>
                    <a:pt x="340" y="344"/>
                    <a:pt x="352" y="328"/>
                  </a:cubicBezTo>
                  <a:cubicBezTo>
                    <a:pt x="353" y="327"/>
                    <a:pt x="354" y="326"/>
                    <a:pt x="355" y="324"/>
                  </a:cubicBezTo>
                  <a:cubicBezTo>
                    <a:pt x="357" y="322"/>
                    <a:pt x="359" y="319"/>
                    <a:pt x="360" y="317"/>
                  </a:cubicBezTo>
                  <a:cubicBezTo>
                    <a:pt x="361" y="316"/>
                    <a:pt x="361" y="314"/>
                    <a:pt x="362" y="313"/>
                  </a:cubicBezTo>
                  <a:cubicBezTo>
                    <a:pt x="363" y="311"/>
                    <a:pt x="364" y="309"/>
                    <a:pt x="366" y="307"/>
                  </a:cubicBezTo>
                  <a:cubicBezTo>
                    <a:pt x="368" y="305"/>
                    <a:pt x="369" y="305"/>
                    <a:pt x="371" y="302"/>
                  </a:cubicBezTo>
                  <a:cubicBezTo>
                    <a:pt x="372" y="299"/>
                    <a:pt x="373" y="296"/>
                    <a:pt x="374" y="292"/>
                  </a:cubicBezTo>
                  <a:cubicBezTo>
                    <a:pt x="375" y="289"/>
                    <a:pt x="375" y="287"/>
                    <a:pt x="377" y="284"/>
                  </a:cubicBezTo>
                  <a:cubicBezTo>
                    <a:pt x="378" y="280"/>
                    <a:pt x="381" y="278"/>
                    <a:pt x="383" y="275"/>
                  </a:cubicBezTo>
                  <a:cubicBezTo>
                    <a:pt x="386" y="272"/>
                    <a:pt x="388" y="269"/>
                    <a:pt x="390" y="266"/>
                  </a:cubicBezTo>
                  <a:close/>
                  <a:moveTo>
                    <a:pt x="368" y="74"/>
                  </a:moveTo>
                  <a:cubicBezTo>
                    <a:pt x="368" y="73"/>
                    <a:pt x="368" y="73"/>
                    <a:pt x="368" y="73"/>
                  </a:cubicBezTo>
                  <a:cubicBezTo>
                    <a:pt x="368" y="74"/>
                    <a:pt x="368" y="74"/>
                    <a:pt x="369" y="75"/>
                  </a:cubicBezTo>
                  <a:cubicBezTo>
                    <a:pt x="370" y="76"/>
                    <a:pt x="370" y="77"/>
                    <a:pt x="371" y="78"/>
                  </a:cubicBezTo>
                  <a:cubicBezTo>
                    <a:pt x="370" y="78"/>
                    <a:pt x="370" y="78"/>
                    <a:pt x="369" y="77"/>
                  </a:cubicBezTo>
                  <a:cubicBezTo>
                    <a:pt x="368" y="76"/>
                    <a:pt x="367" y="74"/>
                    <a:pt x="364" y="71"/>
                  </a:cubicBezTo>
                  <a:cubicBezTo>
                    <a:pt x="364" y="71"/>
                    <a:pt x="364" y="71"/>
                    <a:pt x="364" y="71"/>
                  </a:cubicBezTo>
                  <a:cubicBezTo>
                    <a:pt x="364" y="71"/>
                    <a:pt x="364" y="71"/>
                    <a:pt x="364" y="71"/>
                  </a:cubicBezTo>
                  <a:cubicBezTo>
                    <a:pt x="363" y="71"/>
                    <a:pt x="363" y="70"/>
                    <a:pt x="363" y="70"/>
                  </a:cubicBezTo>
                  <a:cubicBezTo>
                    <a:pt x="362" y="69"/>
                    <a:pt x="362" y="69"/>
                    <a:pt x="362" y="69"/>
                  </a:cubicBezTo>
                  <a:cubicBezTo>
                    <a:pt x="362" y="69"/>
                    <a:pt x="362" y="69"/>
                    <a:pt x="362" y="69"/>
                  </a:cubicBezTo>
                  <a:cubicBezTo>
                    <a:pt x="361" y="69"/>
                    <a:pt x="361" y="69"/>
                    <a:pt x="361" y="69"/>
                  </a:cubicBezTo>
                  <a:cubicBezTo>
                    <a:pt x="359" y="67"/>
                    <a:pt x="352" y="60"/>
                    <a:pt x="351" y="59"/>
                  </a:cubicBezTo>
                  <a:cubicBezTo>
                    <a:pt x="355" y="62"/>
                    <a:pt x="362" y="68"/>
                    <a:pt x="368" y="74"/>
                  </a:cubicBezTo>
                  <a:close/>
                  <a:moveTo>
                    <a:pt x="193" y="19"/>
                  </a:moveTo>
                  <a:cubicBezTo>
                    <a:pt x="193" y="19"/>
                    <a:pt x="193" y="19"/>
                    <a:pt x="193" y="19"/>
                  </a:cubicBezTo>
                  <a:cubicBezTo>
                    <a:pt x="193" y="19"/>
                    <a:pt x="193" y="19"/>
                    <a:pt x="193" y="19"/>
                  </a:cubicBezTo>
                  <a:close/>
                  <a:moveTo>
                    <a:pt x="199" y="8"/>
                  </a:moveTo>
                  <a:cubicBezTo>
                    <a:pt x="199" y="8"/>
                    <a:pt x="199" y="8"/>
                    <a:pt x="199" y="8"/>
                  </a:cubicBezTo>
                  <a:cubicBezTo>
                    <a:pt x="199" y="8"/>
                    <a:pt x="198" y="8"/>
                    <a:pt x="198" y="8"/>
                  </a:cubicBezTo>
                  <a:cubicBezTo>
                    <a:pt x="197" y="8"/>
                    <a:pt x="197" y="8"/>
                    <a:pt x="197" y="8"/>
                  </a:cubicBezTo>
                  <a:cubicBezTo>
                    <a:pt x="197" y="8"/>
                    <a:pt x="196" y="7"/>
                    <a:pt x="195" y="7"/>
                  </a:cubicBezTo>
                  <a:cubicBezTo>
                    <a:pt x="196" y="7"/>
                    <a:pt x="198" y="8"/>
                    <a:pt x="199" y="8"/>
                  </a:cubicBezTo>
                  <a:close/>
                  <a:moveTo>
                    <a:pt x="210" y="7"/>
                  </a:moveTo>
                  <a:cubicBezTo>
                    <a:pt x="207" y="7"/>
                    <a:pt x="205" y="8"/>
                    <a:pt x="203" y="9"/>
                  </a:cubicBezTo>
                  <a:cubicBezTo>
                    <a:pt x="203" y="9"/>
                    <a:pt x="202" y="8"/>
                    <a:pt x="201" y="8"/>
                  </a:cubicBezTo>
                  <a:cubicBezTo>
                    <a:pt x="201" y="8"/>
                    <a:pt x="201" y="8"/>
                    <a:pt x="201" y="8"/>
                  </a:cubicBezTo>
                  <a:cubicBezTo>
                    <a:pt x="203" y="8"/>
                    <a:pt x="204" y="8"/>
                    <a:pt x="204" y="8"/>
                  </a:cubicBezTo>
                  <a:cubicBezTo>
                    <a:pt x="204" y="8"/>
                    <a:pt x="204" y="8"/>
                    <a:pt x="204" y="8"/>
                  </a:cubicBezTo>
                  <a:cubicBezTo>
                    <a:pt x="204" y="7"/>
                    <a:pt x="204" y="7"/>
                    <a:pt x="204" y="7"/>
                  </a:cubicBezTo>
                  <a:cubicBezTo>
                    <a:pt x="205" y="7"/>
                    <a:pt x="205" y="7"/>
                    <a:pt x="205" y="7"/>
                  </a:cubicBezTo>
                  <a:cubicBezTo>
                    <a:pt x="205" y="7"/>
                    <a:pt x="205" y="7"/>
                    <a:pt x="205" y="7"/>
                  </a:cubicBezTo>
                  <a:cubicBezTo>
                    <a:pt x="203" y="6"/>
                    <a:pt x="203" y="5"/>
                    <a:pt x="199" y="5"/>
                  </a:cubicBezTo>
                  <a:cubicBezTo>
                    <a:pt x="199" y="4"/>
                    <a:pt x="198" y="3"/>
                    <a:pt x="190" y="2"/>
                  </a:cubicBezTo>
                  <a:cubicBezTo>
                    <a:pt x="194" y="2"/>
                    <a:pt x="202" y="2"/>
                    <a:pt x="207" y="2"/>
                  </a:cubicBezTo>
                  <a:cubicBezTo>
                    <a:pt x="205" y="2"/>
                    <a:pt x="205" y="2"/>
                    <a:pt x="205" y="2"/>
                  </a:cubicBezTo>
                  <a:cubicBezTo>
                    <a:pt x="204" y="2"/>
                    <a:pt x="204" y="2"/>
                    <a:pt x="204" y="2"/>
                  </a:cubicBezTo>
                  <a:cubicBezTo>
                    <a:pt x="205" y="3"/>
                    <a:pt x="205" y="3"/>
                    <a:pt x="205" y="3"/>
                  </a:cubicBezTo>
                  <a:cubicBezTo>
                    <a:pt x="206" y="3"/>
                    <a:pt x="207" y="3"/>
                    <a:pt x="208" y="4"/>
                  </a:cubicBezTo>
                  <a:cubicBezTo>
                    <a:pt x="208" y="4"/>
                    <a:pt x="208" y="4"/>
                    <a:pt x="208" y="4"/>
                  </a:cubicBezTo>
                  <a:cubicBezTo>
                    <a:pt x="207" y="4"/>
                    <a:pt x="207" y="4"/>
                    <a:pt x="207" y="4"/>
                  </a:cubicBezTo>
                  <a:cubicBezTo>
                    <a:pt x="208" y="4"/>
                    <a:pt x="208" y="4"/>
                    <a:pt x="208" y="4"/>
                  </a:cubicBezTo>
                  <a:cubicBezTo>
                    <a:pt x="209" y="5"/>
                    <a:pt x="209" y="5"/>
                    <a:pt x="214" y="6"/>
                  </a:cubicBezTo>
                  <a:cubicBezTo>
                    <a:pt x="214" y="7"/>
                    <a:pt x="214" y="7"/>
                    <a:pt x="214" y="7"/>
                  </a:cubicBezTo>
                  <a:cubicBezTo>
                    <a:pt x="213" y="7"/>
                    <a:pt x="211" y="7"/>
                    <a:pt x="210" y="7"/>
                  </a:cubicBezTo>
                  <a:close/>
                  <a:moveTo>
                    <a:pt x="269" y="13"/>
                  </a:moveTo>
                  <a:cubicBezTo>
                    <a:pt x="269" y="13"/>
                    <a:pt x="269" y="13"/>
                    <a:pt x="269" y="13"/>
                  </a:cubicBezTo>
                  <a:close/>
                  <a:moveTo>
                    <a:pt x="269" y="14"/>
                  </a:moveTo>
                  <a:cubicBezTo>
                    <a:pt x="269" y="14"/>
                    <a:pt x="269" y="14"/>
                    <a:pt x="269" y="14"/>
                  </a:cubicBezTo>
                  <a:cubicBezTo>
                    <a:pt x="270" y="14"/>
                    <a:pt x="270" y="14"/>
                    <a:pt x="270" y="14"/>
                  </a:cubicBezTo>
                  <a:cubicBezTo>
                    <a:pt x="270" y="14"/>
                    <a:pt x="270" y="14"/>
                    <a:pt x="270" y="14"/>
                  </a:cubicBezTo>
                  <a:cubicBezTo>
                    <a:pt x="272" y="14"/>
                    <a:pt x="272" y="14"/>
                    <a:pt x="272" y="14"/>
                  </a:cubicBezTo>
                  <a:cubicBezTo>
                    <a:pt x="272" y="14"/>
                    <a:pt x="272" y="14"/>
                    <a:pt x="272" y="14"/>
                  </a:cubicBezTo>
                  <a:cubicBezTo>
                    <a:pt x="272" y="15"/>
                    <a:pt x="273" y="15"/>
                    <a:pt x="273" y="15"/>
                  </a:cubicBezTo>
                  <a:cubicBezTo>
                    <a:pt x="274" y="15"/>
                    <a:pt x="274" y="15"/>
                    <a:pt x="274" y="15"/>
                  </a:cubicBezTo>
                  <a:cubicBezTo>
                    <a:pt x="273" y="15"/>
                    <a:pt x="273" y="15"/>
                    <a:pt x="273" y="15"/>
                  </a:cubicBezTo>
                  <a:cubicBezTo>
                    <a:pt x="273" y="15"/>
                    <a:pt x="273" y="15"/>
                    <a:pt x="273" y="15"/>
                  </a:cubicBezTo>
                  <a:cubicBezTo>
                    <a:pt x="273" y="16"/>
                    <a:pt x="273" y="16"/>
                    <a:pt x="273" y="16"/>
                  </a:cubicBezTo>
                  <a:cubicBezTo>
                    <a:pt x="273" y="15"/>
                    <a:pt x="273" y="15"/>
                    <a:pt x="272" y="15"/>
                  </a:cubicBezTo>
                  <a:cubicBezTo>
                    <a:pt x="271" y="15"/>
                    <a:pt x="271" y="15"/>
                    <a:pt x="270" y="15"/>
                  </a:cubicBezTo>
                  <a:cubicBezTo>
                    <a:pt x="269" y="15"/>
                    <a:pt x="269" y="15"/>
                    <a:pt x="269" y="15"/>
                  </a:cubicBezTo>
                  <a:cubicBezTo>
                    <a:pt x="269" y="15"/>
                    <a:pt x="269" y="15"/>
                    <a:pt x="269" y="15"/>
                  </a:cubicBezTo>
                  <a:cubicBezTo>
                    <a:pt x="269" y="15"/>
                    <a:pt x="269" y="15"/>
                    <a:pt x="269" y="15"/>
                  </a:cubicBezTo>
                  <a:lnTo>
                    <a:pt x="269" y="14"/>
                  </a:lnTo>
                  <a:close/>
                  <a:moveTo>
                    <a:pt x="278" y="27"/>
                  </a:moveTo>
                  <a:cubicBezTo>
                    <a:pt x="278" y="27"/>
                    <a:pt x="277" y="27"/>
                    <a:pt x="276" y="27"/>
                  </a:cubicBezTo>
                  <a:cubicBezTo>
                    <a:pt x="276" y="27"/>
                    <a:pt x="276" y="27"/>
                    <a:pt x="276" y="27"/>
                  </a:cubicBezTo>
                  <a:cubicBezTo>
                    <a:pt x="277" y="27"/>
                    <a:pt x="277" y="27"/>
                    <a:pt x="277" y="27"/>
                  </a:cubicBezTo>
                  <a:cubicBezTo>
                    <a:pt x="277" y="27"/>
                    <a:pt x="278" y="27"/>
                    <a:pt x="278" y="26"/>
                  </a:cubicBezTo>
                  <a:lnTo>
                    <a:pt x="278" y="27"/>
                  </a:lnTo>
                  <a:close/>
                  <a:moveTo>
                    <a:pt x="295" y="24"/>
                  </a:moveTo>
                  <a:cubicBezTo>
                    <a:pt x="295" y="24"/>
                    <a:pt x="295" y="24"/>
                    <a:pt x="291" y="24"/>
                  </a:cubicBezTo>
                  <a:cubicBezTo>
                    <a:pt x="290" y="23"/>
                    <a:pt x="289" y="23"/>
                    <a:pt x="288" y="23"/>
                  </a:cubicBezTo>
                  <a:cubicBezTo>
                    <a:pt x="287" y="22"/>
                    <a:pt x="285" y="22"/>
                    <a:pt x="284" y="22"/>
                  </a:cubicBezTo>
                  <a:cubicBezTo>
                    <a:pt x="283" y="22"/>
                    <a:pt x="282" y="22"/>
                    <a:pt x="281" y="23"/>
                  </a:cubicBezTo>
                  <a:cubicBezTo>
                    <a:pt x="281" y="24"/>
                    <a:pt x="280" y="24"/>
                    <a:pt x="280" y="24"/>
                  </a:cubicBezTo>
                  <a:cubicBezTo>
                    <a:pt x="280" y="25"/>
                    <a:pt x="280" y="25"/>
                    <a:pt x="280" y="25"/>
                  </a:cubicBezTo>
                  <a:cubicBezTo>
                    <a:pt x="278" y="25"/>
                    <a:pt x="278" y="25"/>
                    <a:pt x="278" y="25"/>
                  </a:cubicBezTo>
                  <a:cubicBezTo>
                    <a:pt x="278" y="25"/>
                    <a:pt x="278" y="25"/>
                    <a:pt x="278" y="25"/>
                  </a:cubicBezTo>
                  <a:cubicBezTo>
                    <a:pt x="278" y="25"/>
                    <a:pt x="278" y="25"/>
                    <a:pt x="278" y="25"/>
                  </a:cubicBezTo>
                  <a:cubicBezTo>
                    <a:pt x="277" y="25"/>
                    <a:pt x="277" y="25"/>
                    <a:pt x="277" y="25"/>
                  </a:cubicBezTo>
                  <a:cubicBezTo>
                    <a:pt x="276" y="25"/>
                    <a:pt x="275" y="24"/>
                    <a:pt x="275" y="24"/>
                  </a:cubicBezTo>
                  <a:cubicBezTo>
                    <a:pt x="274" y="24"/>
                    <a:pt x="273" y="24"/>
                    <a:pt x="272" y="23"/>
                  </a:cubicBezTo>
                  <a:cubicBezTo>
                    <a:pt x="271" y="23"/>
                    <a:pt x="271" y="23"/>
                    <a:pt x="271" y="23"/>
                  </a:cubicBezTo>
                  <a:cubicBezTo>
                    <a:pt x="270" y="23"/>
                    <a:pt x="270" y="23"/>
                    <a:pt x="270" y="23"/>
                  </a:cubicBezTo>
                  <a:cubicBezTo>
                    <a:pt x="269" y="22"/>
                    <a:pt x="268" y="21"/>
                    <a:pt x="268" y="21"/>
                  </a:cubicBezTo>
                  <a:cubicBezTo>
                    <a:pt x="267" y="20"/>
                    <a:pt x="266" y="19"/>
                    <a:pt x="265" y="18"/>
                  </a:cubicBezTo>
                  <a:cubicBezTo>
                    <a:pt x="265" y="18"/>
                    <a:pt x="265" y="18"/>
                    <a:pt x="265" y="18"/>
                  </a:cubicBezTo>
                  <a:cubicBezTo>
                    <a:pt x="266" y="18"/>
                    <a:pt x="266" y="18"/>
                    <a:pt x="266" y="18"/>
                  </a:cubicBezTo>
                  <a:cubicBezTo>
                    <a:pt x="265" y="18"/>
                    <a:pt x="265" y="18"/>
                    <a:pt x="265" y="18"/>
                  </a:cubicBezTo>
                  <a:cubicBezTo>
                    <a:pt x="264" y="17"/>
                    <a:pt x="264" y="17"/>
                    <a:pt x="263" y="16"/>
                  </a:cubicBezTo>
                  <a:cubicBezTo>
                    <a:pt x="263" y="16"/>
                    <a:pt x="262" y="15"/>
                    <a:pt x="262" y="15"/>
                  </a:cubicBezTo>
                  <a:cubicBezTo>
                    <a:pt x="262" y="15"/>
                    <a:pt x="262" y="15"/>
                    <a:pt x="262" y="15"/>
                  </a:cubicBezTo>
                  <a:cubicBezTo>
                    <a:pt x="262" y="15"/>
                    <a:pt x="262" y="15"/>
                    <a:pt x="262" y="15"/>
                  </a:cubicBezTo>
                  <a:cubicBezTo>
                    <a:pt x="262" y="15"/>
                    <a:pt x="266" y="15"/>
                    <a:pt x="266" y="16"/>
                  </a:cubicBezTo>
                  <a:cubicBezTo>
                    <a:pt x="266" y="16"/>
                    <a:pt x="266" y="16"/>
                    <a:pt x="266" y="16"/>
                  </a:cubicBezTo>
                  <a:cubicBezTo>
                    <a:pt x="267" y="16"/>
                    <a:pt x="267" y="16"/>
                    <a:pt x="267" y="16"/>
                  </a:cubicBezTo>
                  <a:cubicBezTo>
                    <a:pt x="267" y="16"/>
                    <a:pt x="272" y="18"/>
                    <a:pt x="273" y="18"/>
                  </a:cubicBezTo>
                  <a:cubicBezTo>
                    <a:pt x="274" y="18"/>
                    <a:pt x="274" y="18"/>
                    <a:pt x="274" y="18"/>
                  </a:cubicBezTo>
                  <a:cubicBezTo>
                    <a:pt x="274" y="18"/>
                    <a:pt x="274" y="18"/>
                    <a:pt x="274" y="18"/>
                  </a:cubicBezTo>
                  <a:cubicBezTo>
                    <a:pt x="274" y="18"/>
                    <a:pt x="274" y="18"/>
                    <a:pt x="274" y="18"/>
                  </a:cubicBezTo>
                  <a:cubicBezTo>
                    <a:pt x="274" y="17"/>
                    <a:pt x="274" y="17"/>
                    <a:pt x="274" y="17"/>
                  </a:cubicBezTo>
                  <a:cubicBezTo>
                    <a:pt x="275" y="17"/>
                    <a:pt x="275" y="17"/>
                    <a:pt x="276" y="17"/>
                  </a:cubicBezTo>
                  <a:cubicBezTo>
                    <a:pt x="276" y="17"/>
                    <a:pt x="276" y="17"/>
                    <a:pt x="276" y="17"/>
                  </a:cubicBezTo>
                  <a:cubicBezTo>
                    <a:pt x="276" y="17"/>
                    <a:pt x="276" y="17"/>
                    <a:pt x="276" y="17"/>
                  </a:cubicBezTo>
                  <a:cubicBezTo>
                    <a:pt x="277" y="17"/>
                    <a:pt x="278" y="17"/>
                    <a:pt x="279" y="18"/>
                  </a:cubicBezTo>
                  <a:cubicBezTo>
                    <a:pt x="281" y="18"/>
                    <a:pt x="283" y="19"/>
                    <a:pt x="285" y="19"/>
                  </a:cubicBezTo>
                  <a:cubicBezTo>
                    <a:pt x="291" y="21"/>
                    <a:pt x="295" y="23"/>
                    <a:pt x="295" y="24"/>
                  </a:cubicBezTo>
                  <a:cubicBezTo>
                    <a:pt x="295" y="24"/>
                    <a:pt x="295" y="24"/>
                    <a:pt x="295" y="24"/>
                  </a:cubicBezTo>
                  <a:close/>
                  <a:moveTo>
                    <a:pt x="228" y="30"/>
                  </a:moveTo>
                  <a:cubicBezTo>
                    <a:pt x="227" y="30"/>
                    <a:pt x="227" y="31"/>
                    <a:pt x="227" y="31"/>
                  </a:cubicBezTo>
                  <a:cubicBezTo>
                    <a:pt x="227" y="31"/>
                    <a:pt x="227" y="31"/>
                    <a:pt x="227" y="31"/>
                  </a:cubicBezTo>
                  <a:cubicBezTo>
                    <a:pt x="227" y="32"/>
                    <a:pt x="228" y="32"/>
                    <a:pt x="231" y="34"/>
                  </a:cubicBezTo>
                  <a:cubicBezTo>
                    <a:pt x="231" y="34"/>
                    <a:pt x="231" y="34"/>
                    <a:pt x="230" y="35"/>
                  </a:cubicBezTo>
                  <a:cubicBezTo>
                    <a:pt x="230" y="35"/>
                    <a:pt x="230" y="35"/>
                    <a:pt x="230" y="35"/>
                  </a:cubicBezTo>
                  <a:cubicBezTo>
                    <a:pt x="230" y="35"/>
                    <a:pt x="230" y="35"/>
                    <a:pt x="230" y="35"/>
                  </a:cubicBezTo>
                  <a:cubicBezTo>
                    <a:pt x="231" y="36"/>
                    <a:pt x="232" y="36"/>
                    <a:pt x="232" y="37"/>
                  </a:cubicBezTo>
                  <a:cubicBezTo>
                    <a:pt x="233" y="38"/>
                    <a:pt x="235" y="40"/>
                    <a:pt x="236" y="40"/>
                  </a:cubicBezTo>
                  <a:cubicBezTo>
                    <a:pt x="236" y="40"/>
                    <a:pt x="237" y="40"/>
                    <a:pt x="238" y="40"/>
                  </a:cubicBezTo>
                  <a:cubicBezTo>
                    <a:pt x="238" y="39"/>
                    <a:pt x="238" y="39"/>
                    <a:pt x="238" y="38"/>
                  </a:cubicBezTo>
                  <a:cubicBezTo>
                    <a:pt x="238" y="38"/>
                    <a:pt x="238" y="37"/>
                    <a:pt x="237" y="37"/>
                  </a:cubicBezTo>
                  <a:cubicBezTo>
                    <a:pt x="237" y="36"/>
                    <a:pt x="237" y="36"/>
                    <a:pt x="237" y="36"/>
                  </a:cubicBezTo>
                  <a:cubicBezTo>
                    <a:pt x="235" y="34"/>
                    <a:pt x="234" y="34"/>
                    <a:pt x="232" y="33"/>
                  </a:cubicBezTo>
                  <a:cubicBezTo>
                    <a:pt x="231" y="33"/>
                    <a:pt x="231" y="33"/>
                    <a:pt x="231" y="33"/>
                  </a:cubicBezTo>
                  <a:cubicBezTo>
                    <a:pt x="231" y="32"/>
                    <a:pt x="231" y="31"/>
                    <a:pt x="230" y="30"/>
                  </a:cubicBezTo>
                  <a:cubicBezTo>
                    <a:pt x="229" y="29"/>
                    <a:pt x="228" y="29"/>
                    <a:pt x="228" y="29"/>
                  </a:cubicBezTo>
                  <a:cubicBezTo>
                    <a:pt x="228" y="29"/>
                    <a:pt x="228" y="29"/>
                    <a:pt x="228" y="29"/>
                  </a:cubicBezTo>
                  <a:lnTo>
                    <a:pt x="228" y="30"/>
                  </a:lnTo>
                  <a:close/>
                  <a:moveTo>
                    <a:pt x="278" y="35"/>
                  </a:moveTo>
                  <a:cubicBezTo>
                    <a:pt x="278" y="35"/>
                    <a:pt x="278" y="35"/>
                    <a:pt x="278" y="35"/>
                  </a:cubicBezTo>
                  <a:cubicBezTo>
                    <a:pt x="278" y="35"/>
                    <a:pt x="278" y="35"/>
                    <a:pt x="278" y="35"/>
                  </a:cubicBezTo>
                  <a:cubicBezTo>
                    <a:pt x="279" y="36"/>
                    <a:pt x="280" y="37"/>
                    <a:pt x="281" y="36"/>
                  </a:cubicBezTo>
                  <a:cubicBezTo>
                    <a:pt x="281" y="36"/>
                    <a:pt x="281" y="36"/>
                    <a:pt x="281" y="36"/>
                  </a:cubicBezTo>
                  <a:cubicBezTo>
                    <a:pt x="281" y="36"/>
                    <a:pt x="281" y="36"/>
                    <a:pt x="281" y="36"/>
                  </a:cubicBezTo>
                  <a:cubicBezTo>
                    <a:pt x="281" y="36"/>
                    <a:pt x="281" y="36"/>
                    <a:pt x="281" y="36"/>
                  </a:cubicBezTo>
                  <a:cubicBezTo>
                    <a:pt x="281" y="36"/>
                    <a:pt x="281" y="36"/>
                    <a:pt x="281" y="36"/>
                  </a:cubicBezTo>
                  <a:cubicBezTo>
                    <a:pt x="281" y="36"/>
                    <a:pt x="281" y="36"/>
                    <a:pt x="281" y="36"/>
                  </a:cubicBezTo>
                  <a:cubicBezTo>
                    <a:pt x="282" y="35"/>
                    <a:pt x="282" y="35"/>
                    <a:pt x="282" y="35"/>
                  </a:cubicBezTo>
                  <a:cubicBezTo>
                    <a:pt x="282" y="35"/>
                    <a:pt x="282" y="35"/>
                    <a:pt x="282" y="35"/>
                  </a:cubicBezTo>
                  <a:cubicBezTo>
                    <a:pt x="282" y="35"/>
                    <a:pt x="282" y="35"/>
                    <a:pt x="282" y="35"/>
                  </a:cubicBezTo>
                  <a:cubicBezTo>
                    <a:pt x="281" y="34"/>
                    <a:pt x="280" y="34"/>
                    <a:pt x="279" y="34"/>
                  </a:cubicBezTo>
                  <a:cubicBezTo>
                    <a:pt x="279" y="34"/>
                    <a:pt x="279" y="34"/>
                    <a:pt x="279" y="34"/>
                  </a:cubicBezTo>
                  <a:cubicBezTo>
                    <a:pt x="279" y="34"/>
                    <a:pt x="279" y="34"/>
                    <a:pt x="279" y="34"/>
                  </a:cubicBezTo>
                  <a:cubicBezTo>
                    <a:pt x="279" y="35"/>
                    <a:pt x="279" y="35"/>
                    <a:pt x="279" y="35"/>
                  </a:cubicBezTo>
                  <a:cubicBezTo>
                    <a:pt x="279" y="35"/>
                    <a:pt x="279" y="35"/>
                    <a:pt x="279" y="35"/>
                  </a:cubicBezTo>
                  <a:cubicBezTo>
                    <a:pt x="279" y="35"/>
                    <a:pt x="279" y="35"/>
                    <a:pt x="279" y="35"/>
                  </a:cubicBezTo>
                  <a:lnTo>
                    <a:pt x="278" y="35"/>
                  </a:lnTo>
                  <a:close/>
                </a:path>
              </a:pathLst>
            </a:custGeom>
            <a:solidFill>
              <a:srgbClr val="0070C0"/>
            </a:solidFill>
            <a:ln>
              <a:noFill/>
            </a:ln>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244" name="文本框 1"/>
            <p:cNvSpPr txBox="1">
              <a:spLocks noChangeArrowheads="1"/>
            </p:cNvSpPr>
            <p:nvPr/>
          </p:nvSpPr>
          <p:spPr bwMode="auto">
            <a:xfrm>
              <a:off x="1026281" y="1586565"/>
              <a:ext cx="375961" cy="35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smtClean="0">
                  <a:ln>
                    <a:noFill/>
                  </a:ln>
                  <a:solidFill>
                    <a:sysClr val="window" lastClr="FFFFFF"/>
                  </a:solidFill>
                  <a:effectLst/>
                  <a:uLnTx/>
                  <a:uFillTx/>
                  <a:latin typeface="Calibri" pitchFamily="34" charset="0"/>
                  <a:ea typeface="微软雅黑" panose="020B0503020204020204" pitchFamily="34" charset="-122"/>
                </a:rPr>
                <a:t>01</a:t>
              </a:r>
              <a:endParaRPr kumimoji="0" lang="zh-CN" altLang="en-US" sz="2100" b="0" i="0" u="none" strike="noStrike" kern="0" cap="none" spc="0" normalizeH="0" baseline="0" noProof="0" dirty="0" smtClean="0">
                <a:ln>
                  <a:noFill/>
                </a:ln>
                <a:solidFill>
                  <a:sysClr val="window" lastClr="FFFFFF"/>
                </a:solidFill>
                <a:effectLst/>
                <a:uLnTx/>
                <a:uFillTx/>
                <a:latin typeface="Calibri" pitchFamily="34" charset="0"/>
                <a:ea typeface="微软雅黑" panose="020B0503020204020204" pitchFamily="34" charset="-122"/>
              </a:endParaRPr>
            </a:p>
          </p:txBody>
        </p:sp>
        <p:sp>
          <p:nvSpPr>
            <p:cNvPr id="52" name="TextBox 51"/>
            <p:cNvSpPr txBox="1"/>
            <p:nvPr/>
          </p:nvSpPr>
          <p:spPr>
            <a:xfrm>
              <a:off x="3229816" y="1777906"/>
              <a:ext cx="1775026" cy="389356"/>
            </a:xfrm>
            <a:prstGeom prst="rect">
              <a:avLst/>
            </a:prstGeom>
            <a:noFill/>
          </p:spPr>
          <p:txBody>
            <a:bodyPr wrap="square" lIns="68598" tIns="34299" rIns="68598" bIns="34299" rtlCol="0">
              <a:spAutoFit/>
            </a:bodyPr>
            <a:lstStyle/>
            <a:p>
              <a:pPr defTabSz="914400">
                <a:lnSpc>
                  <a:spcPct val="130000"/>
                </a:lnSpc>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a:t>
              </a:r>
              <a:r>
                <a:rPr lang="zh-CN" altLang="en-US" sz="800" kern="0" dirty="0">
                  <a:solidFill>
                    <a:schemeClr val="bg1"/>
                  </a:solidFill>
                  <a:latin typeface="微软雅黑" panose="020B0503020204020204" pitchFamily="34" charset="-122"/>
                  <a:ea typeface="微软雅黑" panose="020B0503020204020204" pitchFamily="34" charset="-122"/>
                </a:rPr>
                <a:t>后您的内容打在这里，或者</a:t>
              </a:r>
              <a:r>
                <a:rPr lang="zh-CN" altLang="en-US" sz="800" kern="0" dirty="0" smtClean="0">
                  <a:solidFill>
                    <a:schemeClr val="bg1"/>
                  </a:solidFill>
                  <a:latin typeface="微软雅黑" panose="020B0503020204020204" pitchFamily="34" charset="-122"/>
                  <a:ea typeface="微软雅黑" panose="020B0503020204020204" pitchFamily="34" charset="-122"/>
                </a:rPr>
                <a:t>通</a:t>
              </a:r>
              <a:endPar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94420" y="2451283"/>
            <a:ext cx="4563539" cy="917815"/>
            <a:chOff x="794420" y="2451283"/>
            <a:chExt cx="4563539" cy="917815"/>
          </a:xfrm>
        </p:grpSpPr>
        <p:grpSp>
          <p:nvGrpSpPr>
            <p:cNvPr id="225" name="组合 53"/>
            <p:cNvGrpSpPr/>
            <p:nvPr/>
          </p:nvGrpSpPr>
          <p:grpSpPr bwMode="auto">
            <a:xfrm>
              <a:off x="794420" y="2451283"/>
              <a:ext cx="4563539" cy="917815"/>
              <a:chOff x="2678521" y="2847139"/>
              <a:chExt cx="12011025" cy="2417231"/>
            </a:xfrm>
          </p:grpSpPr>
          <p:sp>
            <p:nvSpPr>
              <p:cNvPr id="226" name="Freeform 19"/>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0070C0"/>
              </a:soli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227" name="Freeform 20"/>
              <p:cNvSpPr>
                <a:spLocks noEditPoints="1"/>
              </p:cNvSpPr>
              <p:nvPr/>
            </p:nvSpPr>
            <p:spPr bwMode="auto">
              <a:xfrm>
                <a:off x="2678521" y="2847139"/>
                <a:ext cx="6005513"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228" name="椭圆 227"/>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229" name="Freeform 23"/>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00B0F0"/>
              </a:solidFill>
              <a:ln w="12700" cap="flat" cmpd="sng" algn="ctr">
                <a:noFill/>
                <a:prstDash val="solid"/>
                <a:miter lim="800000"/>
              </a:ln>
              <a:effectLst>
                <a:innerShdw blurRad="215900" dist="508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grpSp>
        <p:sp>
          <p:nvSpPr>
            <p:cNvPr id="237" name="文本框 97"/>
            <p:cNvSpPr txBox="1">
              <a:spLocks noChangeArrowheads="1"/>
            </p:cNvSpPr>
            <p:nvPr/>
          </p:nvSpPr>
          <p:spPr bwMode="auto">
            <a:xfrm>
              <a:off x="3249459" y="2572544"/>
              <a:ext cx="1523512" cy="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rPr>
                <a:t>文字标题内容</a:t>
              </a:r>
              <a:endParaRPr kumimoji="0" lang="zh-CN" altLang="en-US" sz="1800" b="0" i="0"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43" name="Freeform 12"/>
            <p:cNvSpPr>
              <a:spLocks noEditPoints="1"/>
            </p:cNvSpPr>
            <p:nvPr/>
          </p:nvSpPr>
          <p:spPr bwMode="auto">
            <a:xfrm>
              <a:off x="1887632" y="2764446"/>
              <a:ext cx="526562" cy="380346"/>
            </a:xfrm>
            <a:custGeom>
              <a:avLst/>
              <a:gdLst>
                <a:gd name="T0" fmla="*/ 57823 w 467"/>
                <a:gd name="T1" fmla="*/ 248018 h 337"/>
                <a:gd name="T2" fmla="*/ 77648 w 467"/>
                <a:gd name="T3" fmla="*/ 315809 h 337"/>
                <a:gd name="T4" fmla="*/ 120602 w 467"/>
                <a:gd name="T5" fmla="*/ 307542 h 337"/>
                <a:gd name="T6" fmla="*/ 185034 w 467"/>
                <a:gd name="T7" fmla="*/ 314156 h 337"/>
                <a:gd name="T8" fmla="*/ 247813 w 467"/>
                <a:gd name="T9" fmla="*/ 314156 h 337"/>
                <a:gd name="T10" fmla="*/ 272594 w 467"/>
                <a:gd name="T11" fmla="*/ 248018 h 337"/>
                <a:gd name="T12" fmla="*/ 330418 w 467"/>
                <a:gd name="T13" fmla="*/ 208335 h 337"/>
                <a:gd name="T14" fmla="*/ 297376 w 467"/>
                <a:gd name="T15" fmla="*/ 170305 h 337"/>
                <a:gd name="T16" fmla="*/ 315549 w 467"/>
                <a:gd name="T17" fmla="*/ 102514 h 337"/>
                <a:gd name="T18" fmla="*/ 264334 w 467"/>
                <a:gd name="T19" fmla="*/ 66138 h 337"/>
                <a:gd name="T20" fmla="*/ 209815 w 467"/>
                <a:gd name="T21" fmla="*/ 33069 h 337"/>
                <a:gd name="T22" fmla="*/ 180078 w 467"/>
                <a:gd name="T23" fmla="*/ 1653 h 337"/>
                <a:gd name="T24" fmla="*/ 123907 w 467"/>
                <a:gd name="T25" fmla="*/ 44643 h 337"/>
                <a:gd name="T26" fmla="*/ 52867 w 467"/>
                <a:gd name="T27" fmla="*/ 47950 h 337"/>
                <a:gd name="T28" fmla="*/ 34694 w 467"/>
                <a:gd name="T29" fmla="*/ 107474 h 337"/>
                <a:gd name="T30" fmla="*/ 21477 w 467"/>
                <a:gd name="T31" fmla="*/ 170305 h 337"/>
                <a:gd name="T32" fmla="*/ 3304 w 467"/>
                <a:gd name="T33" fmla="*/ 203374 h 337"/>
                <a:gd name="T34" fmla="*/ 69388 w 467"/>
                <a:gd name="T35" fmla="*/ 170305 h 337"/>
                <a:gd name="T36" fmla="*/ 297376 w 467"/>
                <a:gd name="T37" fmla="*/ 286047 h 337"/>
                <a:gd name="T38" fmla="*/ 328765 w 467"/>
                <a:gd name="T39" fmla="*/ 317463 h 337"/>
                <a:gd name="T40" fmla="*/ 297376 w 467"/>
                <a:gd name="T41" fmla="*/ 348878 h 337"/>
                <a:gd name="T42" fmla="*/ 327113 w 467"/>
                <a:gd name="T43" fmla="*/ 380294 h 337"/>
                <a:gd name="T44" fmla="*/ 335374 w 467"/>
                <a:gd name="T45" fmla="*/ 405096 h 337"/>
                <a:gd name="T46" fmla="*/ 328765 w 467"/>
                <a:gd name="T47" fmla="*/ 444778 h 337"/>
                <a:gd name="T48" fmla="*/ 388241 w 467"/>
                <a:gd name="T49" fmla="*/ 476194 h 337"/>
                <a:gd name="T50" fmla="*/ 388241 w 467"/>
                <a:gd name="T51" fmla="*/ 476194 h 337"/>
                <a:gd name="T52" fmla="*/ 399805 w 467"/>
                <a:gd name="T53" fmla="*/ 517530 h 337"/>
                <a:gd name="T54" fmla="*/ 464237 w 467"/>
                <a:gd name="T55" fmla="*/ 520837 h 337"/>
                <a:gd name="T56" fmla="*/ 465889 w 467"/>
                <a:gd name="T57" fmla="*/ 520837 h 337"/>
                <a:gd name="T58" fmla="*/ 520408 w 467"/>
                <a:gd name="T59" fmla="*/ 557213 h 337"/>
                <a:gd name="T60" fmla="*/ 553449 w 467"/>
                <a:gd name="T61" fmla="*/ 530758 h 337"/>
                <a:gd name="T62" fmla="*/ 553449 w 467"/>
                <a:gd name="T63" fmla="*/ 530758 h 337"/>
                <a:gd name="T64" fmla="*/ 621185 w 467"/>
                <a:gd name="T65" fmla="*/ 539025 h 337"/>
                <a:gd name="T66" fmla="*/ 637706 w 467"/>
                <a:gd name="T67" fmla="*/ 502649 h 337"/>
                <a:gd name="T68" fmla="*/ 660835 w 467"/>
                <a:gd name="T69" fmla="*/ 489422 h 337"/>
                <a:gd name="T70" fmla="*/ 703789 w 467"/>
                <a:gd name="T71" fmla="*/ 482808 h 337"/>
                <a:gd name="T72" fmla="*/ 705441 w 467"/>
                <a:gd name="T73" fmla="*/ 443125 h 337"/>
                <a:gd name="T74" fmla="*/ 718658 w 467"/>
                <a:gd name="T75" fmla="*/ 421630 h 337"/>
                <a:gd name="T76" fmla="*/ 756656 w 467"/>
                <a:gd name="T77" fmla="*/ 398482 h 337"/>
                <a:gd name="T78" fmla="*/ 730223 w 467"/>
                <a:gd name="T79" fmla="*/ 358799 h 337"/>
                <a:gd name="T80" fmla="*/ 766569 w 467"/>
                <a:gd name="T81" fmla="*/ 335651 h 337"/>
                <a:gd name="T82" fmla="*/ 766569 w 467"/>
                <a:gd name="T83" fmla="*/ 299275 h 337"/>
                <a:gd name="T84" fmla="*/ 730223 w 467"/>
                <a:gd name="T85" fmla="*/ 274473 h 337"/>
                <a:gd name="T86" fmla="*/ 753352 w 467"/>
                <a:gd name="T87" fmla="*/ 238097 h 337"/>
                <a:gd name="T88" fmla="*/ 738483 w 467"/>
                <a:gd name="T89" fmla="*/ 205028 h 337"/>
                <a:gd name="T90" fmla="*/ 695529 w 467"/>
                <a:gd name="T91" fmla="*/ 198414 h 337"/>
                <a:gd name="T92" fmla="*/ 702137 w 467"/>
                <a:gd name="T93" fmla="*/ 153771 h 337"/>
                <a:gd name="T94" fmla="*/ 675704 w 467"/>
                <a:gd name="T95" fmla="*/ 130623 h 337"/>
                <a:gd name="T96" fmla="*/ 637706 w 467"/>
                <a:gd name="T97" fmla="*/ 132276 h 337"/>
                <a:gd name="T98" fmla="*/ 621185 w 467"/>
                <a:gd name="T99" fmla="*/ 95900 h 337"/>
                <a:gd name="T100" fmla="*/ 579883 w 467"/>
                <a:gd name="T101" fmla="*/ 107474 h 337"/>
                <a:gd name="T102" fmla="*/ 553449 w 467"/>
                <a:gd name="T103" fmla="*/ 104167 h 337"/>
                <a:gd name="T104" fmla="*/ 523712 w 467"/>
                <a:gd name="T105" fmla="*/ 79366 h 337"/>
                <a:gd name="T106" fmla="*/ 490670 w 467"/>
                <a:gd name="T107" fmla="*/ 107474 h 337"/>
                <a:gd name="T108" fmla="*/ 465889 w 467"/>
                <a:gd name="T109" fmla="*/ 114088 h 337"/>
                <a:gd name="T110" fmla="*/ 424587 w 467"/>
                <a:gd name="T111" fmla="*/ 102514 h 337"/>
                <a:gd name="T112" fmla="*/ 388241 w 467"/>
                <a:gd name="T113" fmla="*/ 158731 h 337"/>
                <a:gd name="T114" fmla="*/ 388241 w 467"/>
                <a:gd name="T115" fmla="*/ 158731 h 337"/>
                <a:gd name="T116" fmla="*/ 328765 w 467"/>
                <a:gd name="T117" fmla="*/ 190147 h 337"/>
                <a:gd name="T118" fmla="*/ 335374 w 467"/>
                <a:gd name="T119" fmla="*/ 229830 h 337"/>
                <a:gd name="T120" fmla="*/ 303984 w 467"/>
                <a:gd name="T121" fmla="*/ 251325 h 337"/>
                <a:gd name="T122" fmla="*/ 531972 w 467"/>
                <a:gd name="T123" fmla="*/ 162038 h 3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7" h="337">
                  <a:moveTo>
                    <a:pt x="0" y="126"/>
                  </a:moveTo>
                  <a:cubicBezTo>
                    <a:pt x="1" y="132"/>
                    <a:pt x="3" y="138"/>
                    <a:pt x="6" y="143"/>
                  </a:cubicBezTo>
                  <a:cubicBezTo>
                    <a:pt x="6" y="145"/>
                    <a:pt x="8" y="145"/>
                    <a:pt x="9" y="145"/>
                  </a:cubicBezTo>
                  <a:cubicBezTo>
                    <a:pt x="13" y="143"/>
                    <a:pt x="17" y="142"/>
                    <a:pt x="21" y="141"/>
                  </a:cubicBezTo>
                  <a:cubicBezTo>
                    <a:pt x="24" y="146"/>
                    <a:pt x="26" y="150"/>
                    <a:pt x="30" y="154"/>
                  </a:cubicBezTo>
                  <a:cubicBezTo>
                    <a:pt x="35" y="150"/>
                    <a:pt x="35" y="150"/>
                    <a:pt x="35" y="150"/>
                  </a:cubicBezTo>
                  <a:cubicBezTo>
                    <a:pt x="35" y="150"/>
                    <a:pt x="35" y="150"/>
                    <a:pt x="35" y="150"/>
                  </a:cubicBezTo>
                  <a:cubicBezTo>
                    <a:pt x="30" y="154"/>
                    <a:pt x="30" y="154"/>
                    <a:pt x="30" y="154"/>
                  </a:cubicBezTo>
                  <a:cubicBezTo>
                    <a:pt x="33" y="159"/>
                    <a:pt x="36" y="163"/>
                    <a:pt x="40" y="166"/>
                  </a:cubicBezTo>
                  <a:cubicBezTo>
                    <a:pt x="37" y="170"/>
                    <a:pt x="35" y="173"/>
                    <a:pt x="32" y="177"/>
                  </a:cubicBezTo>
                  <a:cubicBezTo>
                    <a:pt x="32" y="178"/>
                    <a:pt x="32" y="180"/>
                    <a:pt x="33" y="180"/>
                  </a:cubicBezTo>
                  <a:cubicBezTo>
                    <a:pt x="37" y="184"/>
                    <a:pt x="42" y="188"/>
                    <a:pt x="47" y="191"/>
                  </a:cubicBezTo>
                  <a:cubicBezTo>
                    <a:pt x="49" y="192"/>
                    <a:pt x="50" y="191"/>
                    <a:pt x="51" y="190"/>
                  </a:cubicBezTo>
                  <a:cubicBezTo>
                    <a:pt x="53" y="187"/>
                    <a:pt x="56" y="183"/>
                    <a:pt x="59" y="180"/>
                  </a:cubicBezTo>
                  <a:cubicBezTo>
                    <a:pt x="63" y="182"/>
                    <a:pt x="68" y="184"/>
                    <a:pt x="73" y="186"/>
                  </a:cubicBezTo>
                  <a:cubicBezTo>
                    <a:pt x="75" y="179"/>
                    <a:pt x="75" y="179"/>
                    <a:pt x="75" y="179"/>
                  </a:cubicBezTo>
                  <a:cubicBezTo>
                    <a:pt x="75" y="179"/>
                    <a:pt x="75" y="179"/>
                    <a:pt x="75" y="179"/>
                  </a:cubicBezTo>
                  <a:cubicBezTo>
                    <a:pt x="73" y="186"/>
                    <a:pt x="73" y="186"/>
                    <a:pt x="73" y="186"/>
                  </a:cubicBezTo>
                  <a:cubicBezTo>
                    <a:pt x="78" y="188"/>
                    <a:pt x="83" y="189"/>
                    <a:pt x="89" y="190"/>
                  </a:cubicBezTo>
                  <a:cubicBezTo>
                    <a:pt x="89" y="194"/>
                    <a:pt x="89" y="198"/>
                    <a:pt x="89" y="203"/>
                  </a:cubicBezTo>
                  <a:cubicBezTo>
                    <a:pt x="89" y="204"/>
                    <a:pt x="90" y="205"/>
                    <a:pt x="91" y="205"/>
                  </a:cubicBezTo>
                  <a:cubicBezTo>
                    <a:pt x="97" y="206"/>
                    <a:pt x="103" y="206"/>
                    <a:pt x="109" y="205"/>
                  </a:cubicBezTo>
                  <a:cubicBezTo>
                    <a:pt x="110" y="205"/>
                    <a:pt x="111" y="204"/>
                    <a:pt x="111" y="203"/>
                  </a:cubicBezTo>
                  <a:cubicBezTo>
                    <a:pt x="111" y="198"/>
                    <a:pt x="112" y="194"/>
                    <a:pt x="112" y="190"/>
                  </a:cubicBezTo>
                  <a:cubicBezTo>
                    <a:pt x="117" y="189"/>
                    <a:pt x="122" y="188"/>
                    <a:pt x="127" y="186"/>
                  </a:cubicBezTo>
                  <a:cubicBezTo>
                    <a:pt x="125" y="179"/>
                    <a:pt x="125" y="179"/>
                    <a:pt x="125" y="179"/>
                  </a:cubicBezTo>
                  <a:cubicBezTo>
                    <a:pt x="125" y="179"/>
                    <a:pt x="125" y="179"/>
                    <a:pt x="125" y="179"/>
                  </a:cubicBezTo>
                  <a:cubicBezTo>
                    <a:pt x="127" y="186"/>
                    <a:pt x="127" y="186"/>
                    <a:pt x="127" y="186"/>
                  </a:cubicBezTo>
                  <a:cubicBezTo>
                    <a:pt x="132" y="184"/>
                    <a:pt x="137" y="182"/>
                    <a:pt x="142" y="180"/>
                  </a:cubicBezTo>
                  <a:cubicBezTo>
                    <a:pt x="144" y="183"/>
                    <a:pt x="147" y="187"/>
                    <a:pt x="150" y="190"/>
                  </a:cubicBezTo>
                  <a:cubicBezTo>
                    <a:pt x="150" y="191"/>
                    <a:pt x="152" y="192"/>
                    <a:pt x="153" y="191"/>
                  </a:cubicBezTo>
                  <a:cubicBezTo>
                    <a:pt x="158" y="188"/>
                    <a:pt x="163" y="184"/>
                    <a:pt x="168" y="180"/>
                  </a:cubicBezTo>
                  <a:cubicBezTo>
                    <a:pt x="168" y="180"/>
                    <a:pt x="169" y="178"/>
                    <a:pt x="168" y="177"/>
                  </a:cubicBezTo>
                  <a:cubicBezTo>
                    <a:pt x="165" y="173"/>
                    <a:pt x="163" y="170"/>
                    <a:pt x="160" y="166"/>
                  </a:cubicBezTo>
                  <a:cubicBezTo>
                    <a:pt x="164" y="163"/>
                    <a:pt x="167" y="159"/>
                    <a:pt x="171" y="154"/>
                  </a:cubicBezTo>
                  <a:cubicBezTo>
                    <a:pt x="165" y="150"/>
                    <a:pt x="165" y="150"/>
                    <a:pt x="165" y="150"/>
                  </a:cubicBezTo>
                  <a:cubicBezTo>
                    <a:pt x="165" y="150"/>
                    <a:pt x="165" y="150"/>
                    <a:pt x="165" y="150"/>
                  </a:cubicBezTo>
                  <a:cubicBezTo>
                    <a:pt x="171" y="154"/>
                    <a:pt x="171" y="154"/>
                    <a:pt x="171" y="154"/>
                  </a:cubicBezTo>
                  <a:cubicBezTo>
                    <a:pt x="174" y="150"/>
                    <a:pt x="176" y="146"/>
                    <a:pt x="179" y="141"/>
                  </a:cubicBezTo>
                  <a:cubicBezTo>
                    <a:pt x="183" y="142"/>
                    <a:pt x="187" y="143"/>
                    <a:pt x="191" y="145"/>
                  </a:cubicBezTo>
                  <a:cubicBezTo>
                    <a:pt x="193" y="145"/>
                    <a:pt x="194" y="145"/>
                    <a:pt x="194" y="143"/>
                  </a:cubicBezTo>
                  <a:cubicBezTo>
                    <a:pt x="197" y="138"/>
                    <a:pt x="199" y="132"/>
                    <a:pt x="200" y="126"/>
                  </a:cubicBezTo>
                  <a:cubicBezTo>
                    <a:pt x="200" y="125"/>
                    <a:pt x="200" y="124"/>
                    <a:pt x="198" y="123"/>
                  </a:cubicBezTo>
                  <a:cubicBezTo>
                    <a:pt x="194" y="122"/>
                    <a:pt x="190" y="120"/>
                    <a:pt x="186" y="119"/>
                  </a:cubicBezTo>
                  <a:cubicBezTo>
                    <a:pt x="187" y="114"/>
                    <a:pt x="187" y="108"/>
                    <a:pt x="187" y="103"/>
                  </a:cubicBezTo>
                  <a:cubicBezTo>
                    <a:pt x="180" y="103"/>
                    <a:pt x="180" y="103"/>
                    <a:pt x="180" y="103"/>
                  </a:cubicBezTo>
                  <a:cubicBezTo>
                    <a:pt x="180" y="103"/>
                    <a:pt x="180" y="103"/>
                    <a:pt x="180" y="103"/>
                  </a:cubicBezTo>
                  <a:cubicBezTo>
                    <a:pt x="180" y="103"/>
                    <a:pt x="180" y="103"/>
                    <a:pt x="180" y="103"/>
                  </a:cubicBezTo>
                  <a:cubicBezTo>
                    <a:pt x="187" y="103"/>
                    <a:pt x="187" y="103"/>
                    <a:pt x="187" y="103"/>
                  </a:cubicBezTo>
                  <a:cubicBezTo>
                    <a:pt x="187" y="98"/>
                    <a:pt x="187" y="93"/>
                    <a:pt x="186" y="87"/>
                  </a:cubicBezTo>
                  <a:cubicBezTo>
                    <a:pt x="190" y="86"/>
                    <a:pt x="194" y="85"/>
                    <a:pt x="198" y="83"/>
                  </a:cubicBezTo>
                  <a:cubicBezTo>
                    <a:pt x="200" y="83"/>
                    <a:pt x="200" y="82"/>
                    <a:pt x="200" y="80"/>
                  </a:cubicBezTo>
                  <a:cubicBezTo>
                    <a:pt x="199" y="74"/>
                    <a:pt x="197" y="68"/>
                    <a:pt x="194" y="63"/>
                  </a:cubicBezTo>
                  <a:cubicBezTo>
                    <a:pt x="194" y="62"/>
                    <a:pt x="193" y="61"/>
                    <a:pt x="191" y="62"/>
                  </a:cubicBezTo>
                  <a:cubicBezTo>
                    <a:pt x="187" y="63"/>
                    <a:pt x="183" y="64"/>
                    <a:pt x="179" y="65"/>
                  </a:cubicBezTo>
                  <a:cubicBezTo>
                    <a:pt x="176" y="61"/>
                    <a:pt x="174" y="56"/>
                    <a:pt x="171" y="52"/>
                  </a:cubicBezTo>
                  <a:cubicBezTo>
                    <a:pt x="165" y="56"/>
                    <a:pt x="165" y="56"/>
                    <a:pt x="165" y="56"/>
                  </a:cubicBezTo>
                  <a:cubicBezTo>
                    <a:pt x="165" y="56"/>
                    <a:pt x="165" y="56"/>
                    <a:pt x="165" y="56"/>
                  </a:cubicBezTo>
                  <a:cubicBezTo>
                    <a:pt x="171" y="52"/>
                    <a:pt x="171" y="52"/>
                    <a:pt x="171" y="52"/>
                  </a:cubicBezTo>
                  <a:cubicBezTo>
                    <a:pt x="167" y="48"/>
                    <a:pt x="164" y="44"/>
                    <a:pt x="160" y="40"/>
                  </a:cubicBezTo>
                  <a:cubicBezTo>
                    <a:pt x="163" y="36"/>
                    <a:pt x="165" y="33"/>
                    <a:pt x="168" y="29"/>
                  </a:cubicBezTo>
                  <a:cubicBezTo>
                    <a:pt x="169" y="28"/>
                    <a:pt x="168" y="27"/>
                    <a:pt x="168" y="26"/>
                  </a:cubicBezTo>
                  <a:cubicBezTo>
                    <a:pt x="163" y="22"/>
                    <a:pt x="158" y="18"/>
                    <a:pt x="153" y="15"/>
                  </a:cubicBezTo>
                  <a:cubicBezTo>
                    <a:pt x="152" y="14"/>
                    <a:pt x="150" y="15"/>
                    <a:pt x="150" y="16"/>
                  </a:cubicBezTo>
                  <a:cubicBezTo>
                    <a:pt x="147" y="19"/>
                    <a:pt x="144" y="23"/>
                    <a:pt x="142" y="26"/>
                  </a:cubicBezTo>
                  <a:cubicBezTo>
                    <a:pt x="137" y="24"/>
                    <a:pt x="132" y="22"/>
                    <a:pt x="127" y="20"/>
                  </a:cubicBezTo>
                  <a:cubicBezTo>
                    <a:pt x="125" y="27"/>
                    <a:pt x="125" y="27"/>
                    <a:pt x="125" y="27"/>
                  </a:cubicBezTo>
                  <a:cubicBezTo>
                    <a:pt x="125" y="27"/>
                    <a:pt x="125" y="27"/>
                    <a:pt x="125" y="27"/>
                  </a:cubicBezTo>
                  <a:cubicBezTo>
                    <a:pt x="127" y="20"/>
                    <a:pt x="127" y="20"/>
                    <a:pt x="127" y="20"/>
                  </a:cubicBezTo>
                  <a:cubicBezTo>
                    <a:pt x="122" y="19"/>
                    <a:pt x="117" y="17"/>
                    <a:pt x="112" y="17"/>
                  </a:cubicBezTo>
                  <a:cubicBezTo>
                    <a:pt x="112" y="12"/>
                    <a:pt x="111" y="8"/>
                    <a:pt x="111" y="3"/>
                  </a:cubicBezTo>
                  <a:cubicBezTo>
                    <a:pt x="111" y="2"/>
                    <a:pt x="110" y="1"/>
                    <a:pt x="109" y="1"/>
                  </a:cubicBezTo>
                  <a:cubicBezTo>
                    <a:pt x="103" y="0"/>
                    <a:pt x="97" y="0"/>
                    <a:pt x="91" y="1"/>
                  </a:cubicBezTo>
                  <a:cubicBezTo>
                    <a:pt x="90" y="1"/>
                    <a:pt x="89" y="2"/>
                    <a:pt x="89" y="3"/>
                  </a:cubicBezTo>
                  <a:cubicBezTo>
                    <a:pt x="89" y="8"/>
                    <a:pt x="89" y="12"/>
                    <a:pt x="89" y="17"/>
                  </a:cubicBezTo>
                  <a:cubicBezTo>
                    <a:pt x="83" y="17"/>
                    <a:pt x="78" y="19"/>
                    <a:pt x="73" y="20"/>
                  </a:cubicBezTo>
                  <a:cubicBezTo>
                    <a:pt x="75" y="27"/>
                    <a:pt x="75" y="27"/>
                    <a:pt x="75" y="27"/>
                  </a:cubicBezTo>
                  <a:cubicBezTo>
                    <a:pt x="75" y="27"/>
                    <a:pt x="75" y="27"/>
                    <a:pt x="75" y="27"/>
                  </a:cubicBezTo>
                  <a:cubicBezTo>
                    <a:pt x="73" y="20"/>
                    <a:pt x="73" y="20"/>
                    <a:pt x="73" y="20"/>
                  </a:cubicBezTo>
                  <a:cubicBezTo>
                    <a:pt x="68" y="22"/>
                    <a:pt x="63" y="24"/>
                    <a:pt x="59" y="26"/>
                  </a:cubicBezTo>
                  <a:cubicBezTo>
                    <a:pt x="56" y="23"/>
                    <a:pt x="53" y="19"/>
                    <a:pt x="51" y="16"/>
                  </a:cubicBezTo>
                  <a:cubicBezTo>
                    <a:pt x="50" y="15"/>
                    <a:pt x="49" y="14"/>
                    <a:pt x="47" y="15"/>
                  </a:cubicBezTo>
                  <a:cubicBezTo>
                    <a:pt x="42" y="18"/>
                    <a:pt x="37" y="22"/>
                    <a:pt x="33" y="26"/>
                  </a:cubicBezTo>
                  <a:cubicBezTo>
                    <a:pt x="32" y="27"/>
                    <a:pt x="32" y="28"/>
                    <a:pt x="32" y="29"/>
                  </a:cubicBezTo>
                  <a:cubicBezTo>
                    <a:pt x="35" y="33"/>
                    <a:pt x="37" y="36"/>
                    <a:pt x="40" y="40"/>
                  </a:cubicBezTo>
                  <a:cubicBezTo>
                    <a:pt x="36" y="44"/>
                    <a:pt x="33" y="48"/>
                    <a:pt x="30" y="52"/>
                  </a:cubicBezTo>
                  <a:cubicBezTo>
                    <a:pt x="35" y="56"/>
                    <a:pt x="35" y="56"/>
                    <a:pt x="35" y="56"/>
                  </a:cubicBezTo>
                  <a:cubicBezTo>
                    <a:pt x="35" y="56"/>
                    <a:pt x="35" y="56"/>
                    <a:pt x="35" y="56"/>
                  </a:cubicBezTo>
                  <a:cubicBezTo>
                    <a:pt x="30" y="52"/>
                    <a:pt x="30" y="52"/>
                    <a:pt x="30" y="52"/>
                  </a:cubicBezTo>
                  <a:cubicBezTo>
                    <a:pt x="26" y="56"/>
                    <a:pt x="24" y="61"/>
                    <a:pt x="21" y="65"/>
                  </a:cubicBezTo>
                  <a:cubicBezTo>
                    <a:pt x="17" y="64"/>
                    <a:pt x="13" y="63"/>
                    <a:pt x="9" y="62"/>
                  </a:cubicBezTo>
                  <a:cubicBezTo>
                    <a:pt x="8" y="61"/>
                    <a:pt x="6" y="62"/>
                    <a:pt x="6" y="63"/>
                  </a:cubicBezTo>
                  <a:cubicBezTo>
                    <a:pt x="3" y="68"/>
                    <a:pt x="1" y="74"/>
                    <a:pt x="0" y="80"/>
                  </a:cubicBezTo>
                  <a:cubicBezTo>
                    <a:pt x="0" y="82"/>
                    <a:pt x="0" y="83"/>
                    <a:pt x="2" y="83"/>
                  </a:cubicBezTo>
                  <a:cubicBezTo>
                    <a:pt x="6" y="85"/>
                    <a:pt x="10" y="86"/>
                    <a:pt x="14" y="87"/>
                  </a:cubicBezTo>
                  <a:cubicBezTo>
                    <a:pt x="13" y="93"/>
                    <a:pt x="13" y="98"/>
                    <a:pt x="13" y="103"/>
                  </a:cubicBezTo>
                  <a:cubicBezTo>
                    <a:pt x="20" y="103"/>
                    <a:pt x="20" y="103"/>
                    <a:pt x="20" y="103"/>
                  </a:cubicBezTo>
                  <a:cubicBezTo>
                    <a:pt x="20" y="103"/>
                    <a:pt x="20" y="103"/>
                    <a:pt x="20" y="103"/>
                  </a:cubicBezTo>
                  <a:cubicBezTo>
                    <a:pt x="20" y="103"/>
                    <a:pt x="20" y="103"/>
                    <a:pt x="20" y="103"/>
                  </a:cubicBezTo>
                  <a:cubicBezTo>
                    <a:pt x="13" y="103"/>
                    <a:pt x="13" y="103"/>
                    <a:pt x="13" y="103"/>
                  </a:cubicBezTo>
                  <a:cubicBezTo>
                    <a:pt x="13" y="108"/>
                    <a:pt x="13" y="114"/>
                    <a:pt x="14" y="119"/>
                  </a:cubicBezTo>
                  <a:cubicBezTo>
                    <a:pt x="10" y="120"/>
                    <a:pt x="6" y="122"/>
                    <a:pt x="2" y="123"/>
                  </a:cubicBezTo>
                  <a:cubicBezTo>
                    <a:pt x="0" y="124"/>
                    <a:pt x="0" y="125"/>
                    <a:pt x="0" y="126"/>
                  </a:cubicBezTo>
                  <a:close/>
                  <a:moveTo>
                    <a:pt x="42" y="103"/>
                  </a:moveTo>
                  <a:cubicBezTo>
                    <a:pt x="42" y="71"/>
                    <a:pt x="68" y="45"/>
                    <a:pt x="100" y="45"/>
                  </a:cubicBezTo>
                  <a:cubicBezTo>
                    <a:pt x="132" y="45"/>
                    <a:pt x="159" y="71"/>
                    <a:pt x="159" y="103"/>
                  </a:cubicBezTo>
                  <a:cubicBezTo>
                    <a:pt x="159" y="135"/>
                    <a:pt x="132" y="162"/>
                    <a:pt x="100" y="162"/>
                  </a:cubicBezTo>
                  <a:cubicBezTo>
                    <a:pt x="68" y="162"/>
                    <a:pt x="42" y="135"/>
                    <a:pt x="42" y="103"/>
                  </a:cubicBezTo>
                  <a:close/>
                  <a:moveTo>
                    <a:pt x="213" y="284"/>
                  </a:moveTo>
                  <a:cubicBezTo>
                    <a:pt x="213" y="284"/>
                    <a:pt x="213" y="284"/>
                    <a:pt x="213" y="284"/>
                  </a:cubicBezTo>
                  <a:cubicBezTo>
                    <a:pt x="213" y="284"/>
                    <a:pt x="213" y="284"/>
                    <a:pt x="213" y="284"/>
                  </a:cubicBezTo>
                  <a:close/>
                  <a:moveTo>
                    <a:pt x="180" y="173"/>
                  </a:moveTo>
                  <a:cubicBezTo>
                    <a:pt x="180" y="173"/>
                    <a:pt x="180" y="173"/>
                    <a:pt x="180" y="173"/>
                  </a:cubicBezTo>
                  <a:close/>
                  <a:moveTo>
                    <a:pt x="180" y="173"/>
                  </a:moveTo>
                  <a:cubicBezTo>
                    <a:pt x="184" y="174"/>
                    <a:pt x="189" y="175"/>
                    <a:pt x="193" y="176"/>
                  </a:cubicBezTo>
                  <a:cubicBezTo>
                    <a:pt x="192" y="181"/>
                    <a:pt x="192" y="186"/>
                    <a:pt x="192" y="192"/>
                  </a:cubicBezTo>
                  <a:cubicBezTo>
                    <a:pt x="192" y="192"/>
                    <a:pt x="192" y="192"/>
                    <a:pt x="192" y="192"/>
                  </a:cubicBezTo>
                  <a:cubicBezTo>
                    <a:pt x="192" y="192"/>
                    <a:pt x="192" y="192"/>
                    <a:pt x="192" y="192"/>
                  </a:cubicBezTo>
                  <a:cubicBezTo>
                    <a:pt x="199" y="192"/>
                    <a:pt x="199" y="192"/>
                    <a:pt x="199" y="192"/>
                  </a:cubicBezTo>
                  <a:cubicBezTo>
                    <a:pt x="199" y="192"/>
                    <a:pt x="199" y="192"/>
                    <a:pt x="199" y="192"/>
                  </a:cubicBezTo>
                  <a:cubicBezTo>
                    <a:pt x="192" y="192"/>
                    <a:pt x="192" y="192"/>
                    <a:pt x="192" y="192"/>
                  </a:cubicBezTo>
                  <a:cubicBezTo>
                    <a:pt x="192" y="192"/>
                    <a:pt x="192" y="192"/>
                    <a:pt x="192" y="192"/>
                  </a:cubicBezTo>
                  <a:cubicBezTo>
                    <a:pt x="192" y="192"/>
                    <a:pt x="192" y="192"/>
                    <a:pt x="192" y="192"/>
                  </a:cubicBezTo>
                  <a:cubicBezTo>
                    <a:pt x="192" y="198"/>
                    <a:pt x="192" y="203"/>
                    <a:pt x="193" y="208"/>
                  </a:cubicBezTo>
                  <a:cubicBezTo>
                    <a:pt x="188" y="209"/>
                    <a:pt x="184" y="210"/>
                    <a:pt x="180" y="211"/>
                  </a:cubicBezTo>
                  <a:cubicBezTo>
                    <a:pt x="180" y="211"/>
                    <a:pt x="180" y="211"/>
                    <a:pt x="180" y="211"/>
                  </a:cubicBezTo>
                  <a:cubicBezTo>
                    <a:pt x="179" y="211"/>
                    <a:pt x="178" y="212"/>
                    <a:pt x="178" y="214"/>
                  </a:cubicBezTo>
                  <a:cubicBezTo>
                    <a:pt x="179" y="220"/>
                    <a:pt x="180" y="226"/>
                    <a:pt x="182" y="231"/>
                  </a:cubicBezTo>
                  <a:cubicBezTo>
                    <a:pt x="182" y="231"/>
                    <a:pt x="182" y="232"/>
                    <a:pt x="183" y="232"/>
                  </a:cubicBezTo>
                  <a:cubicBezTo>
                    <a:pt x="183" y="232"/>
                    <a:pt x="184" y="232"/>
                    <a:pt x="184" y="232"/>
                  </a:cubicBezTo>
                  <a:cubicBezTo>
                    <a:pt x="184" y="232"/>
                    <a:pt x="184" y="232"/>
                    <a:pt x="184" y="232"/>
                  </a:cubicBezTo>
                  <a:cubicBezTo>
                    <a:pt x="189" y="232"/>
                    <a:pt x="193" y="231"/>
                    <a:pt x="198" y="230"/>
                  </a:cubicBezTo>
                  <a:cubicBezTo>
                    <a:pt x="199" y="236"/>
                    <a:pt x="201" y="240"/>
                    <a:pt x="203" y="245"/>
                  </a:cubicBezTo>
                  <a:cubicBezTo>
                    <a:pt x="203" y="245"/>
                    <a:pt x="203" y="245"/>
                    <a:pt x="203" y="245"/>
                  </a:cubicBezTo>
                  <a:cubicBezTo>
                    <a:pt x="203" y="245"/>
                    <a:pt x="203" y="245"/>
                    <a:pt x="203" y="245"/>
                  </a:cubicBezTo>
                  <a:cubicBezTo>
                    <a:pt x="210" y="242"/>
                    <a:pt x="210" y="242"/>
                    <a:pt x="210" y="242"/>
                  </a:cubicBezTo>
                  <a:cubicBezTo>
                    <a:pt x="210" y="242"/>
                    <a:pt x="210" y="242"/>
                    <a:pt x="210" y="242"/>
                  </a:cubicBezTo>
                  <a:cubicBezTo>
                    <a:pt x="203" y="245"/>
                    <a:pt x="203" y="245"/>
                    <a:pt x="203" y="245"/>
                  </a:cubicBezTo>
                  <a:cubicBezTo>
                    <a:pt x="203" y="245"/>
                    <a:pt x="203" y="245"/>
                    <a:pt x="203" y="245"/>
                  </a:cubicBezTo>
                  <a:cubicBezTo>
                    <a:pt x="203" y="245"/>
                    <a:pt x="203" y="245"/>
                    <a:pt x="203" y="245"/>
                  </a:cubicBezTo>
                  <a:cubicBezTo>
                    <a:pt x="205" y="250"/>
                    <a:pt x="208" y="255"/>
                    <a:pt x="210" y="259"/>
                  </a:cubicBezTo>
                  <a:cubicBezTo>
                    <a:pt x="207" y="261"/>
                    <a:pt x="203" y="264"/>
                    <a:pt x="200" y="267"/>
                  </a:cubicBezTo>
                  <a:cubicBezTo>
                    <a:pt x="200" y="267"/>
                    <a:pt x="200" y="267"/>
                    <a:pt x="200" y="267"/>
                  </a:cubicBezTo>
                  <a:cubicBezTo>
                    <a:pt x="199" y="267"/>
                    <a:pt x="199" y="268"/>
                    <a:pt x="199" y="269"/>
                  </a:cubicBezTo>
                  <a:cubicBezTo>
                    <a:pt x="199" y="269"/>
                    <a:pt x="199" y="270"/>
                    <a:pt x="199" y="270"/>
                  </a:cubicBezTo>
                  <a:cubicBezTo>
                    <a:pt x="203" y="276"/>
                    <a:pt x="206" y="280"/>
                    <a:pt x="209" y="284"/>
                  </a:cubicBezTo>
                  <a:cubicBezTo>
                    <a:pt x="210" y="285"/>
                    <a:pt x="210" y="285"/>
                    <a:pt x="211" y="285"/>
                  </a:cubicBezTo>
                  <a:cubicBezTo>
                    <a:pt x="212" y="285"/>
                    <a:pt x="212" y="285"/>
                    <a:pt x="213" y="284"/>
                  </a:cubicBezTo>
                  <a:cubicBezTo>
                    <a:pt x="216" y="282"/>
                    <a:pt x="220" y="280"/>
                    <a:pt x="224" y="277"/>
                  </a:cubicBezTo>
                  <a:cubicBezTo>
                    <a:pt x="227" y="281"/>
                    <a:pt x="230" y="284"/>
                    <a:pt x="235" y="288"/>
                  </a:cubicBezTo>
                  <a:cubicBezTo>
                    <a:pt x="235" y="288"/>
                    <a:pt x="235" y="288"/>
                    <a:pt x="235" y="288"/>
                  </a:cubicBezTo>
                  <a:cubicBezTo>
                    <a:pt x="235" y="288"/>
                    <a:pt x="235" y="288"/>
                    <a:pt x="235" y="288"/>
                  </a:cubicBezTo>
                  <a:cubicBezTo>
                    <a:pt x="240" y="283"/>
                    <a:pt x="240" y="283"/>
                    <a:pt x="240" y="283"/>
                  </a:cubicBezTo>
                  <a:cubicBezTo>
                    <a:pt x="240" y="283"/>
                    <a:pt x="240" y="283"/>
                    <a:pt x="240" y="283"/>
                  </a:cubicBezTo>
                  <a:cubicBezTo>
                    <a:pt x="235" y="288"/>
                    <a:pt x="235" y="288"/>
                    <a:pt x="235" y="288"/>
                  </a:cubicBezTo>
                  <a:cubicBezTo>
                    <a:pt x="235" y="288"/>
                    <a:pt x="235" y="288"/>
                    <a:pt x="235" y="288"/>
                  </a:cubicBezTo>
                  <a:cubicBezTo>
                    <a:pt x="235" y="289"/>
                    <a:pt x="235" y="289"/>
                    <a:pt x="235" y="289"/>
                  </a:cubicBezTo>
                  <a:cubicBezTo>
                    <a:pt x="238" y="292"/>
                    <a:pt x="242" y="295"/>
                    <a:pt x="247" y="298"/>
                  </a:cubicBezTo>
                  <a:cubicBezTo>
                    <a:pt x="245" y="302"/>
                    <a:pt x="243" y="306"/>
                    <a:pt x="241" y="310"/>
                  </a:cubicBezTo>
                  <a:cubicBezTo>
                    <a:pt x="241" y="310"/>
                    <a:pt x="241" y="310"/>
                    <a:pt x="241" y="310"/>
                  </a:cubicBezTo>
                  <a:cubicBezTo>
                    <a:pt x="241" y="311"/>
                    <a:pt x="241" y="311"/>
                    <a:pt x="241" y="312"/>
                  </a:cubicBezTo>
                  <a:cubicBezTo>
                    <a:pt x="241" y="312"/>
                    <a:pt x="241" y="313"/>
                    <a:pt x="242" y="313"/>
                  </a:cubicBezTo>
                  <a:cubicBezTo>
                    <a:pt x="247" y="317"/>
                    <a:pt x="252" y="319"/>
                    <a:pt x="257" y="322"/>
                  </a:cubicBezTo>
                  <a:cubicBezTo>
                    <a:pt x="257" y="322"/>
                    <a:pt x="258" y="322"/>
                    <a:pt x="258" y="322"/>
                  </a:cubicBezTo>
                  <a:cubicBezTo>
                    <a:pt x="259" y="322"/>
                    <a:pt x="259" y="321"/>
                    <a:pt x="260" y="321"/>
                  </a:cubicBezTo>
                  <a:cubicBezTo>
                    <a:pt x="260" y="321"/>
                    <a:pt x="260" y="321"/>
                    <a:pt x="260" y="321"/>
                  </a:cubicBezTo>
                  <a:cubicBezTo>
                    <a:pt x="262" y="317"/>
                    <a:pt x="265" y="313"/>
                    <a:pt x="267" y="310"/>
                  </a:cubicBezTo>
                  <a:cubicBezTo>
                    <a:pt x="272" y="312"/>
                    <a:pt x="276" y="314"/>
                    <a:pt x="281" y="315"/>
                  </a:cubicBezTo>
                  <a:cubicBezTo>
                    <a:pt x="281" y="315"/>
                    <a:pt x="281" y="315"/>
                    <a:pt x="281" y="315"/>
                  </a:cubicBezTo>
                  <a:cubicBezTo>
                    <a:pt x="282" y="315"/>
                    <a:pt x="282" y="315"/>
                    <a:pt x="282" y="315"/>
                  </a:cubicBezTo>
                  <a:cubicBezTo>
                    <a:pt x="284" y="309"/>
                    <a:pt x="284" y="309"/>
                    <a:pt x="284" y="309"/>
                  </a:cubicBezTo>
                  <a:cubicBezTo>
                    <a:pt x="282" y="315"/>
                    <a:pt x="282" y="315"/>
                    <a:pt x="282" y="315"/>
                  </a:cubicBezTo>
                  <a:cubicBezTo>
                    <a:pt x="282" y="315"/>
                    <a:pt x="282" y="315"/>
                    <a:pt x="282" y="315"/>
                  </a:cubicBezTo>
                  <a:cubicBezTo>
                    <a:pt x="282" y="315"/>
                    <a:pt x="282" y="315"/>
                    <a:pt x="282" y="315"/>
                  </a:cubicBezTo>
                  <a:cubicBezTo>
                    <a:pt x="286" y="317"/>
                    <a:pt x="291" y="318"/>
                    <a:pt x="297" y="319"/>
                  </a:cubicBezTo>
                  <a:cubicBezTo>
                    <a:pt x="296" y="324"/>
                    <a:pt x="296" y="328"/>
                    <a:pt x="296" y="333"/>
                  </a:cubicBezTo>
                  <a:cubicBezTo>
                    <a:pt x="296" y="333"/>
                    <a:pt x="296" y="333"/>
                    <a:pt x="296" y="333"/>
                  </a:cubicBezTo>
                  <a:cubicBezTo>
                    <a:pt x="296" y="333"/>
                    <a:pt x="296" y="334"/>
                    <a:pt x="296" y="334"/>
                  </a:cubicBezTo>
                  <a:cubicBezTo>
                    <a:pt x="297" y="335"/>
                    <a:pt x="297" y="335"/>
                    <a:pt x="298" y="335"/>
                  </a:cubicBezTo>
                  <a:cubicBezTo>
                    <a:pt x="303" y="336"/>
                    <a:pt x="309" y="337"/>
                    <a:pt x="315" y="337"/>
                  </a:cubicBezTo>
                  <a:cubicBezTo>
                    <a:pt x="316" y="337"/>
                    <a:pt x="316" y="337"/>
                    <a:pt x="317" y="336"/>
                  </a:cubicBezTo>
                  <a:cubicBezTo>
                    <a:pt x="317" y="336"/>
                    <a:pt x="317" y="335"/>
                    <a:pt x="317" y="335"/>
                  </a:cubicBezTo>
                  <a:cubicBezTo>
                    <a:pt x="317" y="335"/>
                    <a:pt x="317" y="335"/>
                    <a:pt x="317" y="335"/>
                  </a:cubicBezTo>
                  <a:cubicBezTo>
                    <a:pt x="318" y="330"/>
                    <a:pt x="319" y="326"/>
                    <a:pt x="320" y="322"/>
                  </a:cubicBezTo>
                  <a:cubicBezTo>
                    <a:pt x="324" y="322"/>
                    <a:pt x="329" y="322"/>
                    <a:pt x="335" y="321"/>
                  </a:cubicBezTo>
                  <a:cubicBezTo>
                    <a:pt x="335" y="321"/>
                    <a:pt x="335" y="321"/>
                    <a:pt x="335" y="321"/>
                  </a:cubicBezTo>
                  <a:cubicBezTo>
                    <a:pt x="335" y="321"/>
                    <a:pt x="335" y="321"/>
                    <a:pt x="335" y="321"/>
                  </a:cubicBezTo>
                  <a:cubicBezTo>
                    <a:pt x="334" y="314"/>
                    <a:pt x="334" y="314"/>
                    <a:pt x="334" y="314"/>
                  </a:cubicBezTo>
                  <a:cubicBezTo>
                    <a:pt x="334" y="314"/>
                    <a:pt x="334" y="314"/>
                    <a:pt x="334" y="314"/>
                  </a:cubicBezTo>
                  <a:cubicBezTo>
                    <a:pt x="335" y="321"/>
                    <a:pt x="335" y="321"/>
                    <a:pt x="335" y="321"/>
                  </a:cubicBezTo>
                  <a:cubicBezTo>
                    <a:pt x="335" y="321"/>
                    <a:pt x="335" y="321"/>
                    <a:pt x="335" y="321"/>
                  </a:cubicBezTo>
                  <a:cubicBezTo>
                    <a:pt x="335" y="321"/>
                    <a:pt x="335" y="321"/>
                    <a:pt x="335" y="321"/>
                  </a:cubicBezTo>
                  <a:cubicBezTo>
                    <a:pt x="340" y="321"/>
                    <a:pt x="345" y="320"/>
                    <a:pt x="351" y="319"/>
                  </a:cubicBezTo>
                  <a:cubicBezTo>
                    <a:pt x="352" y="323"/>
                    <a:pt x="354" y="327"/>
                    <a:pt x="355" y="331"/>
                  </a:cubicBezTo>
                  <a:cubicBezTo>
                    <a:pt x="356" y="331"/>
                    <a:pt x="356" y="332"/>
                    <a:pt x="357" y="332"/>
                  </a:cubicBezTo>
                  <a:cubicBezTo>
                    <a:pt x="357" y="333"/>
                    <a:pt x="358" y="333"/>
                    <a:pt x="358" y="333"/>
                  </a:cubicBezTo>
                  <a:cubicBezTo>
                    <a:pt x="365" y="331"/>
                    <a:pt x="370" y="329"/>
                    <a:pt x="375" y="327"/>
                  </a:cubicBezTo>
                  <a:cubicBezTo>
                    <a:pt x="375" y="327"/>
                    <a:pt x="376" y="327"/>
                    <a:pt x="376" y="326"/>
                  </a:cubicBezTo>
                  <a:cubicBezTo>
                    <a:pt x="376" y="325"/>
                    <a:pt x="376" y="325"/>
                    <a:pt x="376" y="324"/>
                  </a:cubicBezTo>
                  <a:cubicBezTo>
                    <a:pt x="376" y="324"/>
                    <a:pt x="376" y="324"/>
                    <a:pt x="376" y="324"/>
                  </a:cubicBezTo>
                  <a:cubicBezTo>
                    <a:pt x="375" y="320"/>
                    <a:pt x="374" y="316"/>
                    <a:pt x="373" y="311"/>
                  </a:cubicBezTo>
                  <a:cubicBezTo>
                    <a:pt x="377" y="310"/>
                    <a:pt x="382" y="307"/>
                    <a:pt x="386" y="304"/>
                  </a:cubicBezTo>
                  <a:cubicBezTo>
                    <a:pt x="387" y="304"/>
                    <a:pt x="387" y="304"/>
                    <a:pt x="387" y="304"/>
                  </a:cubicBezTo>
                  <a:cubicBezTo>
                    <a:pt x="386" y="304"/>
                    <a:pt x="386" y="304"/>
                    <a:pt x="386" y="304"/>
                  </a:cubicBezTo>
                  <a:cubicBezTo>
                    <a:pt x="383" y="298"/>
                    <a:pt x="383" y="298"/>
                    <a:pt x="383" y="298"/>
                  </a:cubicBezTo>
                  <a:cubicBezTo>
                    <a:pt x="383" y="298"/>
                    <a:pt x="383" y="298"/>
                    <a:pt x="383" y="298"/>
                  </a:cubicBezTo>
                  <a:cubicBezTo>
                    <a:pt x="386" y="304"/>
                    <a:pt x="386" y="304"/>
                    <a:pt x="386" y="304"/>
                  </a:cubicBezTo>
                  <a:cubicBezTo>
                    <a:pt x="387" y="304"/>
                    <a:pt x="387" y="304"/>
                    <a:pt x="387" y="304"/>
                  </a:cubicBezTo>
                  <a:cubicBezTo>
                    <a:pt x="387" y="304"/>
                    <a:pt x="387" y="304"/>
                    <a:pt x="387" y="304"/>
                  </a:cubicBezTo>
                  <a:cubicBezTo>
                    <a:pt x="391" y="302"/>
                    <a:pt x="395" y="299"/>
                    <a:pt x="400" y="296"/>
                  </a:cubicBezTo>
                  <a:cubicBezTo>
                    <a:pt x="403" y="299"/>
                    <a:pt x="406" y="302"/>
                    <a:pt x="409" y="305"/>
                  </a:cubicBezTo>
                  <a:cubicBezTo>
                    <a:pt x="409" y="305"/>
                    <a:pt x="409" y="305"/>
                    <a:pt x="409" y="305"/>
                  </a:cubicBezTo>
                  <a:cubicBezTo>
                    <a:pt x="409" y="306"/>
                    <a:pt x="410" y="306"/>
                    <a:pt x="411" y="306"/>
                  </a:cubicBezTo>
                  <a:cubicBezTo>
                    <a:pt x="411" y="306"/>
                    <a:pt x="412" y="306"/>
                    <a:pt x="412" y="305"/>
                  </a:cubicBezTo>
                  <a:cubicBezTo>
                    <a:pt x="416" y="302"/>
                    <a:pt x="421" y="298"/>
                    <a:pt x="425" y="294"/>
                  </a:cubicBezTo>
                  <a:cubicBezTo>
                    <a:pt x="425" y="293"/>
                    <a:pt x="426" y="293"/>
                    <a:pt x="426" y="292"/>
                  </a:cubicBezTo>
                  <a:cubicBezTo>
                    <a:pt x="426" y="292"/>
                    <a:pt x="425" y="291"/>
                    <a:pt x="425" y="291"/>
                  </a:cubicBezTo>
                  <a:cubicBezTo>
                    <a:pt x="425" y="291"/>
                    <a:pt x="425" y="291"/>
                    <a:pt x="425" y="291"/>
                  </a:cubicBezTo>
                  <a:cubicBezTo>
                    <a:pt x="422" y="287"/>
                    <a:pt x="419" y="284"/>
                    <a:pt x="417" y="280"/>
                  </a:cubicBezTo>
                  <a:cubicBezTo>
                    <a:pt x="420" y="277"/>
                    <a:pt x="424" y="273"/>
                    <a:pt x="427" y="268"/>
                  </a:cubicBezTo>
                  <a:cubicBezTo>
                    <a:pt x="427" y="268"/>
                    <a:pt x="427" y="268"/>
                    <a:pt x="427" y="268"/>
                  </a:cubicBezTo>
                  <a:cubicBezTo>
                    <a:pt x="427" y="268"/>
                    <a:pt x="427" y="268"/>
                    <a:pt x="427" y="268"/>
                  </a:cubicBezTo>
                  <a:cubicBezTo>
                    <a:pt x="421" y="264"/>
                    <a:pt x="421" y="264"/>
                    <a:pt x="421" y="264"/>
                  </a:cubicBezTo>
                  <a:cubicBezTo>
                    <a:pt x="421" y="264"/>
                    <a:pt x="421" y="264"/>
                    <a:pt x="421" y="264"/>
                  </a:cubicBezTo>
                  <a:cubicBezTo>
                    <a:pt x="427" y="268"/>
                    <a:pt x="427" y="268"/>
                    <a:pt x="427" y="268"/>
                  </a:cubicBezTo>
                  <a:cubicBezTo>
                    <a:pt x="427" y="268"/>
                    <a:pt x="427" y="268"/>
                    <a:pt x="427" y="268"/>
                  </a:cubicBezTo>
                  <a:cubicBezTo>
                    <a:pt x="427" y="268"/>
                    <a:pt x="427" y="268"/>
                    <a:pt x="427" y="268"/>
                  </a:cubicBezTo>
                  <a:cubicBezTo>
                    <a:pt x="430" y="264"/>
                    <a:pt x="432" y="260"/>
                    <a:pt x="435" y="255"/>
                  </a:cubicBezTo>
                  <a:cubicBezTo>
                    <a:pt x="439" y="257"/>
                    <a:pt x="444" y="258"/>
                    <a:pt x="447" y="260"/>
                  </a:cubicBezTo>
                  <a:cubicBezTo>
                    <a:pt x="447" y="260"/>
                    <a:pt x="447" y="260"/>
                    <a:pt x="447" y="260"/>
                  </a:cubicBezTo>
                  <a:cubicBezTo>
                    <a:pt x="448" y="260"/>
                    <a:pt x="449" y="260"/>
                    <a:pt x="449" y="260"/>
                  </a:cubicBezTo>
                  <a:cubicBezTo>
                    <a:pt x="450" y="260"/>
                    <a:pt x="450" y="259"/>
                    <a:pt x="451" y="259"/>
                  </a:cubicBezTo>
                  <a:cubicBezTo>
                    <a:pt x="453" y="254"/>
                    <a:pt x="455" y="249"/>
                    <a:pt x="458" y="243"/>
                  </a:cubicBezTo>
                  <a:cubicBezTo>
                    <a:pt x="458" y="243"/>
                    <a:pt x="458" y="242"/>
                    <a:pt x="458" y="241"/>
                  </a:cubicBezTo>
                  <a:cubicBezTo>
                    <a:pt x="457" y="241"/>
                    <a:pt x="457" y="240"/>
                    <a:pt x="456" y="240"/>
                  </a:cubicBezTo>
                  <a:cubicBezTo>
                    <a:pt x="452" y="238"/>
                    <a:pt x="448" y="236"/>
                    <a:pt x="444" y="234"/>
                  </a:cubicBezTo>
                  <a:cubicBezTo>
                    <a:pt x="446" y="229"/>
                    <a:pt x="448" y="223"/>
                    <a:pt x="449" y="219"/>
                  </a:cubicBezTo>
                  <a:cubicBezTo>
                    <a:pt x="449" y="219"/>
                    <a:pt x="449" y="219"/>
                    <a:pt x="449" y="219"/>
                  </a:cubicBezTo>
                  <a:cubicBezTo>
                    <a:pt x="449" y="219"/>
                    <a:pt x="449" y="219"/>
                    <a:pt x="449" y="219"/>
                  </a:cubicBezTo>
                  <a:cubicBezTo>
                    <a:pt x="442" y="217"/>
                    <a:pt x="442" y="217"/>
                    <a:pt x="442" y="217"/>
                  </a:cubicBezTo>
                  <a:cubicBezTo>
                    <a:pt x="442" y="217"/>
                    <a:pt x="442" y="217"/>
                    <a:pt x="442" y="217"/>
                  </a:cubicBezTo>
                  <a:cubicBezTo>
                    <a:pt x="449" y="219"/>
                    <a:pt x="449" y="219"/>
                    <a:pt x="449" y="219"/>
                  </a:cubicBezTo>
                  <a:cubicBezTo>
                    <a:pt x="449" y="219"/>
                    <a:pt x="449" y="219"/>
                    <a:pt x="449" y="219"/>
                  </a:cubicBezTo>
                  <a:cubicBezTo>
                    <a:pt x="449" y="219"/>
                    <a:pt x="449" y="219"/>
                    <a:pt x="449" y="219"/>
                  </a:cubicBezTo>
                  <a:cubicBezTo>
                    <a:pt x="450" y="213"/>
                    <a:pt x="451" y="208"/>
                    <a:pt x="451" y="204"/>
                  </a:cubicBezTo>
                  <a:cubicBezTo>
                    <a:pt x="455" y="203"/>
                    <a:pt x="460" y="203"/>
                    <a:pt x="464" y="203"/>
                  </a:cubicBezTo>
                  <a:cubicBezTo>
                    <a:pt x="464" y="203"/>
                    <a:pt x="464" y="203"/>
                    <a:pt x="464" y="203"/>
                  </a:cubicBezTo>
                  <a:cubicBezTo>
                    <a:pt x="465" y="203"/>
                    <a:pt x="465" y="203"/>
                    <a:pt x="466" y="202"/>
                  </a:cubicBezTo>
                  <a:cubicBezTo>
                    <a:pt x="466" y="202"/>
                    <a:pt x="467" y="201"/>
                    <a:pt x="467" y="201"/>
                  </a:cubicBezTo>
                  <a:cubicBezTo>
                    <a:pt x="467" y="195"/>
                    <a:pt x="467" y="189"/>
                    <a:pt x="467" y="183"/>
                  </a:cubicBezTo>
                  <a:cubicBezTo>
                    <a:pt x="467" y="183"/>
                    <a:pt x="466" y="182"/>
                    <a:pt x="466" y="182"/>
                  </a:cubicBezTo>
                  <a:cubicBezTo>
                    <a:pt x="465" y="181"/>
                    <a:pt x="465" y="181"/>
                    <a:pt x="464" y="181"/>
                  </a:cubicBezTo>
                  <a:cubicBezTo>
                    <a:pt x="464" y="181"/>
                    <a:pt x="464" y="181"/>
                    <a:pt x="464" y="181"/>
                  </a:cubicBezTo>
                  <a:cubicBezTo>
                    <a:pt x="460" y="181"/>
                    <a:pt x="455" y="181"/>
                    <a:pt x="451" y="180"/>
                  </a:cubicBezTo>
                  <a:cubicBezTo>
                    <a:pt x="451" y="176"/>
                    <a:pt x="450" y="171"/>
                    <a:pt x="449" y="165"/>
                  </a:cubicBezTo>
                  <a:cubicBezTo>
                    <a:pt x="449" y="165"/>
                    <a:pt x="449" y="165"/>
                    <a:pt x="449" y="165"/>
                  </a:cubicBezTo>
                  <a:cubicBezTo>
                    <a:pt x="449" y="165"/>
                    <a:pt x="449" y="165"/>
                    <a:pt x="449" y="165"/>
                  </a:cubicBezTo>
                  <a:cubicBezTo>
                    <a:pt x="442" y="166"/>
                    <a:pt x="442" y="166"/>
                    <a:pt x="442" y="166"/>
                  </a:cubicBezTo>
                  <a:cubicBezTo>
                    <a:pt x="442" y="166"/>
                    <a:pt x="442" y="166"/>
                    <a:pt x="442" y="166"/>
                  </a:cubicBezTo>
                  <a:cubicBezTo>
                    <a:pt x="449" y="165"/>
                    <a:pt x="449" y="165"/>
                    <a:pt x="449" y="165"/>
                  </a:cubicBezTo>
                  <a:cubicBezTo>
                    <a:pt x="449" y="165"/>
                    <a:pt x="449" y="165"/>
                    <a:pt x="449" y="165"/>
                  </a:cubicBezTo>
                  <a:cubicBezTo>
                    <a:pt x="449" y="165"/>
                    <a:pt x="449" y="165"/>
                    <a:pt x="449" y="165"/>
                  </a:cubicBezTo>
                  <a:cubicBezTo>
                    <a:pt x="448" y="161"/>
                    <a:pt x="446" y="155"/>
                    <a:pt x="444" y="150"/>
                  </a:cubicBezTo>
                  <a:cubicBezTo>
                    <a:pt x="448" y="148"/>
                    <a:pt x="452" y="146"/>
                    <a:pt x="456" y="144"/>
                  </a:cubicBezTo>
                  <a:cubicBezTo>
                    <a:pt x="457" y="144"/>
                    <a:pt x="457" y="143"/>
                    <a:pt x="458" y="143"/>
                  </a:cubicBezTo>
                  <a:cubicBezTo>
                    <a:pt x="458" y="142"/>
                    <a:pt x="458" y="141"/>
                    <a:pt x="458" y="141"/>
                  </a:cubicBezTo>
                  <a:cubicBezTo>
                    <a:pt x="455" y="135"/>
                    <a:pt x="453" y="130"/>
                    <a:pt x="451" y="125"/>
                  </a:cubicBezTo>
                  <a:cubicBezTo>
                    <a:pt x="450" y="125"/>
                    <a:pt x="450" y="124"/>
                    <a:pt x="449" y="124"/>
                  </a:cubicBezTo>
                  <a:cubicBezTo>
                    <a:pt x="449" y="124"/>
                    <a:pt x="448" y="124"/>
                    <a:pt x="447" y="124"/>
                  </a:cubicBezTo>
                  <a:cubicBezTo>
                    <a:pt x="447" y="124"/>
                    <a:pt x="447" y="124"/>
                    <a:pt x="447" y="124"/>
                  </a:cubicBezTo>
                  <a:cubicBezTo>
                    <a:pt x="443" y="126"/>
                    <a:pt x="439" y="127"/>
                    <a:pt x="435" y="129"/>
                  </a:cubicBezTo>
                  <a:cubicBezTo>
                    <a:pt x="432" y="124"/>
                    <a:pt x="430" y="120"/>
                    <a:pt x="427" y="116"/>
                  </a:cubicBezTo>
                  <a:cubicBezTo>
                    <a:pt x="427" y="116"/>
                    <a:pt x="427" y="116"/>
                    <a:pt x="427" y="116"/>
                  </a:cubicBezTo>
                  <a:cubicBezTo>
                    <a:pt x="427" y="116"/>
                    <a:pt x="427" y="116"/>
                    <a:pt x="427" y="116"/>
                  </a:cubicBezTo>
                  <a:cubicBezTo>
                    <a:pt x="421" y="120"/>
                    <a:pt x="421" y="120"/>
                    <a:pt x="421" y="120"/>
                  </a:cubicBezTo>
                  <a:cubicBezTo>
                    <a:pt x="421" y="120"/>
                    <a:pt x="421" y="120"/>
                    <a:pt x="421" y="120"/>
                  </a:cubicBezTo>
                  <a:cubicBezTo>
                    <a:pt x="427" y="116"/>
                    <a:pt x="427" y="116"/>
                    <a:pt x="427" y="116"/>
                  </a:cubicBezTo>
                  <a:cubicBezTo>
                    <a:pt x="427" y="116"/>
                    <a:pt x="427" y="116"/>
                    <a:pt x="427" y="116"/>
                  </a:cubicBezTo>
                  <a:cubicBezTo>
                    <a:pt x="427" y="116"/>
                    <a:pt x="427" y="116"/>
                    <a:pt x="427" y="116"/>
                  </a:cubicBezTo>
                  <a:cubicBezTo>
                    <a:pt x="424" y="111"/>
                    <a:pt x="420" y="107"/>
                    <a:pt x="417" y="104"/>
                  </a:cubicBezTo>
                  <a:cubicBezTo>
                    <a:pt x="419" y="100"/>
                    <a:pt x="422" y="97"/>
                    <a:pt x="425" y="93"/>
                  </a:cubicBezTo>
                  <a:cubicBezTo>
                    <a:pt x="425" y="93"/>
                    <a:pt x="425" y="93"/>
                    <a:pt x="425" y="93"/>
                  </a:cubicBezTo>
                  <a:cubicBezTo>
                    <a:pt x="425" y="93"/>
                    <a:pt x="426" y="92"/>
                    <a:pt x="426" y="92"/>
                  </a:cubicBezTo>
                  <a:cubicBezTo>
                    <a:pt x="426" y="91"/>
                    <a:pt x="425" y="90"/>
                    <a:pt x="425" y="90"/>
                  </a:cubicBezTo>
                  <a:cubicBezTo>
                    <a:pt x="421" y="86"/>
                    <a:pt x="416" y="82"/>
                    <a:pt x="412" y="78"/>
                  </a:cubicBezTo>
                  <a:cubicBezTo>
                    <a:pt x="412" y="78"/>
                    <a:pt x="411" y="78"/>
                    <a:pt x="411" y="78"/>
                  </a:cubicBezTo>
                  <a:cubicBezTo>
                    <a:pt x="410" y="78"/>
                    <a:pt x="409" y="78"/>
                    <a:pt x="409" y="79"/>
                  </a:cubicBezTo>
                  <a:cubicBezTo>
                    <a:pt x="409" y="79"/>
                    <a:pt x="409" y="79"/>
                    <a:pt x="409" y="79"/>
                  </a:cubicBezTo>
                  <a:cubicBezTo>
                    <a:pt x="406" y="82"/>
                    <a:pt x="403" y="85"/>
                    <a:pt x="400" y="88"/>
                  </a:cubicBezTo>
                  <a:cubicBezTo>
                    <a:pt x="395" y="85"/>
                    <a:pt x="391" y="82"/>
                    <a:pt x="387" y="80"/>
                  </a:cubicBezTo>
                  <a:cubicBezTo>
                    <a:pt x="387" y="80"/>
                    <a:pt x="387" y="80"/>
                    <a:pt x="387" y="80"/>
                  </a:cubicBezTo>
                  <a:cubicBezTo>
                    <a:pt x="386" y="80"/>
                    <a:pt x="386" y="80"/>
                    <a:pt x="386" y="80"/>
                  </a:cubicBezTo>
                  <a:cubicBezTo>
                    <a:pt x="383" y="86"/>
                    <a:pt x="383" y="86"/>
                    <a:pt x="383" y="86"/>
                  </a:cubicBezTo>
                  <a:cubicBezTo>
                    <a:pt x="386" y="80"/>
                    <a:pt x="386" y="80"/>
                    <a:pt x="386" y="80"/>
                  </a:cubicBezTo>
                  <a:cubicBezTo>
                    <a:pt x="387" y="80"/>
                    <a:pt x="387" y="80"/>
                    <a:pt x="387" y="80"/>
                  </a:cubicBezTo>
                  <a:cubicBezTo>
                    <a:pt x="386" y="80"/>
                    <a:pt x="386" y="80"/>
                    <a:pt x="386" y="80"/>
                  </a:cubicBezTo>
                  <a:cubicBezTo>
                    <a:pt x="382" y="77"/>
                    <a:pt x="377" y="74"/>
                    <a:pt x="373" y="73"/>
                  </a:cubicBezTo>
                  <a:cubicBezTo>
                    <a:pt x="374" y="68"/>
                    <a:pt x="375" y="64"/>
                    <a:pt x="376" y="60"/>
                  </a:cubicBezTo>
                  <a:cubicBezTo>
                    <a:pt x="376" y="60"/>
                    <a:pt x="376" y="60"/>
                    <a:pt x="376" y="60"/>
                  </a:cubicBezTo>
                  <a:cubicBezTo>
                    <a:pt x="376" y="59"/>
                    <a:pt x="376" y="59"/>
                    <a:pt x="376" y="58"/>
                  </a:cubicBezTo>
                  <a:cubicBezTo>
                    <a:pt x="376" y="57"/>
                    <a:pt x="375" y="57"/>
                    <a:pt x="375" y="57"/>
                  </a:cubicBezTo>
                  <a:cubicBezTo>
                    <a:pt x="370" y="55"/>
                    <a:pt x="365" y="53"/>
                    <a:pt x="358" y="51"/>
                  </a:cubicBezTo>
                  <a:cubicBezTo>
                    <a:pt x="358" y="51"/>
                    <a:pt x="357" y="51"/>
                    <a:pt x="357" y="52"/>
                  </a:cubicBezTo>
                  <a:cubicBezTo>
                    <a:pt x="356" y="52"/>
                    <a:pt x="356" y="53"/>
                    <a:pt x="355" y="53"/>
                  </a:cubicBezTo>
                  <a:cubicBezTo>
                    <a:pt x="355" y="53"/>
                    <a:pt x="355" y="53"/>
                    <a:pt x="355" y="53"/>
                  </a:cubicBezTo>
                  <a:cubicBezTo>
                    <a:pt x="354" y="57"/>
                    <a:pt x="352" y="61"/>
                    <a:pt x="351" y="65"/>
                  </a:cubicBezTo>
                  <a:cubicBezTo>
                    <a:pt x="345" y="64"/>
                    <a:pt x="340" y="63"/>
                    <a:pt x="335" y="63"/>
                  </a:cubicBezTo>
                  <a:cubicBezTo>
                    <a:pt x="335" y="63"/>
                    <a:pt x="335" y="63"/>
                    <a:pt x="335" y="63"/>
                  </a:cubicBezTo>
                  <a:cubicBezTo>
                    <a:pt x="335" y="63"/>
                    <a:pt x="335" y="63"/>
                    <a:pt x="335" y="63"/>
                  </a:cubicBezTo>
                  <a:cubicBezTo>
                    <a:pt x="334" y="70"/>
                    <a:pt x="334" y="70"/>
                    <a:pt x="334" y="70"/>
                  </a:cubicBezTo>
                  <a:cubicBezTo>
                    <a:pt x="334" y="70"/>
                    <a:pt x="334" y="70"/>
                    <a:pt x="334" y="70"/>
                  </a:cubicBezTo>
                  <a:cubicBezTo>
                    <a:pt x="335" y="63"/>
                    <a:pt x="335" y="63"/>
                    <a:pt x="335" y="63"/>
                  </a:cubicBezTo>
                  <a:cubicBezTo>
                    <a:pt x="335" y="63"/>
                    <a:pt x="335" y="63"/>
                    <a:pt x="335" y="63"/>
                  </a:cubicBezTo>
                  <a:cubicBezTo>
                    <a:pt x="335" y="63"/>
                    <a:pt x="335" y="63"/>
                    <a:pt x="335" y="63"/>
                  </a:cubicBezTo>
                  <a:cubicBezTo>
                    <a:pt x="329" y="62"/>
                    <a:pt x="324" y="62"/>
                    <a:pt x="320" y="62"/>
                  </a:cubicBezTo>
                  <a:cubicBezTo>
                    <a:pt x="319" y="58"/>
                    <a:pt x="318" y="53"/>
                    <a:pt x="317" y="49"/>
                  </a:cubicBezTo>
                  <a:cubicBezTo>
                    <a:pt x="317" y="49"/>
                    <a:pt x="317" y="49"/>
                    <a:pt x="317" y="49"/>
                  </a:cubicBezTo>
                  <a:cubicBezTo>
                    <a:pt x="317" y="49"/>
                    <a:pt x="317" y="48"/>
                    <a:pt x="317" y="48"/>
                  </a:cubicBezTo>
                  <a:cubicBezTo>
                    <a:pt x="316" y="47"/>
                    <a:pt x="316" y="47"/>
                    <a:pt x="315" y="47"/>
                  </a:cubicBezTo>
                  <a:cubicBezTo>
                    <a:pt x="309" y="47"/>
                    <a:pt x="303" y="48"/>
                    <a:pt x="298" y="49"/>
                  </a:cubicBezTo>
                  <a:cubicBezTo>
                    <a:pt x="297" y="49"/>
                    <a:pt x="297" y="49"/>
                    <a:pt x="296" y="50"/>
                  </a:cubicBezTo>
                  <a:cubicBezTo>
                    <a:pt x="296" y="50"/>
                    <a:pt x="296" y="51"/>
                    <a:pt x="296" y="51"/>
                  </a:cubicBezTo>
                  <a:cubicBezTo>
                    <a:pt x="296" y="51"/>
                    <a:pt x="296" y="51"/>
                    <a:pt x="296" y="51"/>
                  </a:cubicBezTo>
                  <a:cubicBezTo>
                    <a:pt x="296" y="56"/>
                    <a:pt x="296" y="60"/>
                    <a:pt x="297" y="65"/>
                  </a:cubicBezTo>
                  <a:cubicBezTo>
                    <a:pt x="291" y="66"/>
                    <a:pt x="286" y="67"/>
                    <a:pt x="282" y="68"/>
                  </a:cubicBezTo>
                  <a:cubicBezTo>
                    <a:pt x="282" y="68"/>
                    <a:pt x="282" y="68"/>
                    <a:pt x="282" y="68"/>
                  </a:cubicBezTo>
                  <a:cubicBezTo>
                    <a:pt x="282" y="69"/>
                    <a:pt x="282" y="69"/>
                    <a:pt x="282" y="69"/>
                  </a:cubicBezTo>
                  <a:cubicBezTo>
                    <a:pt x="284" y="75"/>
                    <a:pt x="284" y="75"/>
                    <a:pt x="284" y="75"/>
                  </a:cubicBezTo>
                  <a:cubicBezTo>
                    <a:pt x="284" y="75"/>
                    <a:pt x="284" y="75"/>
                    <a:pt x="284" y="75"/>
                  </a:cubicBezTo>
                  <a:cubicBezTo>
                    <a:pt x="282" y="69"/>
                    <a:pt x="282" y="69"/>
                    <a:pt x="282" y="69"/>
                  </a:cubicBezTo>
                  <a:cubicBezTo>
                    <a:pt x="281" y="69"/>
                    <a:pt x="281" y="69"/>
                    <a:pt x="281" y="69"/>
                  </a:cubicBezTo>
                  <a:cubicBezTo>
                    <a:pt x="281" y="69"/>
                    <a:pt x="281" y="69"/>
                    <a:pt x="281" y="69"/>
                  </a:cubicBezTo>
                  <a:cubicBezTo>
                    <a:pt x="276" y="70"/>
                    <a:pt x="272" y="72"/>
                    <a:pt x="267" y="74"/>
                  </a:cubicBezTo>
                  <a:cubicBezTo>
                    <a:pt x="265" y="70"/>
                    <a:pt x="262" y="67"/>
                    <a:pt x="260" y="63"/>
                  </a:cubicBezTo>
                  <a:cubicBezTo>
                    <a:pt x="259" y="63"/>
                    <a:pt x="259" y="62"/>
                    <a:pt x="258" y="62"/>
                  </a:cubicBezTo>
                  <a:cubicBezTo>
                    <a:pt x="258" y="62"/>
                    <a:pt x="257" y="62"/>
                    <a:pt x="257" y="62"/>
                  </a:cubicBezTo>
                  <a:cubicBezTo>
                    <a:pt x="252" y="64"/>
                    <a:pt x="247" y="67"/>
                    <a:pt x="242" y="71"/>
                  </a:cubicBezTo>
                  <a:cubicBezTo>
                    <a:pt x="241" y="71"/>
                    <a:pt x="241" y="72"/>
                    <a:pt x="241" y="72"/>
                  </a:cubicBezTo>
                  <a:cubicBezTo>
                    <a:pt x="241" y="73"/>
                    <a:pt x="241" y="73"/>
                    <a:pt x="241" y="74"/>
                  </a:cubicBezTo>
                  <a:cubicBezTo>
                    <a:pt x="243" y="78"/>
                    <a:pt x="245" y="82"/>
                    <a:pt x="247" y="86"/>
                  </a:cubicBezTo>
                  <a:cubicBezTo>
                    <a:pt x="242" y="89"/>
                    <a:pt x="238" y="92"/>
                    <a:pt x="235" y="95"/>
                  </a:cubicBezTo>
                  <a:cubicBezTo>
                    <a:pt x="235" y="96"/>
                    <a:pt x="235" y="96"/>
                    <a:pt x="235" y="96"/>
                  </a:cubicBezTo>
                  <a:cubicBezTo>
                    <a:pt x="235" y="96"/>
                    <a:pt x="235" y="96"/>
                    <a:pt x="235" y="96"/>
                  </a:cubicBezTo>
                  <a:cubicBezTo>
                    <a:pt x="240" y="101"/>
                    <a:pt x="240" y="101"/>
                    <a:pt x="240" y="101"/>
                  </a:cubicBezTo>
                  <a:cubicBezTo>
                    <a:pt x="240" y="101"/>
                    <a:pt x="240" y="101"/>
                    <a:pt x="240" y="101"/>
                  </a:cubicBezTo>
                  <a:cubicBezTo>
                    <a:pt x="235" y="96"/>
                    <a:pt x="235" y="96"/>
                    <a:pt x="235" y="96"/>
                  </a:cubicBezTo>
                  <a:cubicBezTo>
                    <a:pt x="235" y="96"/>
                    <a:pt x="235" y="96"/>
                    <a:pt x="235" y="96"/>
                  </a:cubicBezTo>
                  <a:cubicBezTo>
                    <a:pt x="235" y="96"/>
                    <a:pt x="235" y="96"/>
                    <a:pt x="235" y="96"/>
                  </a:cubicBezTo>
                  <a:cubicBezTo>
                    <a:pt x="230" y="100"/>
                    <a:pt x="227" y="103"/>
                    <a:pt x="224" y="107"/>
                  </a:cubicBezTo>
                  <a:cubicBezTo>
                    <a:pt x="220" y="104"/>
                    <a:pt x="216" y="102"/>
                    <a:pt x="213" y="100"/>
                  </a:cubicBezTo>
                  <a:cubicBezTo>
                    <a:pt x="212" y="99"/>
                    <a:pt x="212" y="99"/>
                    <a:pt x="211" y="99"/>
                  </a:cubicBezTo>
                  <a:cubicBezTo>
                    <a:pt x="210" y="99"/>
                    <a:pt x="210" y="99"/>
                    <a:pt x="209" y="100"/>
                  </a:cubicBezTo>
                  <a:cubicBezTo>
                    <a:pt x="206" y="103"/>
                    <a:pt x="203" y="108"/>
                    <a:pt x="199" y="114"/>
                  </a:cubicBezTo>
                  <a:cubicBezTo>
                    <a:pt x="199" y="114"/>
                    <a:pt x="199" y="115"/>
                    <a:pt x="199" y="115"/>
                  </a:cubicBezTo>
                  <a:cubicBezTo>
                    <a:pt x="199" y="116"/>
                    <a:pt x="199" y="117"/>
                    <a:pt x="200" y="117"/>
                  </a:cubicBezTo>
                  <a:cubicBezTo>
                    <a:pt x="200" y="117"/>
                    <a:pt x="200" y="117"/>
                    <a:pt x="200" y="117"/>
                  </a:cubicBezTo>
                  <a:cubicBezTo>
                    <a:pt x="203" y="120"/>
                    <a:pt x="207" y="123"/>
                    <a:pt x="210" y="125"/>
                  </a:cubicBezTo>
                  <a:cubicBezTo>
                    <a:pt x="208" y="129"/>
                    <a:pt x="205" y="134"/>
                    <a:pt x="203" y="139"/>
                  </a:cubicBezTo>
                  <a:cubicBezTo>
                    <a:pt x="203" y="139"/>
                    <a:pt x="203" y="139"/>
                    <a:pt x="203" y="139"/>
                  </a:cubicBezTo>
                  <a:cubicBezTo>
                    <a:pt x="203" y="139"/>
                    <a:pt x="203" y="139"/>
                    <a:pt x="203" y="139"/>
                  </a:cubicBezTo>
                  <a:cubicBezTo>
                    <a:pt x="210" y="142"/>
                    <a:pt x="210" y="142"/>
                    <a:pt x="210" y="142"/>
                  </a:cubicBezTo>
                  <a:cubicBezTo>
                    <a:pt x="203" y="139"/>
                    <a:pt x="203" y="139"/>
                    <a:pt x="203" y="139"/>
                  </a:cubicBezTo>
                  <a:cubicBezTo>
                    <a:pt x="203" y="139"/>
                    <a:pt x="203" y="139"/>
                    <a:pt x="203" y="139"/>
                  </a:cubicBezTo>
                  <a:cubicBezTo>
                    <a:pt x="203" y="139"/>
                    <a:pt x="203" y="139"/>
                    <a:pt x="203" y="139"/>
                  </a:cubicBezTo>
                  <a:cubicBezTo>
                    <a:pt x="201" y="143"/>
                    <a:pt x="199" y="148"/>
                    <a:pt x="198" y="154"/>
                  </a:cubicBezTo>
                  <a:cubicBezTo>
                    <a:pt x="193" y="153"/>
                    <a:pt x="189" y="152"/>
                    <a:pt x="184" y="152"/>
                  </a:cubicBezTo>
                  <a:cubicBezTo>
                    <a:pt x="184" y="152"/>
                    <a:pt x="183" y="152"/>
                    <a:pt x="183" y="152"/>
                  </a:cubicBezTo>
                  <a:cubicBezTo>
                    <a:pt x="182" y="152"/>
                    <a:pt x="182" y="153"/>
                    <a:pt x="182" y="153"/>
                  </a:cubicBezTo>
                  <a:cubicBezTo>
                    <a:pt x="180" y="158"/>
                    <a:pt x="179" y="164"/>
                    <a:pt x="178" y="170"/>
                  </a:cubicBezTo>
                  <a:cubicBezTo>
                    <a:pt x="178" y="172"/>
                    <a:pt x="179" y="173"/>
                    <a:pt x="180" y="173"/>
                  </a:cubicBezTo>
                  <a:close/>
                  <a:moveTo>
                    <a:pt x="228" y="192"/>
                  </a:moveTo>
                  <a:cubicBezTo>
                    <a:pt x="228" y="140"/>
                    <a:pt x="271" y="98"/>
                    <a:pt x="322" y="98"/>
                  </a:cubicBezTo>
                  <a:cubicBezTo>
                    <a:pt x="374" y="98"/>
                    <a:pt x="416" y="140"/>
                    <a:pt x="416" y="192"/>
                  </a:cubicBezTo>
                  <a:cubicBezTo>
                    <a:pt x="416" y="244"/>
                    <a:pt x="374" y="286"/>
                    <a:pt x="322" y="286"/>
                  </a:cubicBezTo>
                  <a:cubicBezTo>
                    <a:pt x="271" y="286"/>
                    <a:pt x="228" y="244"/>
                    <a:pt x="228" y="192"/>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45" name="文本框 104"/>
            <p:cNvSpPr txBox="1">
              <a:spLocks noChangeArrowheads="1"/>
            </p:cNvSpPr>
            <p:nvPr/>
          </p:nvSpPr>
          <p:spPr bwMode="auto">
            <a:xfrm>
              <a:off x="1030614" y="2718935"/>
              <a:ext cx="375961" cy="35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smtClean="0">
                  <a:ln>
                    <a:noFill/>
                  </a:ln>
                  <a:solidFill>
                    <a:sysClr val="window" lastClr="FFFFFF"/>
                  </a:solidFill>
                  <a:effectLst/>
                  <a:uLnTx/>
                  <a:uFillTx/>
                  <a:latin typeface="Calibri" pitchFamily="34" charset="0"/>
                  <a:ea typeface="微软雅黑" panose="020B0503020204020204" pitchFamily="34" charset="-122"/>
                </a:rPr>
                <a:t>02</a:t>
              </a:r>
              <a:endParaRPr kumimoji="0" lang="zh-CN" altLang="en-US" sz="2100" b="0" i="0" u="none" strike="noStrike" kern="0" cap="none" spc="0" normalizeH="0" baseline="0" noProof="0" dirty="0" smtClean="0">
                <a:ln>
                  <a:noFill/>
                </a:ln>
                <a:solidFill>
                  <a:sysClr val="window" lastClr="FFFFFF"/>
                </a:solidFill>
                <a:effectLst/>
                <a:uLnTx/>
                <a:uFillTx/>
                <a:latin typeface="Calibri" pitchFamily="34" charset="0"/>
                <a:ea typeface="微软雅黑" panose="020B0503020204020204" pitchFamily="34" charset="-122"/>
              </a:endParaRPr>
            </a:p>
          </p:txBody>
        </p:sp>
        <p:sp>
          <p:nvSpPr>
            <p:cNvPr id="53" name="TextBox 52"/>
            <p:cNvSpPr txBox="1"/>
            <p:nvPr/>
          </p:nvSpPr>
          <p:spPr>
            <a:xfrm>
              <a:off x="3229816" y="2932584"/>
              <a:ext cx="1775026" cy="389356"/>
            </a:xfrm>
            <a:prstGeom prst="rect">
              <a:avLst/>
            </a:prstGeom>
            <a:noFill/>
          </p:spPr>
          <p:txBody>
            <a:bodyPr wrap="square" lIns="68598" tIns="34299" rIns="68598" bIns="34299" rtlCol="0">
              <a:spAutoFit/>
            </a:bodyPr>
            <a:lstStyle/>
            <a:p>
              <a:pPr defTabSz="914400">
                <a:lnSpc>
                  <a:spcPct val="130000"/>
                </a:lnSpc>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a:t>
              </a:r>
              <a:r>
                <a:rPr lang="zh-CN" altLang="en-US" sz="800" kern="0" dirty="0">
                  <a:solidFill>
                    <a:schemeClr val="bg1"/>
                  </a:solidFill>
                  <a:latin typeface="微软雅黑" panose="020B0503020204020204" pitchFamily="34" charset="-122"/>
                  <a:ea typeface="微软雅黑" panose="020B0503020204020204" pitchFamily="34" charset="-122"/>
                </a:rPr>
                <a:t>后您的内容打在这里，或者</a:t>
              </a:r>
              <a:r>
                <a:rPr lang="zh-CN" altLang="en-US" sz="800" kern="0" dirty="0" smtClean="0">
                  <a:solidFill>
                    <a:schemeClr val="bg1"/>
                  </a:solidFill>
                  <a:latin typeface="微软雅黑" panose="020B0503020204020204" pitchFamily="34" charset="-122"/>
                  <a:ea typeface="微软雅黑" panose="020B0503020204020204" pitchFamily="34" charset="-122"/>
                </a:rPr>
                <a:t>通</a:t>
              </a:r>
              <a:endPar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94420" y="3585821"/>
            <a:ext cx="4563539" cy="917814"/>
            <a:chOff x="794420" y="3585821"/>
            <a:chExt cx="4563539" cy="917814"/>
          </a:xfrm>
        </p:grpSpPr>
        <p:grpSp>
          <p:nvGrpSpPr>
            <p:cNvPr id="230" name="组合 58"/>
            <p:cNvGrpSpPr/>
            <p:nvPr/>
          </p:nvGrpSpPr>
          <p:grpSpPr bwMode="auto">
            <a:xfrm>
              <a:off x="794420" y="3585821"/>
              <a:ext cx="4563539" cy="917814"/>
              <a:chOff x="2678521" y="2847139"/>
              <a:chExt cx="12011025" cy="2417231"/>
            </a:xfrm>
          </p:grpSpPr>
          <p:sp>
            <p:nvSpPr>
              <p:cNvPr id="231" name="Freeform 19"/>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00B0F0"/>
              </a:soli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232" name="Freeform 20"/>
              <p:cNvSpPr>
                <a:spLocks noEditPoints="1"/>
              </p:cNvSpPr>
              <p:nvPr/>
            </p:nvSpPr>
            <p:spPr bwMode="auto">
              <a:xfrm>
                <a:off x="2678521" y="2847139"/>
                <a:ext cx="6005513"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233" name="椭圆 232"/>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a:endParaRPr>
              </a:p>
            </p:txBody>
          </p:sp>
          <p:sp>
            <p:nvSpPr>
              <p:cNvPr id="234" name="Freeform 23"/>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0070C0"/>
              </a:solidFill>
              <a:ln w="12700" cap="flat" cmpd="sng" algn="ctr">
                <a:noFill/>
                <a:prstDash val="solid"/>
                <a:miter lim="800000"/>
              </a:ln>
              <a:effectLst>
                <a:innerShdw blurRad="215900" dist="508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grpSp>
        <p:sp>
          <p:nvSpPr>
            <p:cNvPr id="239" name="文本框 99"/>
            <p:cNvSpPr txBox="1">
              <a:spLocks noChangeArrowheads="1"/>
            </p:cNvSpPr>
            <p:nvPr/>
          </p:nvSpPr>
          <p:spPr bwMode="auto">
            <a:xfrm>
              <a:off x="3249459" y="3738453"/>
              <a:ext cx="1523512" cy="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rPr>
                <a:t>文字标题内容</a:t>
              </a:r>
              <a:endParaRPr kumimoji="0" lang="zh-CN" altLang="en-US" sz="1800" b="0" i="0"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42" name="Freeform 10"/>
            <p:cNvSpPr>
              <a:spLocks noEditPoints="1"/>
            </p:cNvSpPr>
            <p:nvPr/>
          </p:nvSpPr>
          <p:spPr bwMode="auto">
            <a:xfrm>
              <a:off x="1963475" y="3927156"/>
              <a:ext cx="465889" cy="354340"/>
            </a:xfrm>
            <a:custGeom>
              <a:avLst/>
              <a:gdLst>
                <a:gd name="T0" fmla="*/ 342000 w 500"/>
                <a:gd name="T1" fmla="*/ 0 h 327"/>
                <a:gd name="T2" fmla="*/ 192888 w 500"/>
                <a:gd name="T3" fmla="*/ 92075 h 327"/>
                <a:gd name="T4" fmla="*/ 192888 w 500"/>
                <a:gd name="T5" fmla="*/ 30163 h 327"/>
                <a:gd name="T6" fmla="*/ 124488 w 500"/>
                <a:gd name="T7" fmla="*/ 30163 h 327"/>
                <a:gd name="T8" fmla="*/ 124488 w 500"/>
                <a:gd name="T9" fmla="*/ 133350 h 327"/>
                <a:gd name="T10" fmla="*/ 0 w 500"/>
                <a:gd name="T11" fmla="*/ 209550 h 327"/>
                <a:gd name="T12" fmla="*/ 0 w 500"/>
                <a:gd name="T13" fmla="*/ 212725 h 327"/>
                <a:gd name="T14" fmla="*/ 73872 w 500"/>
                <a:gd name="T15" fmla="*/ 212725 h 327"/>
                <a:gd name="T16" fmla="*/ 342000 w 500"/>
                <a:gd name="T17" fmla="*/ 49213 h 327"/>
                <a:gd name="T18" fmla="*/ 610128 w 500"/>
                <a:gd name="T19" fmla="*/ 212725 h 327"/>
                <a:gd name="T20" fmla="*/ 684000 w 500"/>
                <a:gd name="T21" fmla="*/ 212725 h 327"/>
                <a:gd name="T22" fmla="*/ 684000 w 500"/>
                <a:gd name="T23" fmla="*/ 207963 h 327"/>
                <a:gd name="T24" fmla="*/ 342000 w 500"/>
                <a:gd name="T25" fmla="*/ 0 h 327"/>
                <a:gd name="T26" fmla="*/ 101232 w 500"/>
                <a:gd name="T27" fmla="*/ 242888 h 327"/>
                <a:gd name="T28" fmla="*/ 101232 w 500"/>
                <a:gd name="T29" fmla="*/ 519113 h 327"/>
                <a:gd name="T30" fmla="*/ 238032 w 500"/>
                <a:gd name="T31" fmla="*/ 519113 h 327"/>
                <a:gd name="T32" fmla="*/ 238032 w 500"/>
                <a:gd name="T33" fmla="*/ 355600 h 327"/>
                <a:gd name="T34" fmla="*/ 445968 w 500"/>
                <a:gd name="T35" fmla="*/ 355600 h 327"/>
                <a:gd name="T36" fmla="*/ 445968 w 500"/>
                <a:gd name="T37" fmla="*/ 519113 h 327"/>
                <a:gd name="T38" fmla="*/ 582768 w 500"/>
                <a:gd name="T39" fmla="*/ 519113 h 327"/>
                <a:gd name="T40" fmla="*/ 582768 w 500"/>
                <a:gd name="T41" fmla="*/ 242888 h 327"/>
                <a:gd name="T42" fmla="*/ 342000 w 500"/>
                <a:gd name="T43" fmla="*/ 98425 h 327"/>
                <a:gd name="T44" fmla="*/ 101232 w 500"/>
                <a:gd name="T45" fmla="*/ 242888 h 3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0" h="327">
                  <a:moveTo>
                    <a:pt x="250" y="0"/>
                  </a:moveTo>
                  <a:lnTo>
                    <a:pt x="141" y="58"/>
                  </a:lnTo>
                  <a:lnTo>
                    <a:pt x="141" y="19"/>
                  </a:lnTo>
                  <a:lnTo>
                    <a:pt x="91" y="19"/>
                  </a:lnTo>
                  <a:lnTo>
                    <a:pt x="91" y="84"/>
                  </a:lnTo>
                  <a:lnTo>
                    <a:pt x="0" y="132"/>
                  </a:lnTo>
                  <a:lnTo>
                    <a:pt x="0" y="134"/>
                  </a:lnTo>
                  <a:lnTo>
                    <a:pt x="54" y="134"/>
                  </a:lnTo>
                  <a:lnTo>
                    <a:pt x="250" y="31"/>
                  </a:lnTo>
                  <a:lnTo>
                    <a:pt x="446" y="134"/>
                  </a:lnTo>
                  <a:lnTo>
                    <a:pt x="500" y="134"/>
                  </a:lnTo>
                  <a:lnTo>
                    <a:pt x="500" y="131"/>
                  </a:lnTo>
                  <a:lnTo>
                    <a:pt x="250" y="0"/>
                  </a:lnTo>
                  <a:close/>
                  <a:moveTo>
                    <a:pt x="74" y="153"/>
                  </a:moveTo>
                  <a:lnTo>
                    <a:pt x="74" y="327"/>
                  </a:lnTo>
                  <a:lnTo>
                    <a:pt x="174" y="327"/>
                  </a:lnTo>
                  <a:lnTo>
                    <a:pt x="174" y="224"/>
                  </a:lnTo>
                  <a:lnTo>
                    <a:pt x="326" y="224"/>
                  </a:lnTo>
                  <a:lnTo>
                    <a:pt x="326" y="327"/>
                  </a:lnTo>
                  <a:lnTo>
                    <a:pt x="426" y="327"/>
                  </a:lnTo>
                  <a:lnTo>
                    <a:pt x="426" y="153"/>
                  </a:lnTo>
                  <a:lnTo>
                    <a:pt x="250" y="62"/>
                  </a:lnTo>
                  <a:lnTo>
                    <a:pt x="74" y="15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46" name="文本框 105"/>
            <p:cNvSpPr txBox="1">
              <a:spLocks noChangeArrowheads="1"/>
            </p:cNvSpPr>
            <p:nvPr/>
          </p:nvSpPr>
          <p:spPr bwMode="auto">
            <a:xfrm>
              <a:off x="1034948" y="3851304"/>
              <a:ext cx="374878" cy="35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anose="020B0503020204020204" pitchFamily="34" charset="-122"/>
                </a:defRPr>
              </a:lvl1pPr>
              <a:lvl2pPr marL="742950" indent="-285750">
                <a:defRPr>
                  <a:solidFill>
                    <a:schemeClr val="tx1"/>
                  </a:solidFill>
                  <a:latin typeface="Calibri" pitchFamily="34" charset="0"/>
                  <a:ea typeface="微软雅黑" panose="020B0503020204020204" pitchFamily="34" charset="-122"/>
                </a:defRPr>
              </a:lvl2pPr>
              <a:lvl3pPr marL="1143000" indent="-228600">
                <a:defRPr>
                  <a:solidFill>
                    <a:schemeClr val="tx1"/>
                  </a:solidFill>
                  <a:latin typeface="Calibri" pitchFamily="34" charset="0"/>
                  <a:ea typeface="微软雅黑" panose="020B0503020204020204" pitchFamily="34" charset="-122"/>
                </a:defRPr>
              </a:lvl3pPr>
              <a:lvl4pPr marL="1600200" indent="-228600">
                <a:defRPr>
                  <a:solidFill>
                    <a:schemeClr val="tx1"/>
                  </a:solidFill>
                  <a:latin typeface="Calibri" pitchFamily="34" charset="0"/>
                  <a:ea typeface="微软雅黑" panose="020B0503020204020204" pitchFamily="34" charset="-122"/>
                </a:defRPr>
              </a:lvl4pPr>
              <a:lvl5pPr marL="2057400" indent="-228600">
                <a:defRPr>
                  <a:solidFill>
                    <a:schemeClr val="tx1"/>
                  </a:solidFill>
                  <a:latin typeface="Calibri"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itchFamily="34" charset="0"/>
                  <a:ea typeface="微软雅黑" panose="020B0503020204020204" pitchFamily="34"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0" normalizeH="0" baseline="0" noProof="0" dirty="0" smtClean="0">
                  <a:ln>
                    <a:noFill/>
                  </a:ln>
                  <a:solidFill>
                    <a:sysClr val="window" lastClr="FFFFFF"/>
                  </a:solidFill>
                  <a:effectLst/>
                  <a:uLnTx/>
                  <a:uFillTx/>
                  <a:latin typeface="Calibri" pitchFamily="34" charset="0"/>
                  <a:ea typeface="微软雅黑" panose="020B0503020204020204" pitchFamily="34" charset="-122"/>
                </a:rPr>
                <a:t>03</a:t>
              </a:r>
              <a:endParaRPr kumimoji="0" lang="zh-CN" altLang="en-US" sz="2100" b="0" i="0" u="none" strike="noStrike" kern="0" cap="none" spc="0" normalizeH="0" baseline="0" noProof="0" dirty="0" smtClean="0">
                <a:ln>
                  <a:noFill/>
                </a:ln>
                <a:solidFill>
                  <a:sysClr val="window" lastClr="FFFFFF"/>
                </a:solidFill>
                <a:effectLst/>
                <a:uLnTx/>
                <a:uFillTx/>
                <a:latin typeface="Calibri" pitchFamily="34" charset="0"/>
                <a:ea typeface="微软雅黑" panose="020B0503020204020204" pitchFamily="34" charset="-122"/>
              </a:endParaRPr>
            </a:p>
          </p:txBody>
        </p:sp>
        <p:sp>
          <p:nvSpPr>
            <p:cNvPr id="54" name="TextBox 53"/>
            <p:cNvSpPr txBox="1"/>
            <p:nvPr/>
          </p:nvSpPr>
          <p:spPr>
            <a:xfrm>
              <a:off x="3229816" y="4012704"/>
              <a:ext cx="1775026" cy="389356"/>
            </a:xfrm>
            <a:prstGeom prst="rect">
              <a:avLst/>
            </a:prstGeom>
            <a:noFill/>
          </p:spPr>
          <p:txBody>
            <a:bodyPr wrap="square" lIns="68598" tIns="34299" rIns="68598" bIns="34299" rtlCol="0">
              <a:spAutoFit/>
            </a:bodyPr>
            <a:lstStyle/>
            <a:p>
              <a:pPr defTabSz="914400">
                <a:lnSpc>
                  <a:spcPct val="130000"/>
                </a:lnSpc>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a:t>
              </a:r>
              <a:r>
                <a:rPr lang="zh-CN" altLang="en-US" sz="800" kern="0" dirty="0">
                  <a:solidFill>
                    <a:schemeClr val="bg1"/>
                  </a:solidFill>
                  <a:latin typeface="微软雅黑" panose="020B0503020204020204" pitchFamily="34" charset="-122"/>
                  <a:ea typeface="微软雅黑" panose="020B0503020204020204" pitchFamily="34" charset="-122"/>
                </a:rPr>
                <a:t>后您的内容打在这里，或者</a:t>
              </a:r>
              <a:r>
                <a:rPr lang="zh-CN" altLang="en-US" sz="800" kern="0" dirty="0" smtClean="0">
                  <a:solidFill>
                    <a:schemeClr val="bg1"/>
                  </a:solidFill>
                  <a:latin typeface="微软雅黑" panose="020B0503020204020204" pitchFamily="34" charset="-122"/>
                  <a:ea typeface="微软雅黑" panose="020B0503020204020204" pitchFamily="34" charset="-122"/>
                </a:rPr>
                <a:t>通</a:t>
              </a:r>
              <a:endPar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pic>
        <p:nvPicPr>
          <p:cNvPr id="5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78413" y="1181993"/>
            <a:ext cx="2526829" cy="1680341"/>
          </a:xfrm>
          <a:prstGeom prst="rect">
            <a:avLst/>
          </a:prstGeom>
          <a:noFill/>
          <a:extLst>
            <a:ext uri="{909E8E84-426E-40DD-AFC4-6F175D3DCCD1}">
              <a14:hiddenFill xmlns:a14="http://schemas.microsoft.com/office/drawing/2010/main">
                <a:solidFill>
                  <a:srgbClr val="FFFFFF"/>
                </a:solidFill>
              </a14:hiddenFill>
            </a:ext>
          </a:extLst>
        </p:spPr>
      </p:pic>
      <p:sp>
        <p:nvSpPr>
          <p:cNvPr id="59" name="文本框 46"/>
          <p:cNvSpPr txBox="1"/>
          <p:nvPr/>
        </p:nvSpPr>
        <p:spPr>
          <a:xfrm>
            <a:off x="6141667" y="3053913"/>
            <a:ext cx="492764" cy="530915"/>
          </a:xfrm>
          <a:prstGeom prst="rect">
            <a:avLst/>
          </a:prstGeom>
          <a:noFill/>
        </p:spPr>
        <p:txBody>
          <a:bodyPr wrap="none" lIns="68580" tIns="34290" rIns="68580" bIns="34290" rtlCol="0">
            <a:spAutoFit/>
          </a:bodyPr>
          <a:lstStyle/>
          <a:p>
            <a:pPr algn="ctr"/>
            <a:r>
              <a:rPr lang="en-US" altLang="zh-CN" sz="3000" b="0" dirty="0" smtClean="0">
                <a:solidFill>
                  <a:srgbClr val="605E5E"/>
                </a:solidFill>
                <a:latin typeface="Impact" panose="020B0806030902050204" pitchFamily="34" charset="0"/>
                <a:cs typeface="Aharoni" panose="02010803020104030203" pitchFamily="2" charset="-79"/>
              </a:rPr>
              <a:t>01</a:t>
            </a:r>
            <a:endParaRPr lang="zh-CN" altLang="en-US" sz="3000" b="0" dirty="0">
              <a:solidFill>
                <a:srgbClr val="605E5E"/>
              </a:solidFill>
              <a:latin typeface="Impact" panose="020B0806030902050204" pitchFamily="34" charset="0"/>
              <a:cs typeface="Aharoni" panose="02010803020104030203" pitchFamily="2" charset="-79"/>
            </a:endParaRPr>
          </a:p>
        </p:txBody>
      </p:sp>
      <p:sp>
        <p:nvSpPr>
          <p:cNvPr id="60" name="TextBox 59"/>
          <p:cNvSpPr txBox="1"/>
          <p:nvPr/>
        </p:nvSpPr>
        <p:spPr>
          <a:xfrm>
            <a:off x="6598867" y="3070662"/>
            <a:ext cx="2134694" cy="411798"/>
          </a:xfrm>
          <a:prstGeom prst="rect">
            <a:avLst/>
          </a:prstGeom>
          <a:noFill/>
        </p:spPr>
        <p:txBody>
          <a:bodyPr wrap="square" lIns="68598" tIns="34299" rIns="68598" bIns="34299" rtlCol="0">
            <a:spAutoFit/>
          </a:bodyPr>
          <a:lstStyle/>
          <a:p>
            <a:pPr defTabSz="914400">
              <a:lnSpc>
                <a:spcPct val="130000"/>
              </a:lnSpc>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a:t>
            </a:r>
            <a:r>
              <a:rPr lang="zh-CN" altLang="en-US" sz="900" kern="0" dirty="0">
                <a:solidFill>
                  <a:srgbClr val="7F7F7F">
                    <a:lumMod val="75000"/>
                  </a:srgbClr>
                </a:solidFill>
                <a:latin typeface="微软雅黑" panose="020B0503020204020204" pitchFamily="34" charset="-122"/>
                <a:ea typeface="微软雅黑" panose="020B0503020204020204" pitchFamily="34" charset="-122"/>
              </a:rPr>
              <a:t>后您的内容打在这里，或者</a:t>
            </a:r>
            <a:r>
              <a:rPr lang="zh-CN" altLang="en-US" sz="900" kern="0" dirty="0" smtClean="0">
                <a:solidFill>
                  <a:srgbClr val="7F7F7F">
                    <a:lumMod val="75000"/>
                  </a:srgbClr>
                </a:solidFill>
                <a:latin typeface="微软雅黑" panose="020B0503020204020204" pitchFamily="34" charset="-122"/>
                <a:ea typeface="微软雅黑" panose="020B0503020204020204" pitchFamily="34" charset="-122"/>
              </a:rPr>
              <a:t>通过</a:t>
            </a:r>
            <a:endPar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61" name="文本框 46"/>
          <p:cNvSpPr txBox="1"/>
          <p:nvPr/>
        </p:nvSpPr>
        <p:spPr>
          <a:xfrm>
            <a:off x="6118424" y="3603317"/>
            <a:ext cx="539251" cy="530915"/>
          </a:xfrm>
          <a:prstGeom prst="rect">
            <a:avLst/>
          </a:prstGeom>
          <a:noFill/>
        </p:spPr>
        <p:txBody>
          <a:bodyPr wrap="none" lIns="68580" tIns="34290" rIns="68580" bIns="34290" rtlCol="0">
            <a:spAutoFit/>
          </a:bodyPr>
          <a:lstStyle/>
          <a:p>
            <a:pPr algn="ctr"/>
            <a:r>
              <a:rPr lang="en-US" altLang="zh-CN" sz="3000" b="0" dirty="0" smtClean="0">
                <a:solidFill>
                  <a:srgbClr val="605E5E"/>
                </a:solidFill>
                <a:latin typeface="Impact" panose="020B0806030902050204" pitchFamily="34" charset="0"/>
                <a:cs typeface="Aharoni" panose="02010803020104030203" pitchFamily="2" charset="-79"/>
              </a:rPr>
              <a:t>02</a:t>
            </a:r>
            <a:endParaRPr lang="zh-CN" altLang="en-US" sz="3000" b="0" dirty="0">
              <a:solidFill>
                <a:srgbClr val="605E5E"/>
              </a:solidFill>
              <a:latin typeface="Impact" panose="020B0806030902050204" pitchFamily="34" charset="0"/>
              <a:cs typeface="Aharoni" panose="02010803020104030203" pitchFamily="2" charset="-79"/>
            </a:endParaRPr>
          </a:p>
        </p:txBody>
      </p:sp>
      <p:sp>
        <p:nvSpPr>
          <p:cNvPr id="62" name="TextBox 61"/>
          <p:cNvSpPr txBox="1"/>
          <p:nvPr/>
        </p:nvSpPr>
        <p:spPr>
          <a:xfrm>
            <a:off x="6598867" y="3620066"/>
            <a:ext cx="2088727" cy="429366"/>
          </a:xfrm>
          <a:prstGeom prst="rect">
            <a:avLst/>
          </a:prstGeom>
          <a:noFill/>
        </p:spPr>
        <p:txBody>
          <a:bodyPr wrap="square" lIns="68598" tIns="34299" rIns="68598" bIns="34299" rtlCol="0">
            <a:spAutoFit/>
          </a:bodyPr>
          <a:lstStyle/>
          <a:p>
            <a:pPr defTabSz="914400">
              <a:lnSpc>
                <a:spcPct val="130000"/>
              </a:lnSpc>
              <a:defRPr/>
            </a:pPr>
            <a:r>
              <a:rPr lang="zh-CN" altLang="en-US" sz="900" kern="0" dirty="0">
                <a:solidFill>
                  <a:srgbClr val="7F7F7F">
                    <a:lumMod val="75000"/>
                  </a:srgbClr>
                </a:solidFill>
                <a:latin typeface="微软雅黑" panose="020B0503020204020204" pitchFamily="34" charset="-122"/>
                <a:ea typeface="微软雅黑" panose="020B0503020204020204" pitchFamily="34" charset="-122"/>
              </a:rPr>
              <a:t>您的内容打在这里，或者通过复制您的文本后您的内容打在这里，或者通过</a:t>
            </a:r>
            <a:endParaRPr lang="zh-CN" altLang="en-US" sz="900" kern="0" dirty="0">
              <a:solidFill>
                <a:srgbClr val="7F7F7F">
                  <a:lumMod val="75000"/>
                </a:srgbClr>
              </a:solidFill>
              <a:latin typeface="微软雅黑" panose="020B0503020204020204" pitchFamily="34" charset="-122"/>
              <a:ea typeface="微软雅黑" panose="020B0503020204020204" pitchFamily="34" charset="-122"/>
            </a:endParaRPr>
          </a:p>
        </p:txBody>
      </p:sp>
      <p:sp>
        <p:nvSpPr>
          <p:cNvPr id="63" name="文本框 46"/>
          <p:cNvSpPr txBox="1"/>
          <p:nvPr/>
        </p:nvSpPr>
        <p:spPr>
          <a:xfrm>
            <a:off x="6113615" y="4156720"/>
            <a:ext cx="548868" cy="530915"/>
          </a:xfrm>
          <a:prstGeom prst="rect">
            <a:avLst/>
          </a:prstGeom>
          <a:noFill/>
        </p:spPr>
        <p:txBody>
          <a:bodyPr wrap="none" lIns="68580" tIns="34290" rIns="68580" bIns="34290" rtlCol="0">
            <a:spAutoFit/>
          </a:bodyPr>
          <a:lstStyle/>
          <a:p>
            <a:pPr algn="ctr"/>
            <a:r>
              <a:rPr lang="en-US" altLang="zh-CN" sz="3000" b="0" dirty="0" smtClean="0">
                <a:solidFill>
                  <a:srgbClr val="605E5E"/>
                </a:solidFill>
                <a:latin typeface="Impact" panose="020B0806030902050204" pitchFamily="34" charset="0"/>
                <a:cs typeface="Aharoni" panose="02010803020104030203" pitchFamily="2" charset="-79"/>
              </a:rPr>
              <a:t>03</a:t>
            </a:r>
            <a:endParaRPr lang="zh-CN" altLang="en-US" sz="3000" b="0" dirty="0">
              <a:solidFill>
                <a:srgbClr val="605E5E"/>
              </a:solidFill>
              <a:latin typeface="Impact" panose="020B0806030902050204" pitchFamily="34" charset="0"/>
              <a:cs typeface="Aharoni" panose="02010803020104030203" pitchFamily="2" charset="-79"/>
            </a:endParaRPr>
          </a:p>
        </p:txBody>
      </p:sp>
      <p:sp>
        <p:nvSpPr>
          <p:cNvPr id="64" name="TextBox 63"/>
          <p:cNvSpPr txBox="1"/>
          <p:nvPr/>
        </p:nvSpPr>
        <p:spPr>
          <a:xfrm>
            <a:off x="6598867" y="4173469"/>
            <a:ext cx="2134694" cy="429366"/>
          </a:xfrm>
          <a:prstGeom prst="rect">
            <a:avLst/>
          </a:prstGeom>
          <a:noFill/>
        </p:spPr>
        <p:txBody>
          <a:bodyPr wrap="square" lIns="68598" tIns="34299" rIns="68598" bIns="34299" rtlCol="0">
            <a:spAutoFit/>
          </a:bodyPr>
          <a:lstStyle/>
          <a:p>
            <a:pPr defTabSz="914400">
              <a:lnSpc>
                <a:spcPct val="130000"/>
              </a:lnSpc>
              <a:defRPr/>
            </a:pPr>
            <a:r>
              <a:rPr lang="zh-CN" altLang="en-US" sz="900" kern="0" dirty="0">
                <a:solidFill>
                  <a:srgbClr val="7F7F7F">
                    <a:lumMod val="75000"/>
                  </a:srgbClr>
                </a:solidFill>
                <a:latin typeface="微软雅黑" panose="020B0503020204020204" pitchFamily="34" charset="-122"/>
                <a:ea typeface="微软雅黑" panose="020B0503020204020204" pitchFamily="34" charset="-122"/>
              </a:rPr>
              <a:t>您的内容打在这里，或者通过复制您的文本后您的内容打在这里，或者通过</a:t>
            </a:r>
            <a:endParaRPr lang="zh-CN" altLang="en-US" sz="900" kern="0" dirty="0">
              <a:solidFill>
                <a:srgbClr val="7F7F7F">
                  <a:lumMod val="7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8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8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8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58000">
                                          <p:cBhvr additive="base">
                                            <p:cTn id="11" dur="5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8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58000">
                                          <p:cBhvr additive="base">
                                            <p:cTn id="15" dur="5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14:presetBounceEnd="40000">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14:bounceEnd="40000">
                                          <p:cBhvr additive="base">
                                            <p:cTn id="20" dur="50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58"/>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219"/>
                                            </p:tgtEl>
                                            <p:attrNameLst>
                                              <p:attrName>style.visibility</p:attrName>
                                            </p:attrNameLst>
                                          </p:cBhvr>
                                          <p:to>
                                            <p:strVal val="visible"/>
                                          </p:to>
                                        </p:set>
                                        <p:animEffect transition="in" filter="barn(inVertical)">
                                          <p:cBhvr>
                                            <p:cTn id="24" dur="500"/>
                                            <p:tgtEl>
                                              <p:spTgt spid="219"/>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barn(inVertical)">
                                          <p:cBhvr>
                                            <p:cTn id="28" dur="500"/>
                                            <p:tgtEl>
                                              <p:spTgt spid="5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randombar(horizontal)">
                                          <p:cBhvr>
                                            <p:cTn id="31" dur="500"/>
                                            <p:tgtEl>
                                              <p:spTgt spid="60"/>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barn(inVertical)">
                                          <p:cBhvr>
                                            <p:cTn id="35" dur="500"/>
                                            <p:tgtEl>
                                              <p:spTgt spid="6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randombar(horizontal)">
                                          <p:cBhvr>
                                            <p:cTn id="38" dur="500"/>
                                            <p:tgtEl>
                                              <p:spTgt spid="62"/>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arn(inVertical)">
                                          <p:cBhvr>
                                            <p:cTn id="42" dur="500"/>
                                            <p:tgtEl>
                                              <p:spTgt spid="6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randombar(horizontal)">
                                          <p:cBhvr>
                                            <p:cTn id="4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219"/>
                                            </p:tgtEl>
                                            <p:attrNameLst>
                                              <p:attrName>style.visibility</p:attrName>
                                            </p:attrNameLst>
                                          </p:cBhvr>
                                          <p:to>
                                            <p:strVal val="visible"/>
                                          </p:to>
                                        </p:set>
                                        <p:animEffect transition="in" filter="barn(inVertical)">
                                          <p:cBhvr>
                                            <p:cTn id="24" dur="500"/>
                                            <p:tgtEl>
                                              <p:spTgt spid="219"/>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barn(inVertical)">
                                          <p:cBhvr>
                                            <p:cTn id="28" dur="500"/>
                                            <p:tgtEl>
                                              <p:spTgt spid="5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randombar(horizontal)">
                                          <p:cBhvr>
                                            <p:cTn id="31" dur="500"/>
                                            <p:tgtEl>
                                              <p:spTgt spid="60"/>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barn(inVertical)">
                                          <p:cBhvr>
                                            <p:cTn id="35" dur="500"/>
                                            <p:tgtEl>
                                              <p:spTgt spid="6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randombar(horizontal)">
                                          <p:cBhvr>
                                            <p:cTn id="38" dur="500"/>
                                            <p:tgtEl>
                                              <p:spTgt spid="62"/>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arn(inVertical)">
                                          <p:cBhvr>
                                            <p:cTn id="42" dur="500"/>
                                            <p:tgtEl>
                                              <p:spTgt spid="6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randombar(horizontal)">
                                          <p:cBhvr>
                                            <p:cTn id="4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直接连接符 59"/>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61" name="文本框 31"/>
          <p:cNvSpPr>
            <a:spLocks noChangeArrowheads="1"/>
          </p:cNvSpPr>
          <p:nvPr/>
        </p:nvSpPr>
        <p:spPr bwMode="auto">
          <a:xfrm>
            <a:off x="5871692" y="261878"/>
            <a:ext cx="2589534"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sym typeface="Arial" panose="020B0604020202020204" pitchFamily="34" charset="0"/>
              </a:rPr>
              <a:t>ANNUAL WORK SUMMARY</a:t>
            </a:r>
            <a:endParaRPr lang="zh-CN" altLang="en-US" sz="1600" kern="0" dirty="0">
              <a:solidFill>
                <a:srgbClr val="2F5879"/>
              </a:solidFill>
              <a:latin typeface="Impact" panose="020B0806030902050204" pitchFamily="34" charset="0"/>
              <a:sym typeface="Arial" panose="020B0604020202020204" pitchFamily="34" charset="0"/>
            </a:endParaRPr>
          </a:p>
        </p:txBody>
      </p:sp>
      <p:sp>
        <p:nvSpPr>
          <p:cNvPr id="62"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63" name="组合 62"/>
          <p:cNvGrpSpPr/>
          <p:nvPr/>
        </p:nvGrpSpPr>
        <p:grpSpPr>
          <a:xfrm>
            <a:off x="520640" y="196280"/>
            <a:ext cx="1766054" cy="551522"/>
            <a:chOff x="520640" y="251298"/>
            <a:chExt cx="1766054" cy="551522"/>
          </a:xfrm>
        </p:grpSpPr>
        <p:sp>
          <p:nvSpPr>
            <p:cNvPr id="64" name="矩形 3"/>
            <p:cNvSpPr>
              <a:spLocks noChangeArrowheads="1"/>
            </p:cNvSpPr>
            <p:nvPr/>
          </p:nvSpPr>
          <p:spPr bwMode="auto">
            <a:xfrm>
              <a:off x="526502" y="251298"/>
              <a:ext cx="1754330"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本年度工作概述</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5" name="组合 64"/>
            <p:cNvGrpSpPr/>
            <p:nvPr/>
          </p:nvGrpSpPr>
          <p:grpSpPr>
            <a:xfrm>
              <a:off x="520640" y="556320"/>
              <a:ext cx="1766054" cy="246500"/>
              <a:chOff x="562081" y="466763"/>
              <a:chExt cx="1766054" cy="246500"/>
            </a:xfrm>
          </p:grpSpPr>
          <p:sp>
            <p:nvSpPr>
              <p:cNvPr id="66"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67" name="组合 66"/>
              <p:cNvGrpSpPr/>
              <p:nvPr/>
            </p:nvGrpSpPr>
            <p:grpSpPr>
              <a:xfrm>
                <a:off x="931046" y="667544"/>
                <a:ext cx="1028125" cy="45719"/>
                <a:chOff x="688893" y="2574256"/>
                <a:chExt cx="7739508" cy="81111"/>
              </a:xfrm>
            </p:grpSpPr>
            <p:sp>
              <p:nvSpPr>
                <p:cNvPr id="68"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69"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70"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71"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72"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
        <p:nvSpPr>
          <p:cNvPr id="314" name="Freeform 5"/>
          <p:cNvSpPr/>
          <p:nvPr/>
        </p:nvSpPr>
        <p:spPr bwMode="auto">
          <a:xfrm>
            <a:off x="4443332" y="3288592"/>
            <a:ext cx="1641630" cy="144419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315" name="Freeform 5"/>
          <p:cNvSpPr/>
          <p:nvPr/>
        </p:nvSpPr>
        <p:spPr bwMode="auto">
          <a:xfrm>
            <a:off x="3348658" y="1132384"/>
            <a:ext cx="1243131" cy="109392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grpSp>
        <p:nvGrpSpPr>
          <p:cNvPr id="316" name="组合 1"/>
          <p:cNvGrpSpPr/>
          <p:nvPr/>
        </p:nvGrpSpPr>
        <p:grpSpPr bwMode="auto">
          <a:xfrm>
            <a:off x="5726145" y="891738"/>
            <a:ext cx="1623104" cy="1429191"/>
            <a:chOff x="7562320" y="897326"/>
            <a:chExt cx="2164994" cy="1905223"/>
          </a:xfrm>
        </p:grpSpPr>
        <p:sp>
          <p:nvSpPr>
            <p:cNvPr id="317"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ndParaRPr>
            </a:p>
          </p:txBody>
        </p:sp>
        <p:sp>
          <p:nvSpPr>
            <p:cNvPr id="318" name="Freeform 5"/>
            <p:cNvSpPr/>
            <p:nvPr/>
          </p:nvSpPr>
          <p:spPr bwMode="auto">
            <a:xfrm>
              <a:off x="7708469" y="1025939"/>
              <a:ext cx="1872695"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cmpd="sng" algn="ctr">
              <a:noFill/>
              <a:prstDash val="solid"/>
              <a:miter lim="800000"/>
            </a:ln>
            <a:effectLst>
              <a:outerShdw blurRad="279400" dist="76200" dir="2700000" sx="101000" sy="101000" algn="tl" rotWithShape="0">
                <a:prstClr val="black">
                  <a:alpha val="28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solidFill>
                    <a:srgbClr val="7BB453"/>
                  </a:solidFill>
                </a:ln>
                <a:solidFill>
                  <a:sysClr val="window" lastClr="FFFFFF"/>
                </a:solidFill>
                <a:effectLst/>
                <a:uLnTx/>
                <a:uFillTx/>
                <a:latin typeface="Calibri" panose="020F0502020204030204"/>
                <a:ea typeface="微软雅黑"/>
                <a:cs typeface="+mn-cs"/>
              </a:endParaRPr>
            </a:p>
          </p:txBody>
        </p:sp>
        <p:grpSp>
          <p:nvGrpSpPr>
            <p:cNvPr id="319" name="组合 72"/>
            <p:cNvGrpSpPr/>
            <p:nvPr/>
          </p:nvGrpSpPr>
          <p:grpSpPr bwMode="auto">
            <a:xfrm>
              <a:off x="8227424" y="1384273"/>
              <a:ext cx="1328649" cy="1223201"/>
              <a:chOff x="5722963" y="2742165"/>
              <a:chExt cx="500063" cy="460375"/>
            </a:xfrm>
          </p:grpSpPr>
          <p:sp>
            <p:nvSpPr>
              <p:cNvPr id="320"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321"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22"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323" name="组合 2"/>
          <p:cNvGrpSpPr/>
          <p:nvPr/>
        </p:nvGrpSpPr>
        <p:grpSpPr bwMode="auto">
          <a:xfrm>
            <a:off x="4406703" y="1680175"/>
            <a:ext cx="1623104" cy="1429191"/>
            <a:chOff x="5803300" y="1948400"/>
            <a:chExt cx="2164994" cy="1905223"/>
          </a:xfrm>
        </p:grpSpPr>
        <p:sp>
          <p:nvSpPr>
            <p:cNvPr id="324"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ndParaRPr>
            </a:p>
          </p:txBody>
        </p:sp>
        <p:sp>
          <p:nvSpPr>
            <p:cNvPr id="325"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grpSp>
          <p:nvGrpSpPr>
            <p:cNvPr id="326" name="组合 73"/>
            <p:cNvGrpSpPr/>
            <p:nvPr/>
          </p:nvGrpSpPr>
          <p:grpSpPr bwMode="auto">
            <a:xfrm>
              <a:off x="6481655" y="2517630"/>
              <a:ext cx="1339125" cy="1206045"/>
              <a:chOff x="952501" y="6013451"/>
              <a:chExt cx="511175" cy="460375"/>
            </a:xfrm>
          </p:grpSpPr>
          <p:sp>
            <p:nvSpPr>
              <p:cNvPr id="327"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32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2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330" name="组合 3"/>
          <p:cNvGrpSpPr/>
          <p:nvPr/>
        </p:nvGrpSpPr>
        <p:grpSpPr bwMode="auto">
          <a:xfrm>
            <a:off x="3087262" y="2468613"/>
            <a:ext cx="1623104" cy="1430382"/>
            <a:chOff x="4044280" y="2999474"/>
            <a:chExt cx="2164994" cy="1905223"/>
          </a:xfrm>
        </p:grpSpPr>
        <p:sp>
          <p:nvSpPr>
            <p:cNvPr id="331"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ndParaRPr>
            </a:p>
          </p:txBody>
        </p:sp>
        <p:sp>
          <p:nvSpPr>
            <p:cNvPr id="332"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8575" cap="flat">
              <a:noFill/>
              <a:prstDash val="solid"/>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grpSp>
          <p:nvGrpSpPr>
            <p:cNvPr id="333" name="组合 74"/>
            <p:cNvGrpSpPr/>
            <p:nvPr/>
          </p:nvGrpSpPr>
          <p:grpSpPr bwMode="auto">
            <a:xfrm>
              <a:off x="4742518" y="3572999"/>
              <a:ext cx="1329665" cy="1197525"/>
              <a:chOff x="5405438" y="6815138"/>
              <a:chExt cx="511175" cy="460375"/>
            </a:xfrm>
          </p:grpSpPr>
          <p:sp>
            <p:nvSpPr>
              <p:cNvPr id="33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33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337" name="组合 4"/>
          <p:cNvGrpSpPr/>
          <p:nvPr/>
        </p:nvGrpSpPr>
        <p:grpSpPr bwMode="auto">
          <a:xfrm>
            <a:off x="1767820" y="3258240"/>
            <a:ext cx="1623104" cy="1429191"/>
            <a:chOff x="2285260" y="4050548"/>
            <a:chExt cx="2164994" cy="1905223"/>
          </a:xfrm>
        </p:grpSpPr>
        <p:sp>
          <p:nvSpPr>
            <p:cNvPr id="338"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ndParaRPr>
            </a:p>
          </p:txBody>
        </p:sp>
        <p:sp>
          <p:nvSpPr>
            <p:cNvPr id="339"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cmpd="sng" algn="ctr">
              <a:noFill/>
              <a:prstDash val="solid"/>
              <a:miter lim="800000"/>
            </a:ln>
            <a:effectLst>
              <a:outerShdw blurRad="279400" dist="76200" dir="2700000" sx="101000" sy="101000" algn="tl" rotWithShape="0">
                <a:prstClr val="black">
                  <a:alpha val="28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grpSp>
          <p:nvGrpSpPr>
            <p:cNvPr id="340" name="组合 75"/>
            <p:cNvGrpSpPr/>
            <p:nvPr/>
          </p:nvGrpSpPr>
          <p:grpSpPr bwMode="auto">
            <a:xfrm>
              <a:off x="2970142" y="4598630"/>
              <a:ext cx="1348095" cy="1199681"/>
              <a:chOff x="688976" y="7240588"/>
              <a:chExt cx="519113" cy="461963"/>
            </a:xfrm>
          </p:grpSpPr>
          <p:sp>
            <p:nvSpPr>
              <p:cNvPr id="34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34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4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sp>
        <p:nvSpPr>
          <p:cNvPr id="344" name="Freeform 5"/>
          <p:cNvSpPr/>
          <p:nvPr/>
        </p:nvSpPr>
        <p:spPr bwMode="auto">
          <a:xfrm>
            <a:off x="3325428" y="4020476"/>
            <a:ext cx="974100" cy="856324"/>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345" name="Freeform 5"/>
          <p:cNvSpPr/>
          <p:nvPr/>
        </p:nvSpPr>
        <p:spPr bwMode="auto">
          <a:xfrm>
            <a:off x="4985447" y="842907"/>
            <a:ext cx="824056" cy="7253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cap="flat" cmpd="sng" algn="ctr">
            <a:solidFill>
              <a:sysClr val="window" lastClr="FFFFFF">
                <a:lumMod val="65000"/>
              </a:sysClr>
            </a:solidFill>
            <a:prstDash val="solid"/>
            <a:miter lim="800000"/>
          </a:ln>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80" name="Freeform 23"/>
          <p:cNvSpPr/>
          <p:nvPr/>
        </p:nvSpPr>
        <p:spPr bwMode="auto">
          <a:xfrm flipV="1">
            <a:off x="6668093" y="2010080"/>
            <a:ext cx="1947010" cy="471633"/>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81" name="TextBox 80"/>
          <p:cNvSpPr txBox="1"/>
          <p:nvPr/>
        </p:nvSpPr>
        <p:spPr>
          <a:xfrm>
            <a:off x="7309098" y="2490547"/>
            <a:ext cx="1421023" cy="442037"/>
          </a:xfrm>
          <a:prstGeom prst="rect">
            <a:avLst/>
          </a:prstGeom>
          <a:noFill/>
        </p:spPr>
        <p:txBody>
          <a:bodyPr wrap="square" lIns="72002" tIns="36001" rIns="72002" bIns="36001" rtlCol="0">
            <a:spAutoFit/>
          </a:bodyPr>
          <a:lstStyle/>
          <a:p>
            <a:pPr marL="0" marR="0" lvl="0" indent="0" algn="ctr" defTabSz="914400" eaLnBrk="1" fontAlgn="auto" latinLnBrk="0" hangingPunct="1">
              <a:spcBef>
                <a:spcPts val="0"/>
              </a:spcBef>
              <a:spcAft>
                <a:spcPts val="0"/>
              </a:spcAft>
              <a:buClrTx/>
              <a:buSzTx/>
              <a:buFontTx/>
              <a:buNone/>
              <a:defRPr/>
            </a:pPr>
            <a:r>
              <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这里输入文字这里输入文字这里输入文字这里输入文字这里输入文字</a:t>
            </a:r>
            <a:endPar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82" name="TextBox 53"/>
          <p:cNvSpPr txBox="1">
            <a:spLocks noChangeArrowheads="1"/>
          </p:cNvSpPr>
          <p:nvPr/>
        </p:nvSpPr>
        <p:spPr bwMode="auto">
          <a:xfrm>
            <a:off x="7164736" y="2130507"/>
            <a:ext cx="1728538"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7" tIns="45724" rIns="91447" bIns="4572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600" b="1" kern="0" dirty="0">
                <a:solidFill>
                  <a:srgbClr val="5A5959"/>
                </a:solidFill>
                <a:latin typeface="微软雅黑" panose="020B0503020204020204" pitchFamily="34" charset="-122"/>
                <a:ea typeface="微软雅黑" panose="020B0503020204020204" pitchFamily="34" charset="-122"/>
                <a:cs typeface="宋体" pitchFamily="2" charset="-122"/>
              </a:rPr>
              <a:t>单击添加标题</a:t>
            </a:r>
            <a:endParaRPr lang="zh-CN" altLang="en-US" sz="1600" kern="0" dirty="0">
              <a:solidFill>
                <a:srgbClr val="5A5959"/>
              </a:solidFill>
              <a:latin typeface="Arial" panose="020B0604020202020204" pitchFamily="34" charset="0"/>
              <a:ea typeface="宋体" pitchFamily="2" charset="-122"/>
              <a:cs typeface="宋体" pitchFamily="2" charset="-122"/>
            </a:endParaRPr>
          </a:p>
        </p:txBody>
      </p:sp>
      <p:sp>
        <p:nvSpPr>
          <p:cNvPr id="83" name="Freeform 23"/>
          <p:cNvSpPr/>
          <p:nvPr/>
        </p:nvSpPr>
        <p:spPr bwMode="auto">
          <a:xfrm flipV="1">
            <a:off x="5524894" y="2747305"/>
            <a:ext cx="1947010" cy="471633"/>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ysClr val="window" lastClr="FFFFFF">
              <a:lumMod val="50000"/>
            </a:sysClr>
          </a:solidFill>
          <a:ln>
            <a:noFill/>
          </a:ln>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84" name="TextBox 83"/>
          <p:cNvSpPr txBox="1"/>
          <p:nvPr/>
        </p:nvSpPr>
        <p:spPr>
          <a:xfrm>
            <a:off x="6228978" y="3292624"/>
            <a:ext cx="1421023" cy="442037"/>
          </a:xfrm>
          <a:prstGeom prst="rect">
            <a:avLst/>
          </a:prstGeom>
          <a:noFill/>
        </p:spPr>
        <p:txBody>
          <a:bodyPr wrap="square" lIns="72002" tIns="36001" rIns="72002" bIns="36001" rtlCol="0">
            <a:spAutoFit/>
          </a:bodyPr>
          <a:lstStyle/>
          <a:p>
            <a:pPr marL="0" marR="0" lvl="0" indent="0" algn="ctr" defTabSz="914400" eaLnBrk="1" fontAlgn="auto" latinLnBrk="0" hangingPunct="1">
              <a:spcBef>
                <a:spcPts val="0"/>
              </a:spcBef>
              <a:spcAft>
                <a:spcPts val="0"/>
              </a:spcAft>
              <a:buClrTx/>
              <a:buSzTx/>
              <a:buFontTx/>
              <a:buNone/>
              <a:defRPr/>
            </a:pPr>
            <a:r>
              <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这里输入文字这里输入文字这里输入文字这里输入文字这里输入文字</a:t>
            </a:r>
            <a:endPar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85" name="TextBox 53"/>
          <p:cNvSpPr txBox="1">
            <a:spLocks noChangeArrowheads="1"/>
          </p:cNvSpPr>
          <p:nvPr/>
        </p:nvSpPr>
        <p:spPr bwMode="auto">
          <a:xfrm>
            <a:off x="6012608" y="2860576"/>
            <a:ext cx="1728538"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7" tIns="45724" rIns="91447" bIns="4572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600" b="1" kern="0" dirty="0">
                <a:solidFill>
                  <a:srgbClr val="5A5959"/>
                </a:solidFill>
                <a:latin typeface="微软雅黑" panose="020B0503020204020204" pitchFamily="34" charset="-122"/>
                <a:ea typeface="微软雅黑" panose="020B0503020204020204" pitchFamily="34" charset="-122"/>
                <a:cs typeface="宋体" pitchFamily="2" charset="-122"/>
              </a:rPr>
              <a:t>单击添加标题</a:t>
            </a:r>
            <a:endParaRPr lang="zh-CN" altLang="en-US" sz="1600" kern="0" dirty="0">
              <a:solidFill>
                <a:srgbClr val="5A5959"/>
              </a:solidFill>
              <a:latin typeface="Arial" panose="020B0604020202020204" pitchFamily="34" charset="0"/>
              <a:ea typeface="宋体" pitchFamily="2" charset="-122"/>
              <a:cs typeface="宋体" pitchFamily="2" charset="-122"/>
            </a:endParaRPr>
          </a:p>
        </p:txBody>
      </p:sp>
      <p:sp>
        <p:nvSpPr>
          <p:cNvPr id="86" name="Freeform 21"/>
          <p:cNvSpPr/>
          <p:nvPr/>
        </p:nvSpPr>
        <p:spPr bwMode="auto">
          <a:xfrm flipH="1" flipV="1">
            <a:off x="1674815" y="2320928"/>
            <a:ext cx="2026916" cy="456150"/>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87" name="TextBox 86"/>
          <p:cNvSpPr txBox="1"/>
          <p:nvPr/>
        </p:nvSpPr>
        <p:spPr>
          <a:xfrm>
            <a:off x="1548458" y="2356520"/>
            <a:ext cx="1421023" cy="442037"/>
          </a:xfrm>
          <a:prstGeom prst="rect">
            <a:avLst/>
          </a:prstGeom>
          <a:noFill/>
        </p:spPr>
        <p:txBody>
          <a:bodyPr wrap="square" lIns="72002" tIns="36001" rIns="72002" bIns="36001" rtlCol="0">
            <a:spAutoFit/>
          </a:bodyPr>
          <a:lstStyle/>
          <a:p>
            <a:pPr marL="0" marR="0" lvl="0" indent="0" algn="ctr" defTabSz="914400" eaLnBrk="1" fontAlgn="auto" latinLnBrk="0" hangingPunct="1">
              <a:spcBef>
                <a:spcPts val="0"/>
              </a:spcBef>
              <a:spcAft>
                <a:spcPts val="0"/>
              </a:spcAft>
              <a:buClrTx/>
              <a:buSzTx/>
              <a:buFontTx/>
              <a:buNone/>
              <a:defRPr/>
            </a:pPr>
            <a:r>
              <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这里输入文字这里输入文字这里输入文字这里输入文字这里输入文字</a:t>
            </a:r>
            <a:endPar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88" name="TextBox 53"/>
          <p:cNvSpPr txBox="1">
            <a:spLocks noChangeArrowheads="1"/>
          </p:cNvSpPr>
          <p:nvPr/>
        </p:nvSpPr>
        <p:spPr bwMode="auto">
          <a:xfrm>
            <a:off x="1404442" y="1996480"/>
            <a:ext cx="1728538"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7" tIns="45724" rIns="91447" bIns="4572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600" b="1" kern="0" dirty="0">
                <a:solidFill>
                  <a:srgbClr val="5A5959"/>
                </a:solidFill>
                <a:latin typeface="微软雅黑" panose="020B0503020204020204" pitchFamily="34" charset="-122"/>
                <a:ea typeface="微软雅黑" panose="020B0503020204020204" pitchFamily="34" charset="-122"/>
                <a:cs typeface="宋体" pitchFamily="2" charset="-122"/>
              </a:rPr>
              <a:t>单击添加标题</a:t>
            </a:r>
            <a:endParaRPr lang="zh-CN" altLang="en-US" sz="1600" kern="0" dirty="0">
              <a:solidFill>
                <a:srgbClr val="5A5959"/>
              </a:solidFill>
              <a:latin typeface="Arial" panose="020B0604020202020204" pitchFamily="34" charset="0"/>
              <a:ea typeface="宋体" pitchFamily="2" charset="-122"/>
              <a:cs typeface="宋体" pitchFamily="2" charset="-122"/>
            </a:endParaRPr>
          </a:p>
        </p:txBody>
      </p:sp>
      <p:sp>
        <p:nvSpPr>
          <p:cNvPr id="89" name="Freeform 21"/>
          <p:cNvSpPr/>
          <p:nvPr/>
        </p:nvSpPr>
        <p:spPr bwMode="auto">
          <a:xfrm flipH="1" flipV="1">
            <a:off x="567462" y="3166534"/>
            <a:ext cx="1947010" cy="471633"/>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ysClr val="window" lastClr="FFFFFF">
              <a:lumMod val="50000"/>
            </a:sysClr>
          </a:solidFill>
          <a:ln>
            <a:noFill/>
          </a:ln>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90" name="TextBox 89"/>
          <p:cNvSpPr txBox="1"/>
          <p:nvPr/>
        </p:nvSpPr>
        <p:spPr>
          <a:xfrm>
            <a:off x="468684" y="3210627"/>
            <a:ext cx="1421023" cy="442037"/>
          </a:xfrm>
          <a:prstGeom prst="rect">
            <a:avLst/>
          </a:prstGeom>
          <a:noFill/>
        </p:spPr>
        <p:txBody>
          <a:bodyPr wrap="square" lIns="72002" tIns="36001" rIns="72002" bIns="36001" rtlCol="0">
            <a:spAutoFit/>
          </a:bodyPr>
          <a:lstStyle/>
          <a:p>
            <a:pPr marL="0" marR="0" lvl="0" indent="0" algn="ctr" defTabSz="914400" eaLnBrk="1" fontAlgn="auto" latinLnBrk="0" hangingPunct="1">
              <a:spcBef>
                <a:spcPts val="0"/>
              </a:spcBef>
              <a:spcAft>
                <a:spcPts val="0"/>
              </a:spcAft>
              <a:buClrTx/>
              <a:buSzTx/>
              <a:buFontTx/>
              <a:buNone/>
              <a:defRPr/>
            </a:pPr>
            <a:r>
              <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这里输入文字这里输入文字这里输入文字这里输入文字这里输入文字</a:t>
            </a:r>
            <a:endParaRPr kumimoji="0" lang="zh-CN" altLang="en-US" sz="8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91" name="TextBox 53"/>
          <p:cNvSpPr txBox="1">
            <a:spLocks noChangeArrowheads="1"/>
          </p:cNvSpPr>
          <p:nvPr/>
        </p:nvSpPr>
        <p:spPr bwMode="auto">
          <a:xfrm>
            <a:off x="323976" y="2850587"/>
            <a:ext cx="1728538" cy="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7" tIns="45724" rIns="91447" bIns="4572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600" b="1" kern="0" dirty="0">
                <a:solidFill>
                  <a:srgbClr val="5A5959"/>
                </a:solidFill>
                <a:latin typeface="微软雅黑" panose="020B0503020204020204" pitchFamily="34" charset="-122"/>
                <a:ea typeface="微软雅黑" panose="020B0503020204020204" pitchFamily="34" charset="-122"/>
                <a:cs typeface="宋体" pitchFamily="2" charset="-122"/>
              </a:rPr>
              <a:t>单击添加标题</a:t>
            </a:r>
            <a:endParaRPr lang="zh-CN" altLang="en-US" sz="1600" kern="0" dirty="0">
              <a:solidFill>
                <a:srgbClr val="5A5959"/>
              </a:solidFill>
              <a:latin typeface="Arial" panose="020B0604020202020204"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6"/>
                                        </p:tgtEl>
                                        <p:attrNameLst>
                                          <p:attrName>style.visibility</p:attrName>
                                        </p:attrNameLst>
                                      </p:cBhvr>
                                      <p:to>
                                        <p:strVal val="visible"/>
                                      </p:to>
                                    </p:set>
                                    <p:anim calcmode="lin" valueType="num">
                                      <p:cBhvr>
                                        <p:cTn id="7" dur="500" fill="hold"/>
                                        <p:tgtEl>
                                          <p:spTgt spid="316"/>
                                        </p:tgtEl>
                                        <p:attrNameLst>
                                          <p:attrName>ppt_w</p:attrName>
                                        </p:attrNameLst>
                                      </p:cBhvr>
                                      <p:tavLst>
                                        <p:tav tm="0">
                                          <p:val>
                                            <p:fltVal val="0"/>
                                          </p:val>
                                        </p:tav>
                                        <p:tav tm="100000">
                                          <p:val>
                                            <p:strVal val="#ppt_w"/>
                                          </p:val>
                                        </p:tav>
                                      </p:tavLst>
                                    </p:anim>
                                    <p:anim calcmode="lin" valueType="num">
                                      <p:cBhvr>
                                        <p:cTn id="8" dur="500" fill="hold"/>
                                        <p:tgtEl>
                                          <p:spTgt spid="316"/>
                                        </p:tgtEl>
                                        <p:attrNameLst>
                                          <p:attrName>ppt_h</p:attrName>
                                        </p:attrNameLst>
                                      </p:cBhvr>
                                      <p:tavLst>
                                        <p:tav tm="0">
                                          <p:val>
                                            <p:fltVal val="0"/>
                                          </p:val>
                                        </p:tav>
                                        <p:tav tm="100000">
                                          <p:val>
                                            <p:strVal val="#ppt_h"/>
                                          </p:val>
                                        </p:tav>
                                      </p:tavLst>
                                    </p:anim>
                                    <p:animEffect transition="in" filter="fade">
                                      <p:cBhvr>
                                        <p:cTn id="9" dur="500"/>
                                        <p:tgtEl>
                                          <p:spTgt spid="3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left)">
                                      <p:cBhvr>
                                        <p:cTn id="13" dur="500"/>
                                        <p:tgtEl>
                                          <p:spTgt spid="8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left)">
                                      <p:cBhvr>
                                        <p:cTn id="16" dur="500"/>
                                        <p:tgtEl>
                                          <p:spTgt spid="8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left)">
                                      <p:cBhvr>
                                        <p:cTn id="19" dur="500"/>
                                        <p:tgtEl>
                                          <p:spTgt spid="80"/>
                                        </p:tgtEl>
                                      </p:cBhvr>
                                    </p:animEffect>
                                  </p:childTnLst>
                                </p:cTn>
                              </p:par>
                              <p:par>
                                <p:cTn id="20" presetID="53" presetClass="entr" presetSubtype="16" fill="hold" nodeType="withEffect">
                                  <p:stCondLst>
                                    <p:cond delay="0"/>
                                  </p:stCondLst>
                                  <p:childTnLst>
                                    <p:set>
                                      <p:cBhvr>
                                        <p:cTn id="21" dur="1" fill="hold">
                                          <p:stCondLst>
                                            <p:cond delay="0"/>
                                          </p:stCondLst>
                                        </p:cTn>
                                        <p:tgtEl>
                                          <p:spTgt spid="323"/>
                                        </p:tgtEl>
                                        <p:attrNameLst>
                                          <p:attrName>style.visibility</p:attrName>
                                        </p:attrNameLst>
                                      </p:cBhvr>
                                      <p:to>
                                        <p:strVal val="visible"/>
                                      </p:to>
                                    </p:set>
                                    <p:anim calcmode="lin" valueType="num">
                                      <p:cBhvr>
                                        <p:cTn id="22" dur="500" fill="hold"/>
                                        <p:tgtEl>
                                          <p:spTgt spid="323"/>
                                        </p:tgtEl>
                                        <p:attrNameLst>
                                          <p:attrName>ppt_w</p:attrName>
                                        </p:attrNameLst>
                                      </p:cBhvr>
                                      <p:tavLst>
                                        <p:tav tm="0">
                                          <p:val>
                                            <p:fltVal val="0"/>
                                          </p:val>
                                        </p:tav>
                                        <p:tav tm="100000">
                                          <p:val>
                                            <p:strVal val="#ppt_w"/>
                                          </p:val>
                                        </p:tav>
                                      </p:tavLst>
                                    </p:anim>
                                    <p:anim calcmode="lin" valueType="num">
                                      <p:cBhvr>
                                        <p:cTn id="23" dur="500" fill="hold"/>
                                        <p:tgtEl>
                                          <p:spTgt spid="323"/>
                                        </p:tgtEl>
                                        <p:attrNameLst>
                                          <p:attrName>ppt_h</p:attrName>
                                        </p:attrNameLst>
                                      </p:cBhvr>
                                      <p:tavLst>
                                        <p:tav tm="0">
                                          <p:val>
                                            <p:fltVal val="0"/>
                                          </p:val>
                                        </p:tav>
                                        <p:tav tm="100000">
                                          <p:val>
                                            <p:strVal val="#ppt_h"/>
                                          </p:val>
                                        </p:tav>
                                      </p:tavLst>
                                    </p:anim>
                                    <p:animEffect transition="in" filter="fade">
                                      <p:cBhvr>
                                        <p:cTn id="24" dur="500"/>
                                        <p:tgtEl>
                                          <p:spTgt spid="32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left)">
                                      <p:cBhvr>
                                        <p:cTn id="28" dur="500"/>
                                        <p:tgtEl>
                                          <p:spTgt spid="8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par>
                                <p:cTn id="35" presetID="53" presetClass="entr" presetSubtype="16" fill="hold" nodeType="withEffect">
                                  <p:stCondLst>
                                    <p:cond delay="0"/>
                                  </p:stCondLst>
                                  <p:childTnLst>
                                    <p:set>
                                      <p:cBhvr>
                                        <p:cTn id="36" dur="1" fill="hold">
                                          <p:stCondLst>
                                            <p:cond delay="0"/>
                                          </p:stCondLst>
                                        </p:cTn>
                                        <p:tgtEl>
                                          <p:spTgt spid="330"/>
                                        </p:tgtEl>
                                        <p:attrNameLst>
                                          <p:attrName>style.visibility</p:attrName>
                                        </p:attrNameLst>
                                      </p:cBhvr>
                                      <p:to>
                                        <p:strVal val="visible"/>
                                      </p:to>
                                    </p:set>
                                    <p:anim calcmode="lin" valueType="num">
                                      <p:cBhvr>
                                        <p:cTn id="37" dur="500" fill="hold"/>
                                        <p:tgtEl>
                                          <p:spTgt spid="330"/>
                                        </p:tgtEl>
                                        <p:attrNameLst>
                                          <p:attrName>ppt_w</p:attrName>
                                        </p:attrNameLst>
                                      </p:cBhvr>
                                      <p:tavLst>
                                        <p:tav tm="0">
                                          <p:val>
                                            <p:fltVal val="0"/>
                                          </p:val>
                                        </p:tav>
                                        <p:tav tm="100000">
                                          <p:val>
                                            <p:strVal val="#ppt_w"/>
                                          </p:val>
                                        </p:tav>
                                      </p:tavLst>
                                    </p:anim>
                                    <p:anim calcmode="lin" valueType="num">
                                      <p:cBhvr>
                                        <p:cTn id="38" dur="500" fill="hold"/>
                                        <p:tgtEl>
                                          <p:spTgt spid="330"/>
                                        </p:tgtEl>
                                        <p:attrNameLst>
                                          <p:attrName>ppt_h</p:attrName>
                                        </p:attrNameLst>
                                      </p:cBhvr>
                                      <p:tavLst>
                                        <p:tav tm="0">
                                          <p:val>
                                            <p:fltVal val="0"/>
                                          </p:val>
                                        </p:tav>
                                        <p:tav tm="100000">
                                          <p:val>
                                            <p:strVal val="#ppt_h"/>
                                          </p:val>
                                        </p:tav>
                                      </p:tavLst>
                                    </p:anim>
                                    <p:animEffect transition="in" filter="fade">
                                      <p:cBhvr>
                                        <p:cTn id="39" dur="500"/>
                                        <p:tgtEl>
                                          <p:spTgt spid="330"/>
                                        </p:tgtEl>
                                      </p:cBhvr>
                                    </p:animEffect>
                                  </p:childTnLst>
                                </p:cTn>
                              </p:par>
                            </p:childTnLst>
                          </p:cTn>
                        </p:par>
                        <p:par>
                          <p:cTn id="40" fill="hold">
                            <p:stCondLst>
                              <p:cond delay="1500"/>
                            </p:stCondLst>
                            <p:childTnLst>
                              <p:par>
                                <p:cTn id="41" presetID="22" presetClass="entr" presetSubtype="2"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right)">
                                      <p:cBhvr>
                                        <p:cTn id="43" dur="500"/>
                                        <p:tgtEl>
                                          <p:spTgt spid="87"/>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right)">
                                      <p:cBhvr>
                                        <p:cTn id="46" dur="500"/>
                                        <p:tgtEl>
                                          <p:spTgt spid="8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right)">
                                      <p:cBhvr>
                                        <p:cTn id="49" dur="500"/>
                                        <p:tgtEl>
                                          <p:spTgt spid="86"/>
                                        </p:tgtEl>
                                      </p:cBhvr>
                                    </p:animEffect>
                                  </p:childTnLst>
                                </p:cTn>
                              </p:par>
                              <p:par>
                                <p:cTn id="50" presetID="53" presetClass="entr" presetSubtype="16" fill="hold" nodeType="withEffect">
                                  <p:stCondLst>
                                    <p:cond delay="0"/>
                                  </p:stCondLst>
                                  <p:childTnLst>
                                    <p:set>
                                      <p:cBhvr>
                                        <p:cTn id="51" dur="1" fill="hold">
                                          <p:stCondLst>
                                            <p:cond delay="0"/>
                                          </p:stCondLst>
                                        </p:cTn>
                                        <p:tgtEl>
                                          <p:spTgt spid="337"/>
                                        </p:tgtEl>
                                        <p:attrNameLst>
                                          <p:attrName>style.visibility</p:attrName>
                                        </p:attrNameLst>
                                      </p:cBhvr>
                                      <p:to>
                                        <p:strVal val="visible"/>
                                      </p:to>
                                    </p:set>
                                    <p:anim calcmode="lin" valueType="num">
                                      <p:cBhvr>
                                        <p:cTn id="52" dur="500" fill="hold"/>
                                        <p:tgtEl>
                                          <p:spTgt spid="337"/>
                                        </p:tgtEl>
                                        <p:attrNameLst>
                                          <p:attrName>ppt_w</p:attrName>
                                        </p:attrNameLst>
                                      </p:cBhvr>
                                      <p:tavLst>
                                        <p:tav tm="0">
                                          <p:val>
                                            <p:fltVal val="0"/>
                                          </p:val>
                                        </p:tav>
                                        <p:tav tm="100000">
                                          <p:val>
                                            <p:strVal val="#ppt_w"/>
                                          </p:val>
                                        </p:tav>
                                      </p:tavLst>
                                    </p:anim>
                                    <p:anim calcmode="lin" valueType="num">
                                      <p:cBhvr>
                                        <p:cTn id="53" dur="500" fill="hold"/>
                                        <p:tgtEl>
                                          <p:spTgt spid="337"/>
                                        </p:tgtEl>
                                        <p:attrNameLst>
                                          <p:attrName>ppt_h</p:attrName>
                                        </p:attrNameLst>
                                      </p:cBhvr>
                                      <p:tavLst>
                                        <p:tav tm="0">
                                          <p:val>
                                            <p:fltVal val="0"/>
                                          </p:val>
                                        </p:tav>
                                        <p:tav tm="100000">
                                          <p:val>
                                            <p:strVal val="#ppt_h"/>
                                          </p:val>
                                        </p:tav>
                                      </p:tavLst>
                                    </p:anim>
                                    <p:animEffect transition="in" filter="fade">
                                      <p:cBhvr>
                                        <p:cTn id="54" dur="500"/>
                                        <p:tgtEl>
                                          <p:spTgt spid="337"/>
                                        </p:tgtEl>
                                      </p:cBhvr>
                                    </p:animEffect>
                                  </p:childTnLst>
                                </p:cTn>
                              </p:par>
                            </p:childTnLst>
                          </p:cTn>
                        </p:par>
                        <p:par>
                          <p:cTn id="55" fill="hold">
                            <p:stCondLst>
                              <p:cond delay="2000"/>
                            </p:stCondLst>
                            <p:childTnLst>
                              <p:par>
                                <p:cTn id="56" presetID="22" presetClass="entr" presetSubtype="2"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wipe(right)">
                                      <p:cBhvr>
                                        <p:cTn id="58" dur="500"/>
                                        <p:tgtEl>
                                          <p:spTgt spid="90"/>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right)">
                                      <p:cBhvr>
                                        <p:cTn id="61" dur="500"/>
                                        <p:tgtEl>
                                          <p:spTgt spid="9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89"/>
                                        </p:tgtEl>
                                        <p:attrNameLst>
                                          <p:attrName>style.visibility</p:attrName>
                                        </p:attrNameLst>
                                      </p:cBhvr>
                                      <p:to>
                                        <p:strVal val="visible"/>
                                      </p:to>
                                    </p:set>
                                    <p:animEffect transition="in" filter="wipe(right)">
                                      <p:cBhvr>
                                        <p:cTn id="64" dur="500"/>
                                        <p:tgtEl>
                                          <p:spTgt spid="89"/>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15"/>
                                        </p:tgtEl>
                                        <p:attrNameLst>
                                          <p:attrName>style.visibility</p:attrName>
                                        </p:attrNameLst>
                                      </p:cBhvr>
                                      <p:to>
                                        <p:strVal val="visible"/>
                                      </p:to>
                                    </p:set>
                                    <p:animEffect transition="in" filter="randombar(horizontal)">
                                      <p:cBhvr>
                                        <p:cTn id="67" dur="500"/>
                                        <p:tgtEl>
                                          <p:spTgt spid="315"/>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45"/>
                                        </p:tgtEl>
                                        <p:attrNameLst>
                                          <p:attrName>style.visibility</p:attrName>
                                        </p:attrNameLst>
                                      </p:cBhvr>
                                      <p:to>
                                        <p:strVal val="visible"/>
                                      </p:to>
                                    </p:set>
                                    <p:animEffect transition="in" filter="randombar(horizontal)">
                                      <p:cBhvr>
                                        <p:cTn id="70" dur="500"/>
                                        <p:tgtEl>
                                          <p:spTgt spid="34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4"/>
                                        </p:tgtEl>
                                        <p:attrNameLst>
                                          <p:attrName>style.visibility</p:attrName>
                                        </p:attrNameLst>
                                      </p:cBhvr>
                                      <p:to>
                                        <p:strVal val="visible"/>
                                      </p:to>
                                    </p:set>
                                    <p:animEffect transition="in" filter="randombar(horizontal)">
                                      <p:cBhvr>
                                        <p:cTn id="73" dur="500"/>
                                        <p:tgtEl>
                                          <p:spTgt spid="31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344"/>
                                        </p:tgtEl>
                                        <p:attrNameLst>
                                          <p:attrName>style.visibility</p:attrName>
                                        </p:attrNameLst>
                                      </p:cBhvr>
                                      <p:to>
                                        <p:strVal val="visible"/>
                                      </p:to>
                                    </p:set>
                                    <p:animEffect transition="in" filter="randombar(horizontal)">
                                      <p:cBhvr>
                                        <p:cTn id="76"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5" grpId="0" animBg="1"/>
      <p:bldP spid="344" grpId="0" animBg="1"/>
      <p:bldP spid="345" grpId="0" animBg="1"/>
      <p:bldP spid="80" grpId="0" animBg="1"/>
      <p:bldP spid="81" grpId="0"/>
      <p:bldP spid="82" grpId="0"/>
      <p:bldP spid="83" grpId="0" animBg="1"/>
      <p:bldP spid="84" grpId="0"/>
      <p:bldP spid="85" grpId="0"/>
      <p:bldP spid="86" grpId="0" animBg="1"/>
      <p:bldP spid="87" grpId="0"/>
      <p:bldP spid="88" grpId="0"/>
      <p:bldP spid="89" grpId="0" animBg="1"/>
      <p:bldP spid="90"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直接连接符 28"/>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30" name="文本框 31"/>
          <p:cNvSpPr>
            <a:spLocks noChangeArrowheads="1"/>
          </p:cNvSpPr>
          <p:nvPr/>
        </p:nvSpPr>
        <p:spPr bwMode="auto">
          <a:xfrm>
            <a:off x="5799684" y="261878"/>
            <a:ext cx="2589534"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rPr>
              <a:t>MAJOR WORK OF THE YEAR</a:t>
            </a:r>
            <a:endParaRPr lang="zh-CN" altLang="en-US" sz="1600" kern="0" dirty="0">
              <a:solidFill>
                <a:srgbClr val="2F5879"/>
              </a:solidFill>
              <a:latin typeface="Impact" panose="020B0806030902050204" pitchFamily="34" charset="0"/>
            </a:endParaRPr>
          </a:p>
        </p:txBody>
      </p:sp>
      <p:sp>
        <p:nvSpPr>
          <p:cNvPr id="31"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32" name="组合 31"/>
          <p:cNvGrpSpPr/>
          <p:nvPr/>
        </p:nvGrpSpPr>
        <p:grpSpPr>
          <a:xfrm>
            <a:off x="295677" y="196280"/>
            <a:ext cx="2215995" cy="551522"/>
            <a:chOff x="295677" y="251298"/>
            <a:chExt cx="2215995" cy="551522"/>
          </a:xfrm>
        </p:grpSpPr>
        <p:sp>
          <p:nvSpPr>
            <p:cNvPr id="33" name="矩形 3"/>
            <p:cNvSpPr>
              <a:spLocks noChangeArrowheads="1"/>
            </p:cNvSpPr>
            <p:nvPr/>
          </p:nvSpPr>
          <p:spPr bwMode="auto">
            <a:xfrm>
              <a:off x="295677" y="251298"/>
              <a:ext cx="2215995"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本年度四项重要工作</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4" name="组合 33"/>
            <p:cNvGrpSpPr/>
            <p:nvPr/>
          </p:nvGrpSpPr>
          <p:grpSpPr>
            <a:xfrm>
              <a:off x="520640" y="556320"/>
              <a:ext cx="1766054" cy="246500"/>
              <a:chOff x="562081" y="466763"/>
              <a:chExt cx="1766054" cy="246500"/>
            </a:xfrm>
          </p:grpSpPr>
          <p:sp>
            <p:nvSpPr>
              <p:cNvPr id="35"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36" name="组合 35"/>
              <p:cNvGrpSpPr/>
              <p:nvPr/>
            </p:nvGrpSpPr>
            <p:grpSpPr>
              <a:xfrm>
                <a:off x="931046" y="667544"/>
                <a:ext cx="1028125" cy="45719"/>
                <a:chOff x="688893" y="2574256"/>
                <a:chExt cx="7739508" cy="81111"/>
              </a:xfrm>
            </p:grpSpPr>
            <p:sp>
              <p:nvSpPr>
                <p:cNvPr id="37"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38"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39"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0"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41"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
        <p:nvSpPr>
          <p:cNvPr id="103" name="Freeform 10"/>
          <p:cNvSpPr/>
          <p:nvPr/>
        </p:nvSpPr>
        <p:spPr bwMode="auto">
          <a:xfrm>
            <a:off x="6613227" y="3137350"/>
            <a:ext cx="1548081" cy="1553054"/>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104" name="Freeform 10"/>
          <p:cNvSpPr/>
          <p:nvPr/>
        </p:nvSpPr>
        <p:spPr bwMode="auto">
          <a:xfrm>
            <a:off x="6613227" y="1203022"/>
            <a:ext cx="1548081" cy="1553054"/>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105" name="Freeform 10"/>
          <p:cNvSpPr/>
          <p:nvPr/>
        </p:nvSpPr>
        <p:spPr bwMode="auto">
          <a:xfrm>
            <a:off x="4802850" y="1203022"/>
            <a:ext cx="1548081" cy="1553054"/>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106" name="Freeform 10"/>
          <p:cNvSpPr/>
          <p:nvPr/>
        </p:nvSpPr>
        <p:spPr bwMode="auto">
          <a:xfrm>
            <a:off x="4802850" y="3137350"/>
            <a:ext cx="1548081" cy="1553054"/>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val="window" lastClr="FFFFFF">
                <a:lumMod val="95000"/>
              </a:sysClr>
            </a:solidFill>
          </a:ln>
          <a:effectLst>
            <a:innerShdw blurRad="152400" dist="88900" dir="13500000">
              <a:prstClr val="black">
                <a:alpha val="29000"/>
              </a:prstClr>
            </a:innerShdw>
          </a:effec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107" name="Freeform 10"/>
          <p:cNvSpPr/>
          <p:nvPr/>
        </p:nvSpPr>
        <p:spPr bwMode="auto">
          <a:xfrm>
            <a:off x="4933998" y="1060376"/>
            <a:ext cx="1548081" cy="1553054"/>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miter lim="800000"/>
          </a:ln>
          <a:effectLst>
            <a:outerShdw blurRad="279400" dist="76200" dir="2700000" sx="101000" sy="101000" algn="tl" rotWithShape="0">
              <a:prstClr val="black">
                <a:alpha val="28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108" name="Freeform 10"/>
          <p:cNvSpPr/>
          <p:nvPr/>
        </p:nvSpPr>
        <p:spPr bwMode="auto">
          <a:xfrm>
            <a:off x="6744374" y="1060376"/>
            <a:ext cx="1548081" cy="1553054"/>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miter lim="800000"/>
          </a:ln>
          <a:effectLst>
            <a:outerShdw blurRad="279400" dist="76200" dir="2700000" sx="101000" sy="101000" algn="tl" rotWithShape="0">
              <a:prstClr val="black">
                <a:alpha val="28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109" name="Freeform 10"/>
          <p:cNvSpPr/>
          <p:nvPr/>
        </p:nvSpPr>
        <p:spPr bwMode="auto">
          <a:xfrm>
            <a:off x="4933998" y="2994704"/>
            <a:ext cx="1548081" cy="1553054"/>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miter lim="800000"/>
          </a:ln>
          <a:effectLst>
            <a:outerShdw blurRad="279400" dist="76200" dir="2700000" sx="101000" sy="101000" algn="tl" rotWithShape="0">
              <a:prstClr val="black">
                <a:alpha val="28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sp>
        <p:nvSpPr>
          <p:cNvPr id="110" name="Freeform 10"/>
          <p:cNvSpPr/>
          <p:nvPr/>
        </p:nvSpPr>
        <p:spPr bwMode="auto">
          <a:xfrm>
            <a:off x="6744374" y="2994704"/>
            <a:ext cx="1548081" cy="1553054"/>
          </a:xfrm>
          <a:custGeom>
            <a:avLst/>
            <a:gdLst>
              <a:gd name="T0" fmla="*/ 160 w 321"/>
              <a:gd name="T1" fmla="*/ 322 h 322"/>
              <a:gd name="T2" fmla="*/ 321 w 321"/>
              <a:gd name="T3" fmla="*/ 161 h 322"/>
              <a:gd name="T4" fmla="*/ 160 w 321"/>
              <a:gd name="T5" fmla="*/ 0 h 322"/>
              <a:gd name="T6" fmla="*/ 0 w 321"/>
              <a:gd name="T7" fmla="*/ 161 h 322"/>
              <a:gd name="T8" fmla="*/ 0 w 321"/>
              <a:gd name="T9" fmla="*/ 322 h 322"/>
              <a:gd name="T10" fmla="*/ 160 w 321"/>
              <a:gd name="T11" fmla="*/ 322 h 322"/>
            </a:gdLst>
            <a:ahLst/>
            <a:cxnLst>
              <a:cxn ang="0">
                <a:pos x="T0" y="T1"/>
              </a:cxn>
              <a:cxn ang="0">
                <a:pos x="T2" y="T3"/>
              </a:cxn>
              <a:cxn ang="0">
                <a:pos x="T4" y="T5"/>
              </a:cxn>
              <a:cxn ang="0">
                <a:pos x="T6" y="T7"/>
              </a:cxn>
              <a:cxn ang="0">
                <a:pos x="T8" y="T9"/>
              </a:cxn>
              <a:cxn ang="0">
                <a:pos x="T10" y="T11"/>
              </a:cxn>
            </a:cxnLst>
            <a:rect l="0" t="0" r="r" b="b"/>
            <a:pathLst>
              <a:path w="321" h="322">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miter lim="800000"/>
          </a:ln>
          <a:effectLst>
            <a:outerShdw blurRad="279400" dist="76200" dir="2700000" sx="101000" sy="101000" algn="tl" rotWithShape="0">
              <a:prstClr val="black">
                <a:alpha val="28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grpSp>
        <p:nvGrpSpPr>
          <p:cNvPr id="2" name="组合 1"/>
          <p:cNvGrpSpPr/>
          <p:nvPr/>
        </p:nvGrpSpPr>
        <p:grpSpPr>
          <a:xfrm>
            <a:off x="4765330" y="1060376"/>
            <a:ext cx="809953" cy="723303"/>
            <a:chOff x="4765330" y="1060376"/>
            <a:chExt cx="809953" cy="723303"/>
          </a:xfrm>
        </p:grpSpPr>
        <p:sp>
          <p:nvSpPr>
            <p:cNvPr id="111" name="椭圆 110"/>
            <p:cNvSpPr/>
            <p:nvPr/>
          </p:nvSpPr>
          <p:spPr>
            <a:xfrm>
              <a:off x="4765330" y="1060376"/>
              <a:ext cx="723206" cy="723303"/>
            </a:xfrm>
            <a:prstGeom prst="ellipse">
              <a:avLst/>
            </a:prstGeom>
            <a:solidFill>
              <a:srgbClr val="00B0F0"/>
            </a:solidFill>
            <a:ln w="28575" cap="flat">
              <a:noFill/>
              <a:prstDash val="solid"/>
              <a:miter lim="800000"/>
            </a:ln>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grpSp>
          <p:nvGrpSpPr>
            <p:cNvPr id="115" name="组合 52"/>
            <p:cNvGrpSpPr/>
            <p:nvPr/>
          </p:nvGrpSpPr>
          <p:grpSpPr bwMode="auto">
            <a:xfrm>
              <a:off x="4950096" y="1208391"/>
              <a:ext cx="625187" cy="575249"/>
              <a:chOff x="5722963" y="2742165"/>
              <a:chExt cx="500063" cy="460375"/>
            </a:xfrm>
          </p:grpSpPr>
          <p:sp>
            <p:nvSpPr>
              <p:cNvPr id="11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1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3" name="组合 2"/>
          <p:cNvGrpSpPr/>
          <p:nvPr/>
        </p:nvGrpSpPr>
        <p:grpSpPr>
          <a:xfrm>
            <a:off x="7578045" y="1060376"/>
            <a:ext cx="811173" cy="729219"/>
            <a:chOff x="7578045" y="1060376"/>
            <a:chExt cx="811173" cy="729219"/>
          </a:xfrm>
        </p:grpSpPr>
        <p:sp>
          <p:nvSpPr>
            <p:cNvPr id="112" name="椭圆 111"/>
            <p:cNvSpPr/>
            <p:nvPr/>
          </p:nvSpPr>
          <p:spPr>
            <a:xfrm>
              <a:off x="7578045" y="1060376"/>
              <a:ext cx="723206" cy="723303"/>
            </a:xfrm>
            <a:prstGeom prst="ellipse">
              <a:avLst/>
            </a:prstGeom>
            <a:solidFill>
              <a:srgbClr val="0070C0"/>
            </a:solidFill>
            <a:ln w="28575" cap="flat" cmpd="sng" algn="ctr">
              <a:noFill/>
              <a:prstDash val="solid"/>
              <a:miter lim="800000"/>
            </a:ln>
            <a:effectLst>
              <a:outerShdw blurRad="279400" dist="76200" dir="2700000" sx="101000" sy="101000" algn="tl" rotWithShape="0">
                <a:prstClr val="black">
                  <a:alpha val="28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grpSp>
          <p:nvGrpSpPr>
            <p:cNvPr id="119" name="组合 63"/>
            <p:cNvGrpSpPr/>
            <p:nvPr/>
          </p:nvGrpSpPr>
          <p:grpSpPr bwMode="auto">
            <a:xfrm>
              <a:off x="7749742" y="1213155"/>
              <a:ext cx="639476" cy="576440"/>
              <a:chOff x="952501" y="6013451"/>
              <a:chExt cx="511175" cy="460375"/>
            </a:xfrm>
          </p:grpSpPr>
          <p:sp>
            <p:nvSpPr>
              <p:cNvPr id="12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12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4" name="组合 3"/>
          <p:cNvGrpSpPr/>
          <p:nvPr/>
        </p:nvGrpSpPr>
        <p:grpSpPr>
          <a:xfrm>
            <a:off x="5126932" y="4063083"/>
            <a:ext cx="850852" cy="769498"/>
            <a:chOff x="5126932" y="4063083"/>
            <a:chExt cx="850852" cy="769498"/>
          </a:xfrm>
        </p:grpSpPr>
        <p:sp>
          <p:nvSpPr>
            <p:cNvPr id="113" name="椭圆 112"/>
            <p:cNvSpPr/>
            <p:nvPr/>
          </p:nvSpPr>
          <p:spPr>
            <a:xfrm>
              <a:off x="5126932" y="4063083"/>
              <a:ext cx="723206" cy="723303"/>
            </a:xfrm>
            <a:prstGeom prst="ellipse">
              <a:avLst/>
            </a:prstGeom>
            <a:solidFill>
              <a:srgbClr val="0070C0"/>
            </a:solidFill>
            <a:ln w="28575" cap="flat" cmpd="sng" algn="ctr">
              <a:noFill/>
              <a:prstDash val="solid"/>
              <a:miter lim="800000"/>
            </a:ln>
            <a:effectLst>
              <a:outerShdw blurRad="279400" dist="76200" dir="2700000" sx="101000" sy="101000" algn="tl" rotWithShape="0">
                <a:prstClr val="black">
                  <a:alpha val="28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grpSp>
          <p:nvGrpSpPr>
            <p:cNvPr id="123" name="组合 68"/>
            <p:cNvGrpSpPr/>
            <p:nvPr/>
          </p:nvGrpSpPr>
          <p:grpSpPr bwMode="auto">
            <a:xfrm>
              <a:off x="5338307" y="4257332"/>
              <a:ext cx="639477" cy="575249"/>
              <a:chOff x="5405438" y="6815138"/>
              <a:chExt cx="511175" cy="460375"/>
            </a:xfrm>
          </p:grpSpPr>
          <p:sp>
            <p:nvSpPr>
              <p:cNvPr id="12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12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5" name="组合 4"/>
          <p:cNvGrpSpPr/>
          <p:nvPr/>
        </p:nvGrpSpPr>
        <p:grpSpPr>
          <a:xfrm>
            <a:off x="7347590" y="4109747"/>
            <a:ext cx="859431" cy="723303"/>
            <a:chOff x="7347590" y="4109747"/>
            <a:chExt cx="859431" cy="723303"/>
          </a:xfrm>
        </p:grpSpPr>
        <p:sp>
          <p:nvSpPr>
            <p:cNvPr id="114" name="椭圆 113"/>
            <p:cNvSpPr/>
            <p:nvPr/>
          </p:nvSpPr>
          <p:spPr>
            <a:xfrm>
              <a:off x="7347590" y="4109747"/>
              <a:ext cx="723206" cy="723303"/>
            </a:xfrm>
            <a:prstGeom prst="ellipse">
              <a:avLst/>
            </a:prstGeom>
            <a:solidFill>
              <a:srgbClr val="00B0F0"/>
            </a:solidFill>
            <a:ln w="28575" cap="flat" cmpd="sng" algn="ctr">
              <a:noFill/>
              <a:prstDash val="solid"/>
              <a:miter lim="800000"/>
            </a:ln>
            <a:effectLst>
              <a:outerShdw blurRad="279400" dist="76200" dir="2700000" sx="101000" sy="101000" algn="tl" rotWithShape="0">
                <a:prstClr val="black">
                  <a:alpha val="28000"/>
                </a:prstClr>
              </a:outerShdw>
            </a:effectLst>
          </p:spPr>
          <p:txBody>
            <a:bodyPr lIns="68589" tIns="34295" rIns="68589" bIns="34295"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a:cs typeface="+mn-cs"/>
              </a:endParaRPr>
            </a:p>
          </p:txBody>
        </p:sp>
        <p:grpSp>
          <p:nvGrpSpPr>
            <p:cNvPr id="127" name="组合 73"/>
            <p:cNvGrpSpPr/>
            <p:nvPr/>
          </p:nvGrpSpPr>
          <p:grpSpPr bwMode="auto">
            <a:xfrm>
              <a:off x="7558017" y="4254951"/>
              <a:ext cx="649004" cy="577631"/>
              <a:chOff x="688976" y="7240588"/>
              <a:chExt cx="519113" cy="461963"/>
            </a:xfrm>
          </p:grpSpPr>
          <p:sp>
            <p:nvSpPr>
              <p:cNvPr id="12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val="windowText" lastClr="000000">
                      <a:lumMod val="95000"/>
                      <a:lumOff val="5000"/>
                      <a:alpha val="0"/>
                    </a:sysClr>
                  </a:gs>
                  <a:gs pos="0">
                    <a:sysClr val="windowText" lastClr="000000">
                      <a:lumMod val="95000"/>
                      <a:lumOff val="5000"/>
                      <a:alpha val="55000"/>
                    </a:sysClr>
                  </a:gs>
                </a:gsLst>
                <a:lin ang="2700000" scaled="1"/>
                <a:tileRect/>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a:endParaRPr>
              </a:p>
            </p:txBody>
          </p:sp>
          <p:sp>
            <p:nvSpPr>
              <p:cNvPr id="129"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0"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sp>
        <p:nvSpPr>
          <p:cNvPr id="135" name="文本框 84"/>
          <p:cNvSpPr txBox="1"/>
          <p:nvPr/>
        </p:nvSpPr>
        <p:spPr>
          <a:xfrm>
            <a:off x="756371" y="3508648"/>
            <a:ext cx="1138791" cy="269315"/>
          </a:xfrm>
          <a:prstGeom prst="rect">
            <a:avLst/>
          </a:prstGeom>
          <a:noFill/>
        </p:spPr>
        <p:txBody>
          <a:bodyPr wrap="non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标题文字内容</a:t>
            </a:r>
            <a:endParaRPr kumimoji="0" lang="zh-CN" altLang="en-US" sz="1300" b="1" i="0" u="none" strike="noStrike" kern="0" cap="none" spc="0" normalizeH="0" baseline="0" noProof="0" dirty="0">
              <a:ln>
                <a:noFill/>
              </a:ln>
              <a:solidFill>
                <a:sysClr val="windowText" lastClr="000000">
                  <a:lumMod val="65000"/>
                  <a:lumOff val="35000"/>
                </a:sysClr>
              </a:solidFill>
              <a:effectLst/>
              <a:uLnTx/>
              <a:uFillTx/>
              <a:latin typeface="Impact" panose="020B0806030902050204" pitchFamily="34" charset="0"/>
              <a:ea typeface="微软雅黑"/>
            </a:endParaRPr>
          </a:p>
        </p:txBody>
      </p:sp>
      <p:sp>
        <p:nvSpPr>
          <p:cNvPr id="136" name="TextBox 49"/>
          <p:cNvSpPr txBox="1"/>
          <p:nvPr/>
        </p:nvSpPr>
        <p:spPr>
          <a:xfrm>
            <a:off x="761271" y="3763194"/>
            <a:ext cx="3409257" cy="284703"/>
          </a:xfrm>
          <a:prstGeom prst="rect">
            <a:avLst/>
          </a:prstGeom>
          <a:noFill/>
          <a:ln w="3175">
            <a:noFill/>
          </a:ln>
        </p:spPr>
        <p:txBody>
          <a:bodyPr wrap="square" lIns="68589" tIns="34295" rIns="68589" bIns="34295">
            <a:spAutoFit/>
          </a:bodyPr>
          <a:lstStyle/>
          <a:p>
            <a:pPr defTabSz="914400">
              <a:defRPr/>
            </a:pPr>
            <a:r>
              <a:rPr kumimoji="0" lang="zh-CN" altLang="en-US" sz="700" b="0" i="0" u="none" strike="noStrike" kern="0" cap="none" spc="0" normalizeH="0" baseline="0" noProof="0" dirty="0" smtClean="0">
                <a:ln>
                  <a:noFill/>
                </a:ln>
                <a:solidFill>
                  <a:sysClr val="windowText" lastClr="000000">
                    <a:lumMod val="65000"/>
                    <a:lumOff val="35000"/>
                  </a:sysClr>
                </a:solidFill>
                <a:effectLst/>
                <a:uLnTx/>
                <a:uFillTx/>
                <a:latin typeface="+mn-ea"/>
                <a:cs typeface="Arial Unicode MS" panose="020B0604020202020204" pitchFamily="34" charset="-122"/>
                <a:sym typeface="Batang"/>
              </a:rPr>
              <a:t>添加相关的文字</a:t>
            </a:r>
            <a:r>
              <a:rPr lang="zh-CN" altLang="en-US" sz="700" kern="0" dirty="0">
                <a:solidFill>
                  <a:sysClr val="windowText" lastClr="000000">
                    <a:lumMod val="65000"/>
                    <a:lumOff val="35000"/>
                  </a:sysClr>
                </a:solidFill>
                <a:latin typeface="+mn-ea"/>
                <a:cs typeface="Arial Unicode MS" panose="020B0604020202020204" pitchFamily="34" charset="-122"/>
                <a:sym typeface="Batang"/>
              </a:rPr>
              <a:t>简介内容添加相关的文字简介</a:t>
            </a:r>
            <a:r>
              <a:rPr lang="zh-CN" altLang="en-US" sz="700" kern="0" dirty="0" smtClean="0">
                <a:solidFill>
                  <a:sysClr val="windowText" lastClr="000000">
                    <a:lumMod val="65000"/>
                    <a:lumOff val="35000"/>
                  </a:sysClr>
                </a:solidFill>
                <a:latin typeface="+mn-ea"/>
                <a:cs typeface="Arial Unicode MS" panose="020B0604020202020204" pitchFamily="34" charset="-122"/>
                <a:sym typeface="Batang"/>
              </a:rPr>
              <a:t>内容</a:t>
            </a:r>
            <a:r>
              <a:rPr lang="zh-CN" altLang="en-US" sz="700" kern="0" dirty="0">
                <a:solidFill>
                  <a:sysClr val="windowText" lastClr="000000">
                    <a:lumMod val="65000"/>
                    <a:lumOff val="35000"/>
                  </a:sysClr>
                </a:solidFill>
                <a:latin typeface="+mn-ea"/>
                <a:cs typeface="Arial Unicode MS" panose="020B0604020202020204" pitchFamily="34" charset="-122"/>
                <a:sym typeface="Batang"/>
              </a:rPr>
              <a:t>添加相关的文字简介内容添加相关的文字简介</a:t>
            </a:r>
            <a:r>
              <a:rPr lang="zh-CN" altLang="en-US" sz="700" kern="0" dirty="0" smtClean="0">
                <a:solidFill>
                  <a:sysClr val="windowText" lastClr="000000">
                    <a:lumMod val="65000"/>
                    <a:lumOff val="35000"/>
                  </a:sysClr>
                </a:solidFill>
                <a:latin typeface="+mn-ea"/>
                <a:cs typeface="Arial Unicode MS" panose="020B0604020202020204" pitchFamily="34" charset="-122"/>
                <a:sym typeface="Batang"/>
              </a:rPr>
              <a:t>内容</a:t>
            </a:r>
            <a:r>
              <a:rPr lang="zh-CN" altLang="en-US" sz="700" kern="0" dirty="0">
                <a:solidFill>
                  <a:sysClr val="windowText" lastClr="000000">
                    <a:lumMod val="65000"/>
                    <a:lumOff val="35000"/>
                  </a:sysClr>
                </a:solidFill>
                <a:latin typeface="+mn-ea"/>
                <a:cs typeface="Arial Unicode MS" panose="020B0604020202020204" pitchFamily="34" charset="-122"/>
                <a:sym typeface="Batang"/>
              </a:rPr>
              <a:t>添加相关的文字简介</a:t>
            </a:r>
            <a:r>
              <a:rPr lang="zh-CN" altLang="en-US" sz="700" kern="0" dirty="0" smtClean="0">
                <a:solidFill>
                  <a:sysClr val="windowText" lastClr="000000">
                    <a:lumMod val="65000"/>
                    <a:lumOff val="35000"/>
                  </a:sysClr>
                </a:solidFill>
                <a:latin typeface="+mn-ea"/>
                <a:cs typeface="Arial Unicode MS" panose="020B0604020202020204" pitchFamily="34" charset="-122"/>
                <a:sym typeface="Batang"/>
              </a:rPr>
              <a:t>内容</a:t>
            </a:r>
            <a:endParaRPr lang="en-US" altLang="zh-CN" sz="700" kern="0" dirty="0">
              <a:solidFill>
                <a:sysClr val="windowText" lastClr="000000">
                  <a:lumMod val="65000"/>
                  <a:lumOff val="35000"/>
                </a:sysClr>
              </a:solidFill>
              <a:latin typeface="+mn-ea"/>
              <a:cs typeface="Arial Unicode MS" panose="020B0604020202020204" pitchFamily="34" charset="-122"/>
              <a:sym typeface="Batang"/>
            </a:endParaRPr>
          </a:p>
        </p:txBody>
      </p:sp>
      <p:sp>
        <p:nvSpPr>
          <p:cNvPr id="148" name="文本框 84"/>
          <p:cNvSpPr txBox="1"/>
          <p:nvPr/>
        </p:nvSpPr>
        <p:spPr>
          <a:xfrm>
            <a:off x="756371" y="4160049"/>
            <a:ext cx="1138791" cy="269315"/>
          </a:xfrm>
          <a:prstGeom prst="rect">
            <a:avLst/>
          </a:prstGeom>
          <a:noFill/>
        </p:spPr>
        <p:txBody>
          <a:bodyPr wrap="non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标题文字内容</a:t>
            </a:r>
            <a:endParaRPr kumimoji="0" lang="zh-CN" altLang="en-US" sz="1300" b="1" i="0" u="none" strike="noStrike" kern="0" cap="none" spc="0" normalizeH="0" baseline="0" noProof="0" dirty="0">
              <a:ln>
                <a:noFill/>
              </a:ln>
              <a:solidFill>
                <a:sysClr val="windowText" lastClr="000000">
                  <a:lumMod val="65000"/>
                  <a:lumOff val="35000"/>
                </a:sysClr>
              </a:solidFill>
              <a:effectLst/>
              <a:uLnTx/>
              <a:uFillTx/>
              <a:latin typeface="Impact" panose="020B0806030902050204" pitchFamily="34" charset="0"/>
              <a:ea typeface="微软雅黑"/>
            </a:endParaRPr>
          </a:p>
        </p:txBody>
      </p:sp>
      <p:sp>
        <p:nvSpPr>
          <p:cNvPr id="149" name="TextBox 49"/>
          <p:cNvSpPr txBox="1"/>
          <p:nvPr/>
        </p:nvSpPr>
        <p:spPr>
          <a:xfrm>
            <a:off x="761271" y="4414595"/>
            <a:ext cx="3409257" cy="284703"/>
          </a:xfrm>
          <a:prstGeom prst="rect">
            <a:avLst/>
          </a:prstGeom>
          <a:noFill/>
          <a:ln w="3175">
            <a:noFill/>
          </a:ln>
        </p:spPr>
        <p:txBody>
          <a:bodyPr wrap="square" lIns="68589" tIns="34295" rIns="68589" bIns="34295">
            <a:spAutoFit/>
          </a:bodyPr>
          <a:lstStyle/>
          <a:p>
            <a:pPr defTabSz="914400">
              <a:defRPr/>
            </a:pPr>
            <a:r>
              <a:rPr kumimoji="0" lang="zh-CN" altLang="en-US" sz="700" b="0" i="0" u="none" strike="noStrike" kern="0" cap="none" spc="0" normalizeH="0" baseline="0" noProof="0" dirty="0" smtClean="0">
                <a:ln>
                  <a:noFill/>
                </a:ln>
                <a:solidFill>
                  <a:sysClr val="windowText" lastClr="000000">
                    <a:lumMod val="65000"/>
                    <a:lumOff val="35000"/>
                  </a:sysClr>
                </a:solidFill>
                <a:effectLst/>
                <a:uLnTx/>
                <a:uFillTx/>
                <a:latin typeface="+mn-ea"/>
                <a:cs typeface="Arial Unicode MS" panose="020B0604020202020204" pitchFamily="34" charset="-122"/>
                <a:sym typeface="Batang"/>
              </a:rPr>
              <a:t>添加相关的文字</a:t>
            </a:r>
            <a:r>
              <a:rPr lang="zh-CN" altLang="en-US" sz="700" kern="0" dirty="0">
                <a:solidFill>
                  <a:sysClr val="windowText" lastClr="000000">
                    <a:lumMod val="65000"/>
                    <a:lumOff val="35000"/>
                  </a:sysClr>
                </a:solidFill>
                <a:latin typeface="+mn-ea"/>
                <a:cs typeface="Arial Unicode MS" panose="020B0604020202020204" pitchFamily="34" charset="-122"/>
                <a:sym typeface="Batang"/>
              </a:rPr>
              <a:t>简介内容添加相关的文字简介</a:t>
            </a:r>
            <a:r>
              <a:rPr lang="zh-CN" altLang="en-US" sz="700" kern="0" dirty="0" smtClean="0">
                <a:solidFill>
                  <a:sysClr val="windowText" lastClr="000000">
                    <a:lumMod val="65000"/>
                    <a:lumOff val="35000"/>
                  </a:sysClr>
                </a:solidFill>
                <a:latin typeface="+mn-ea"/>
                <a:cs typeface="Arial Unicode MS" panose="020B0604020202020204" pitchFamily="34" charset="-122"/>
                <a:sym typeface="Batang"/>
              </a:rPr>
              <a:t>内容</a:t>
            </a:r>
            <a:r>
              <a:rPr lang="zh-CN" altLang="en-US" sz="700" kern="0" dirty="0">
                <a:solidFill>
                  <a:sysClr val="windowText" lastClr="000000">
                    <a:lumMod val="65000"/>
                    <a:lumOff val="35000"/>
                  </a:sysClr>
                </a:solidFill>
                <a:latin typeface="+mn-ea"/>
                <a:cs typeface="Arial Unicode MS" panose="020B0604020202020204" pitchFamily="34" charset="-122"/>
                <a:sym typeface="Batang"/>
              </a:rPr>
              <a:t>添加相关的文字简介内容添加相关的文字简介</a:t>
            </a:r>
            <a:r>
              <a:rPr lang="zh-CN" altLang="en-US" sz="700" kern="0" dirty="0" smtClean="0">
                <a:solidFill>
                  <a:sysClr val="windowText" lastClr="000000">
                    <a:lumMod val="65000"/>
                    <a:lumOff val="35000"/>
                  </a:sysClr>
                </a:solidFill>
                <a:latin typeface="+mn-ea"/>
                <a:cs typeface="Arial Unicode MS" panose="020B0604020202020204" pitchFamily="34" charset="-122"/>
                <a:sym typeface="Batang"/>
              </a:rPr>
              <a:t>内容</a:t>
            </a:r>
            <a:r>
              <a:rPr lang="zh-CN" altLang="en-US" sz="700" kern="0" dirty="0">
                <a:solidFill>
                  <a:sysClr val="windowText" lastClr="000000">
                    <a:lumMod val="65000"/>
                    <a:lumOff val="35000"/>
                  </a:sysClr>
                </a:solidFill>
                <a:latin typeface="+mn-ea"/>
                <a:cs typeface="Arial Unicode MS" panose="020B0604020202020204" pitchFamily="34" charset="-122"/>
                <a:sym typeface="Batang"/>
              </a:rPr>
              <a:t>添加相关的文字简介</a:t>
            </a:r>
            <a:r>
              <a:rPr lang="zh-CN" altLang="en-US" sz="700" kern="0" dirty="0" smtClean="0">
                <a:solidFill>
                  <a:sysClr val="windowText" lastClr="000000">
                    <a:lumMod val="65000"/>
                    <a:lumOff val="35000"/>
                  </a:sysClr>
                </a:solidFill>
                <a:latin typeface="+mn-ea"/>
                <a:cs typeface="Arial Unicode MS" panose="020B0604020202020204" pitchFamily="34" charset="-122"/>
                <a:sym typeface="Batang"/>
              </a:rPr>
              <a:t>内容</a:t>
            </a:r>
            <a:endParaRPr lang="en-US" altLang="zh-CN" sz="700" kern="0" dirty="0">
              <a:solidFill>
                <a:sysClr val="windowText" lastClr="000000">
                  <a:lumMod val="65000"/>
                  <a:lumOff val="35000"/>
                </a:sysClr>
              </a:solidFill>
              <a:latin typeface="+mn-ea"/>
              <a:cs typeface="Arial Unicode MS" panose="020B0604020202020204" pitchFamily="34" charset="-122"/>
              <a:sym typeface="Batang"/>
            </a:endParaRPr>
          </a:p>
        </p:txBody>
      </p:sp>
      <p:sp>
        <p:nvSpPr>
          <p:cNvPr id="154" name="文本框 84"/>
          <p:cNvSpPr txBox="1"/>
          <p:nvPr/>
        </p:nvSpPr>
        <p:spPr>
          <a:xfrm>
            <a:off x="5239139" y="1564432"/>
            <a:ext cx="1061847" cy="623258"/>
          </a:xfrm>
          <a:prstGeom prst="rect">
            <a:avLst/>
          </a:prstGeom>
          <a:noFill/>
        </p:spPr>
        <p:txBody>
          <a:bodyPr wrap="none"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重要</a:t>
            </a:r>
            <a:endParaRPr kumimoji="0" lang="en-US" altLang="zh-CN"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工作之一</a:t>
            </a:r>
            <a:endParaRPr kumimoji="0" lang="zh-CN" altLang="en-US" b="1" i="0" u="none" strike="noStrike" kern="0" cap="none" spc="0" normalizeH="0" baseline="0" noProof="0" dirty="0">
              <a:ln>
                <a:noFill/>
              </a:ln>
              <a:solidFill>
                <a:sysClr val="windowText" lastClr="000000">
                  <a:lumMod val="65000"/>
                  <a:lumOff val="35000"/>
                </a:sysClr>
              </a:solidFill>
              <a:effectLst/>
              <a:uLnTx/>
              <a:uFillTx/>
              <a:latin typeface="Impact" panose="020B0806030902050204" pitchFamily="34" charset="0"/>
              <a:ea typeface="微软雅黑"/>
            </a:endParaRPr>
          </a:p>
        </p:txBody>
      </p:sp>
      <p:sp>
        <p:nvSpPr>
          <p:cNvPr id="155" name="文本框 84"/>
          <p:cNvSpPr txBox="1"/>
          <p:nvPr/>
        </p:nvSpPr>
        <p:spPr>
          <a:xfrm>
            <a:off x="6823314" y="1589246"/>
            <a:ext cx="1061848" cy="623258"/>
          </a:xfrm>
          <a:prstGeom prst="rect">
            <a:avLst/>
          </a:prstGeom>
          <a:noFill/>
        </p:spPr>
        <p:txBody>
          <a:bodyPr wrap="none"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重要</a:t>
            </a:r>
            <a:endParaRPr kumimoji="0" lang="en-US" altLang="zh-CN"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工作之二</a:t>
            </a:r>
            <a:endParaRPr kumimoji="0" lang="zh-CN" altLang="en-US" b="1" i="0" u="none" strike="noStrike" kern="0" cap="none" spc="0" normalizeH="0" baseline="0" noProof="0" dirty="0">
              <a:ln>
                <a:noFill/>
              </a:ln>
              <a:solidFill>
                <a:sysClr val="windowText" lastClr="000000">
                  <a:lumMod val="65000"/>
                  <a:lumOff val="35000"/>
                </a:sysClr>
              </a:solidFill>
              <a:effectLst/>
              <a:uLnTx/>
              <a:uFillTx/>
              <a:latin typeface="Impact" panose="020B0806030902050204" pitchFamily="34" charset="0"/>
              <a:ea typeface="微软雅黑"/>
            </a:endParaRPr>
          </a:p>
        </p:txBody>
      </p:sp>
      <p:sp>
        <p:nvSpPr>
          <p:cNvPr id="156" name="文本框 84"/>
          <p:cNvSpPr txBox="1"/>
          <p:nvPr/>
        </p:nvSpPr>
        <p:spPr>
          <a:xfrm>
            <a:off x="5167130" y="3329732"/>
            <a:ext cx="1061848" cy="623258"/>
          </a:xfrm>
          <a:prstGeom prst="rect">
            <a:avLst/>
          </a:prstGeom>
          <a:noFill/>
        </p:spPr>
        <p:txBody>
          <a:bodyPr wrap="none"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重要</a:t>
            </a:r>
            <a:endParaRPr kumimoji="0" lang="en-US" altLang="zh-CN"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工作之三</a:t>
            </a:r>
            <a:endParaRPr kumimoji="0" lang="zh-CN" altLang="en-US" b="1" i="0" u="none" strike="noStrike" kern="0" cap="none" spc="0" normalizeH="0" baseline="0" noProof="0" dirty="0">
              <a:ln>
                <a:noFill/>
              </a:ln>
              <a:solidFill>
                <a:sysClr val="windowText" lastClr="000000">
                  <a:lumMod val="65000"/>
                  <a:lumOff val="35000"/>
                </a:sysClr>
              </a:solidFill>
              <a:effectLst/>
              <a:uLnTx/>
              <a:uFillTx/>
              <a:latin typeface="Impact" panose="020B0806030902050204" pitchFamily="34" charset="0"/>
              <a:ea typeface="微软雅黑"/>
            </a:endParaRPr>
          </a:p>
        </p:txBody>
      </p:sp>
      <p:sp>
        <p:nvSpPr>
          <p:cNvPr id="157" name="文本框 84"/>
          <p:cNvSpPr txBox="1"/>
          <p:nvPr/>
        </p:nvSpPr>
        <p:spPr>
          <a:xfrm>
            <a:off x="6967330" y="3354546"/>
            <a:ext cx="1061848" cy="623258"/>
          </a:xfrm>
          <a:prstGeom prst="rect">
            <a:avLst/>
          </a:prstGeom>
          <a:noFill/>
        </p:spPr>
        <p:txBody>
          <a:bodyPr wrap="none"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重要</a:t>
            </a:r>
            <a:endParaRPr kumimoji="0" lang="en-US" altLang="zh-CN"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Impact" panose="020B0806030902050204" pitchFamily="34" charset="0"/>
                <a:ea typeface="微软雅黑"/>
              </a:rPr>
              <a:t>工作之四</a:t>
            </a:r>
            <a:endParaRPr kumimoji="0" lang="zh-CN" altLang="en-US" b="1" i="0" u="none" strike="noStrike" kern="0" cap="none" spc="0" normalizeH="0" baseline="0" noProof="0" dirty="0">
              <a:ln>
                <a:noFill/>
              </a:ln>
              <a:solidFill>
                <a:sysClr val="windowText" lastClr="000000">
                  <a:lumMod val="65000"/>
                  <a:lumOff val="35000"/>
                </a:sysClr>
              </a:solidFill>
              <a:effectLst/>
              <a:uLnTx/>
              <a:uFillTx/>
              <a:latin typeface="Impact" panose="020B0806030902050204" pitchFamily="34" charset="0"/>
              <a:ea typeface="微软雅黑"/>
            </a:endParaRPr>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858"/>
          <a:stretch>
            <a:fillRect/>
          </a:stretch>
        </p:blipFill>
        <p:spPr bwMode="auto">
          <a:xfrm>
            <a:off x="797153" y="1348408"/>
            <a:ext cx="3238778" cy="188247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left)">
                                      <p:cBhvr>
                                        <p:cTn id="11" dur="500"/>
                                        <p:tgtEl>
                                          <p:spTgt spid="13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wipe(left)">
                                      <p:cBhvr>
                                        <p:cTn id="14" dur="500"/>
                                        <p:tgtEl>
                                          <p:spTgt spid="13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wipe(left)">
                                      <p:cBhvr>
                                        <p:cTn id="17" dur="500"/>
                                        <p:tgtEl>
                                          <p:spTgt spid="14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9"/>
                                        </p:tgtEl>
                                        <p:attrNameLst>
                                          <p:attrName>style.visibility</p:attrName>
                                        </p:attrNameLst>
                                      </p:cBhvr>
                                      <p:to>
                                        <p:strVal val="visible"/>
                                      </p:to>
                                    </p:set>
                                    <p:animEffect transition="in" filter="wipe(left)">
                                      <p:cBhvr>
                                        <p:cTn id="20" dur="500"/>
                                        <p:tgtEl>
                                          <p:spTgt spid="14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05"/>
                                        </p:tgtEl>
                                        <p:attrNameLst>
                                          <p:attrName>style.visibility</p:attrName>
                                        </p:attrNameLst>
                                      </p:cBhvr>
                                      <p:to>
                                        <p:strVal val="visible"/>
                                      </p:to>
                                    </p:set>
                                    <p:anim calcmode="lin" valueType="num">
                                      <p:cBhvr>
                                        <p:cTn id="24" dur="500" fill="hold"/>
                                        <p:tgtEl>
                                          <p:spTgt spid="105"/>
                                        </p:tgtEl>
                                        <p:attrNameLst>
                                          <p:attrName>ppt_w</p:attrName>
                                        </p:attrNameLst>
                                      </p:cBhvr>
                                      <p:tavLst>
                                        <p:tav tm="0">
                                          <p:val>
                                            <p:fltVal val="0"/>
                                          </p:val>
                                        </p:tav>
                                        <p:tav tm="100000">
                                          <p:val>
                                            <p:strVal val="#ppt_w"/>
                                          </p:val>
                                        </p:tav>
                                      </p:tavLst>
                                    </p:anim>
                                    <p:anim calcmode="lin" valueType="num">
                                      <p:cBhvr>
                                        <p:cTn id="25" dur="500" fill="hold"/>
                                        <p:tgtEl>
                                          <p:spTgt spid="105"/>
                                        </p:tgtEl>
                                        <p:attrNameLst>
                                          <p:attrName>ppt_h</p:attrName>
                                        </p:attrNameLst>
                                      </p:cBhvr>
                                      <p:tavLst>
                                        <p:tav tm="0">
                                          <p:val>
                                            <p:fltVal val="0"/>
                                          </p:val>
                                        </p:tav>
                                        <p:tav tm="100000">
                                          <p:val>
                                            <p:strVal val="#ppt_h"/>
                                          </p:val>
                                        </p:tav>
                                      </p:tavLst>
                                    </p:anim>
                                    <p:animEffect transition="in" filter="fade">
                                      <p:cBhvr>
                                        <p:cTn id="26" dur="500"/>
                                        <p:tgtEl>
                                          <p:spTgt spid="10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07"/>
                                        </p:tgtEl>
                                        <p:attrNameLst>
                                          <p:attrName>style.visibility</p:attrName>
                                        </p:attrNameLst>
                                      </p:cBhvr>
                                      <p:to>
                                        <p:strVal val="visible"/>
                                      </p:to>
                                    </p:set>
                                    <p:anim calcmode="lin" valueType="num">
                                      <p:cBhvr>
                                        <p:cTn id="30" dur="500" fill="hold"/>
                                        <p:tgtEl>
                                          <p:spTgt spid="107"/>
                                        </p:tgtEl>
                                        <p:attrNameLst>
                                          <p:attrName>ppt_w</p:attrName>
                                        </p:attrNameLst>
                                      </p:cBhvr>
                                      <p:tavLst>
                                        <p:tav tm="0">
                                          <p:val>
                                            <p:fltVal val="0"/>
                                          </p:val>
                                        </p:tav>
                                        <p:tav tm="100000">
                                          <p:val>
                                            <p:strVal val="#ppt_w"/>
                                          </p:val>
                                        </p:tav>
                                      </p:tavLst>
                                    </p:anim>
                                    <p:anim calcmode="lin" valueType="num">
                                      <p:cBhvr>
                                        <p:cTn id="31" dur="500" fill="hold"/>
                                        <p:tgtEl>
                                          <p:spTgt spid="107"/>
                                        </p:tgtEl>
                                        <p:attrNameLst>
                                          <p:attrName>ppt_h</p:attrName>
                                        </p:attrNameLst>
                                      </p:cBhvr>
                                      <p:tavLst>
                                        <p:tav tm="0">
                                          <p:val>
                                            <p:fltVal val="0"/>
                                          </p:val>
                                        </p:tav>
                                        <p:tav tm="100000">
                                          <p:val>
                                            <p:strVal val="#ppt_h"/>
                                          </p:val>
                                        </p:tav>
                                      </p:tavLst>
                                    </p:anim>
                                    <p:animEffect transition="in" filter="fade">
                                      <p:cBhvr>
                                        <p:cTn id="32" dur="500"/>
                                        <p:tgtEl>
                                          <p:spTgt spid="107"/>
                                        </p:tgtEl>
                                      </p:cBhvr>
                                    </p:animEffect>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anim calcmode="lin" valueType="num">
                                      <p:cBhvr>
                                        <p:cTn id="37" dur="500" fill="hold"/>
                                        <p:tgtEl>
                                          <p:spTgt spid="2"/>
                                        </p:tgtEl>
                                        <p:attrNameLst>
                                          <p:attrName>ppt_x</p:attrName>
                                        </p:attrNameLst>
                                      </p:cBhvr>
                                      <p:tavLst>
                                        <p:tav tm="0">
                                          <p:val>
                                            <p:strVal val="#ppt_x"/>
                                          </p:val>
                                        </p:tav>
                                        <p:tav tm="100000">
                                          <p:val>
                                            <p:strVal val="#ppt_x"/>
                                          </p:val>
                                        </p:tav>
                                      </p:tavLst>
                                    </p:anim>
                                    <p:anim calcmode="lin" valueType="num">
                                      <p:cBhvr>
                                        <p:cTn id="38" dur="500" fill="hold"/>
                                        <p:tgtEl>
                                          <p:spTgt spid="2"/>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barn(inVertical)">
                                      <p:cBhvr>
                                        <p:cTn id="41" dur="500"/>
                                        <p:tgtEl>
                                          <p:spTgt spid="154"/>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p:cTn id="45" dur="500" fill="hold"/>
                                        <p:tgtEl>
                                          <p:spTgt spid="104"/>
                                        </p:tgtEl>
                                        <p:attrNameLst>
                                          <p:attrName>ppt_w</p:attrName>
                                        </p:attrNameLst>
                                      </p:cBhvr>
                                      <p:tavLst>
                                        <p:tav tm="0">
                                          <p:val>
                                            <p:fltVal val="0"/>
                                          </p:val>
                                        </p:tav>
                                        <p:tav tm="100000">
                                          <p:val>
                                            <p:strVal val="#ppt_w"/>
                                          </p:val>
                                        </p:tav>
                                      </p:tavLst>
                                    </p:anim>
                                    <p:anim calcmode="lin" valueType="num">
                                      <p:cBhvr>
                                        <p:cTn id="46" dur="500" fill="hold"/>
                                        <p:tgtEl>
                                          <p:spTgt spid="104"/>
                                        </p:tgtEl>
                                        <p:attrNameLst>
                                          <p:attrName>ppt_h</p:attrName>
                                        </p:attrNameLst>
                                      </p:cBhvr>
                                      <p:tavLst>
                                        <p:tav tm="0">
                                          <p:val>
                                            <p:fltVal val="0"/>
                                          </p:val>
                                        </p:tav>
                                        <p:tav tm="100000">
                                          <p:val>
                                            <p:strVal val="#ppt_h"/>
                                          </p:val>
                                        </p:tav>
                                      </p:tavLst>
                                    </p:anim>
                                    <p:animEffect transition="in" filter="fade">
                                      <p:cBhvr>
                                        <p:cTn id="47" dur="500"/>
                                        <p:tgtEl>
                                          <p:spTgt spid="104"/>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108"/>
                                        </p:tgtEl>
                                        <p:attrNameLst>
                                          <p:attrName>style.visibility</p:attrName>
                                        </p:attrNameLst>
                                      </p:cBhvr>
                                      <p:to>
                                        <p:strVal val="visible"/>
                                      </p:to>
                                    </p:set>
                                    <p:anim calcmode="lin" valueType="num">
                                      <p:cBhvr>
                                        <p:cTn id="51" dur="500" fill="hold"/>
                                        <p:tgtEl>
                                          <p:spTgt spid="108"/>
                                        </p:tgtEl>
                                        <p:attrNameLst>
                                          <p:attrName>ppt_w</p:attrName>
                                        </p:attrNameLst>
                                      </p:cBhvr>
                                      <p:tavLst>
                                        <p:tav tm="0">
                                          <p:val>
                                            <p:fltVal val="0"/>
                                          </p:val>
                                        </p:tav>
                                        <p:tav tm="100000">
                                          <p:val>
                                            <p:strVal val="#ppt_w"/>
                                          </p:val>
                                        </p:tav>
                                      </p:tavLst>
                                    </p:anim>
                                    <p:anim calcmode="lin" valueType="num">
                                      <p:cBhvr>
                                        <p:cTn id="52" dur="500" fill="hold"/>
                                        <p:tgtEl>
                                          <p:spTgt spid="108"/>
                                        </p:tgtEl>
                                        <p:attrNameLst>
                                          <p:attrName>ppt_h</p:attrName>
                                        </p:attrNameLst>
                                      </p:cBhvr>
                                      <p:tavLst>
                                        <p:tav tm="0">
                                          <p:val>
                                            <p:fltVal val="0"/>
                                          </p:val>
                                        </p:tav>
                                        <p:tav tm="100000">
                                          <p:val>
                                            <p:strVal val="#ppt_h"/>
                                          </p:val>
                                        </p:tav>
                                      </p:tavLst>
                                    </p:anim>
                                    <p:animEffect transition="in" filter="fade">
                                      <p:cBhvr>
                                        <p:cTn id="53" dur="500"/>
                                        <p:tgtEl>
                                          <p:spTgt spid="108"/>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anim calcmode="lin" valueType="num">
                                      <p:cBhvr>
                                        <p:cTn id="58" dur="500" fill="hold"/>
                                        <p:tgtEl>
                                          <p:spTgt spid="3"/>
                                        </p:tgtEl>
                                        <p:attrNameLst>
                                          <p:attrName>ppt_x</p:attrName>
                                        </p:attrNameLst>
                                      </p:cBhvr>
                                      <p:tavLst>
                                        <p:tav tm="0">
                                          <p:val>
                                            <p:strVal val="#ppt_x"/>
                                          </p:val>
                                        </p:tav>
                                        <p:tav tm="100000">
                                          <p:val>
                                            <p:strVal val="#ppt_x"/>
                                          </p:val>
                                        </p:tav>
                                      </p:tavLst>
                                    </p:anim>
                                    <p:anim calcmode="lin" valueType="num">
                                      <p:cBhvr>
                                        <p:cTn id="59" dur="500" fill="hold"/>
                                        <p:tgtEl>
                                          <p:spTgt spid="3"/>
                                        </p:tgtEl>
                                        <p:attrNameLst>
                                          <p:attrName>ppt_y</p:attrName>
                                        </p:attrNameLst>
                                      </p:cBhvr>
                                      <p:tavLst>
                                        <p:tav tm="0">
                                          <p:val>
                                            <p:strVal val="#ppt_y+.1"/>
                                          </p:val>
                                        </p:tav>
                                        <p:tav tm="100000">
                                          <p:val>
                                            <p:strVal val="#ppt_y"/>
                                          </p:val>
                                        </p:tav>
                                      </p:tavLst>
                                    </p:anim>
                                  </p:childTnLst>
                                </p:cTn>
                              </p:par>
                              <p:par>
                                <p:cTn id="60" presetID="16" presetClass="entr" presetSubtype="21" fill="hold" grpId="0" nodeType="withEffect">
                                  <p:stCondLst>
                                    <p:cond delay="0"/>
                                  </p:stCondLst>
                                  <p:childTnLst>
                                    <p:set>
                                      <p:cBhvr>
                                        <p:cTn id="61" dur="1" fill="hold">
                                          <p:stCondLst>
                                            <p:cond delay="0"/>
                                          </p:stCondLst>
                                        </p:cTn>
                                        <p:tgtEl>
                                          <p:spTgt spid="155"/>
                                        </p:tgtEl>
                                        <p:attrNameLst>
                                          <p:attrName>style.visibility</p:attrName>
                                        </p:attrNameLst>
                                      </p:cBhvr>
                                      <p:to>
                                        <p:strVal val="visible"/>
                                      </p:to>
                                    </p:set>
                                    <p:animEffect transition="in" filter="barn(inVertical)">
                                      <p:cBhvr>
                                        <p:cTn id="62" dur="500"/>
                                        <p:tgtEl>
                                          <p:spTgt spid="155"/>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p:cTn id="66" dur="500" fill="hold"/>
                                        <p:tgtEl>
                                          <p:spTgt spid="106"/>
                                        </p:tgtEl>
                                        <p:attrNameLst>
                                          <p:attrName>ppt_w</p:attrName>
                                        </p:attrNameLst>
                                      </p:cBhvr>
                                      <p:tavLst>
                                        <p:tav tm="0">
                                          <p:val>
                                            <p:fltVal val="0"/>
                                          </p:val>
                                        </p:tav>
                                        <p:tav tm="100000">
                                          <p:val>
                                            <p:strVal val="#ppt_w"/>
                                          </p:val>
                                        </p:tav>
                                      </p:tavLst>
                                    </p:anim>
                                    <p:anim calcmode="lin" valueType="num">
                                      <p:cBhvr>
                                        <p:cTn id="67" dur="500" fill="hold"/>
                                        <p:tgtEl>
                                          <p:spTgt spid="106"/>
                                        </p:tgtEl>
                                        <p:attrNameLst>
                                          <p:attrName>ppt_h</p:attrName>
                                        </p:attrNameLst>
                                      </p:cBhvr>
                                      <p:tavLst>
                                        <p:tav tm="0">
                                          <p:val>
                                            <p:fltVal val="0"/>
                                          </p:val>
                                        </p:tav>
                                        <p:tav tm="100000">
                                          <p:val>
                                            <p:strVal val="#ppt_h"/>
                                          </p:val>
                                        </p:tav>
                                      </p:tavLst>
                                    </p:anim>
                                    <p:animEffect transition="in" filter="fade">
                                      <p:cBhvr>
                                        <p:cTn id="68" dur="500"/>
                                        <p:tgtEl>
                                          <p:spTgt spid="106"/>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5000"/>
                            </p:stCondLst>
                            <p:childTnLst>
                              <p:par>
                                <p:cTn id="76" presetID="42" presetClass="entr" presetSubtype="0" fill="hold"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anim calcmode="lin" valueType="num">
                                      <p:cBhvr>
                                        <p:cTn id="79" dur="500" fill="hold"/>
                                        <p:tgtEl>
                                          <p:spTgt spid="4"/>
                                        </p:tgtEl>
                                        <p:attrNameLst>
                                          <p:attrName>ppt_x</p:attrName>
                                        </p:attrNameLst>
                                      </p:cBhvr>
                                      <p:tavLst>
                                        <p:tav tm="0">
                                          <p:val>
                                            <p:strVal val="#ppt_x"/>
                                          </p:val>
                                        </p:tav>
                                        <p:tav tm="100000">
                                          <p:val>
                                            <p:strVal val="#ppt_x"/>
                                          </p:val>
                                        </p:tav>
                                      </p:tavLst>
                                    </p:anim>
                                    <p:anim calcmode="lin" valueType="num">
                                      <p:cBhvr>
                                        <p:cTn id="80" dur="500" fill="hold"/>
                                        <p:tgtEl>
                                          <p:spTgt spid="4"/>
                                        </p:tgtEl>
                                        <p:attrNameLst>
                                          <p:attrName>ppt_y</p:attrName>
                                        </p:attrNameLst>
                                      </p:cBhvr>
                                      <p:tavLst>
                                        <p:tav tm="0">
                                          <p:val>
                                            <p:strVal val="#ppt_y+.1"/>
                                          </p:val>
                                        </p:tav>
                                        <p:tav tm="100000">
                                          <p:val>
                                            <p:strVal val="#ppt_y"/>
                                          </p:val>
                                        </p:tav>
                                      </p:tavLst>
                                    </p:anim>
                                  </p:childTnLst>
                                </p:cTn>
                              </p:par>
                              <p:par>
                                <p:cTn id="81" presetID="16" presetClass="entr" presetSubtype="21" fill="hold" grpId="0" nodeType="withEffect">
                                  <p:stCondLst>
                                    <p:cond delay="0"/>
                                  </p:stCondLst>
                                  <p:childTnLst>
                                    <p:set>
                                      <p:cBhvr>
                                        <p:cTn id="82" dur="1" fill="hold">
                                          <p:stCondLst>
                                            <p:cond delay="0"/>
                                          </p:stCondLst>
                                        </p:cTn>
                                        <p:tgtEl>
                                          <p:spTgt spid="156"/>
                                        </p:tgtEl>
                                        <p:attrNameLst>
                                          <p:attrName>style.visibility</p:attrName>
                                        </p:attrNameLst>
                                      </p:cBhvr>
                                      <p:to>
                                        <p:strVal val="visible"/>
                                      </p:to>
                                    </p:set>
                                    <p:animEffect transition="in" filter="barn(inVertical)">
                                      <p:cBhvr>
                                        <p:cTn id="83" dur="500"/>
                                        <p:tgtEl>
                                          <p:spTgt spid="156"/>
                                        </p:tgtEl>
                                      </p:cBhvr>
                                    </p:animEffect>
                                  </p:childTnLst>
                                </p:cTn>
                              </p:par>
                            </p:childTnLst>
                          </p:cTn>
                        </p:par>
                        <p:par>
                          <p:cTn id="84" fill="hold">
                            <p:stCondLst>
                              <p:cond delay="5500"/>
                            </p:stCondLst>
                            <p:childTnLst>
                              <p:par>
                                <p:cTn id="85" presetID="53" presetClass="entr" presetSubtype="16" fill="hold" grpId="0" nodeType="afterEffect">
                                  <p:stCondLst>
                                    <p:cond delay="0"/>
                                  </p:stCondLst>
                                  <p:childTnLst>
                                    <p:set>
                                      <p:cBhvr>
                                        <p:cTn id="86" dur="1" fill="hold">
                                          <p:stCondLst>
                                            <p:cond delay="0"/>
                                          </p:stCondLst>
                                        </p:cTn>
                                        <p:tgtEl>
                                          <p:spTgt spid="103"/>
                                        </p:tgtEl>
                                        <p:attrNameLst>
                                          <p:attrName>style.visibility</p:attrName>
                                        </p:attrNameLst>
                                      </p:cBhvr>
                                      <p:to>
                                        <p:strVal val="visible"/>
                                      </p:to>
                                    </p:set>
                                    <p:anim calcmode="lin" valueType="num">
                                      <p:cBhvr>
                                        <p:cTn id="87" dur="500" fill="hold"/>
                                        <p:tgtEl>
                                          <p:spTgt spid="103"/>
                                        </p:tgtEl>
                                        <p:attrNameLst>
                                          <p:attrName>ppt_w</p:attrName>
                                        </p:attrNameLst>
                                      </p:cBhvr>
                                      <p:tavLst>
                                        <p:tav tm="0">
                                          <p:val>
                                            <p:fltVal val="0"/>
                                          </p:val>
                                        </p:tav>
                                        <p:tav tm="100000">
                                          <p:val>
                                            <p:strVal val="#ppt_w"/>
                                          </p:val>
                                        </p:tav>
                                      </p:tavLst>
                                    </p:anim>
                                    <p:anim calcmode="lin" valueType="num">
                                      <p:cBhvr>
                                        <p:cTn id="88" dur="500" fill="hold"/>
                                        <p:tgtEl>
                                          <p:spTgt spid="103"/>
                                        </p:tgtEl>
                                        <p:attrNameLst>
                                          <p:attrName>ppt_h</p:attrName>
                                        </p:attrNameLst>
                                      </p:cBhvr>
                                      <p:tavLst>
                                        <p:tav tm="0">
                                          <p:val>
                                            <p:fltVal val="0"/>
                                          </p:val>
                                        </p:tav>
                                        <p:tav tm="100000">
                                          <p:val>
                                            <p:strVal val="#ppt_h"/>
                                          </p:val>
                                        </p:tav>
                                      </p:tavLst>
                                    </p:anim>
                                    <p:animEffect transition="in" filter="fade">
                                      <p:cBhvr>
                                        <p:cTn id="89" dur="500"/>
                                        <p:tgtEl>
                                          <p:spTgt spid="103"/>
                                        </p:tgtEl>
                                      </p:cBhvr>
                                    </p:animEffect>
                                  </p:childTnLst>
                                </p:cTn>
                              </p:par>
                            </p:childTnLst>
                          </p:cTn>
                        </p:par>
                        <p:par>
                          <p:cTn id="90" fill="hold">
                            <p:stCondLst>
                              <p:cond delay="6000"/>
                            </p:stCondLst>
                            <p:childTnLst>
                              <p:par>
                                <p:cTn id="91" presetID="53" presetClass="entr" presetSubtype="16" fill="hold" grpId="0" nodeType="afterEffect">
                                  <p:stCondLst>
                                    <p:cond delay="0"/>
                                  </p:stCondLst>
                                  <p:childTnLst>
                                    <p:set>
                                      <p:cBhvr>
                                        <p:cTn id="92" dur="1" fill="hold">
                                          <p:stCondLst>
                                            <p:cond delay="0"/>
                                          </p:stCondLst>
                                        </p:cTn>
                                        <p:tgtEl>
                                          <p:spTgt spid="110"/>
                                        </p:tgtEl>
                                        <p:attrNameLst>
                                          <p:attrName>style.visibility</p:attrName>
                                        </p:attrNameLst>
                                      </p:cBhvr>
                                      <p:to>
                                        <p:strVal val="visible"/>
                                      </p:to>
                                    </p:set>
                                    <p:anim calcmode="lin" valueType="num">
                                      <p:cBhvr>
                                        <p:cTn id="93" dur="500" fill="hold"/>
                                        <p:tgtEl>
                                          <p:spTgt spid="110"/>
                                        </p:tgtEl>
                                        <p:attrNameLst>
                                          <p:attrName>ppt_w</p:attrName>
                                        </p:attrNameLst>
                                      </p:cBhvr>
                                      <p:tavLst>
                                        <p:tav tm="0">
                                          <p:val>
                                            <p:fltVal val="0"/>
                                          </p:val>
                                        </p:tav>
                                        <p:tav tm="100000">
                                          <p:val>
                                            <p:strVal val="#ppt_w"/>
                                          </p:val>
                                        </p:tav>
                                      </p:tavLst>
                                    </p:anim>
                                    <p:anim calcmode="lin" valueType="num">
                                      <p:cBhvr>
                                        <p:cTn id="94" dur="500" fill="hold"/>
                                        <p:tgtEl>
                                          <p:spTgt spid="110"/>
                                        </p:tgtEl>
                                        <p:attrNameLst>
                                          <p:attrName>ppt_h</p:attrName>
                                        </p:attrNameLst>
                                      </p:cBhvr>
                                      <p:tavLst>
                                        <p:tav tm="0">
                                          <p:val>
                                            <p:fltVal val="0"/>
                                          </p:val>
                                        </p:tav>
                                        <p:tav tm="100000">
                                          <p:val>
                                            <p:strVal val="#ppt_h"/>
                                          </p:val>
                                        </p:tav>
                                      </p:tavLst>
                                    </p:anim>
                                    <p:animEffect transition="in" filter="fade">
                                      <p:cBhvr>
                                        <p:cTn id="95" dur="500"/>
                                        <p:tgtEl>
                                          <p:spTgt spid="110"/>
                                        </p:tgtEl>
                                      </p:cBhvr>
                                    </p:animEffect>
                                  </p:childTnLst>
                                </p:cTn>
                              </p:par>
                            </p:childTnLst>
                          </p:cTn>
                        </p:par>
                        <p:par>
                          <p:cTn id="96" fill="hold">
                            <p:stCondLst>
                              <p:cond delay="6500"/>
                            </p:stCondLst>
                            <p:childTnLst>
                              <p:par>
                                <p:cTn id="97" presetID="42" presetClass="entr" presetSubtype="0" fill="hold" nodeType="after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anim calcmode="lin" valueType="num">
                                      <p:cBhvr>
                                        <p:cTn id="100" dur="500" fill="hold"/>
                                        <p:tgtEl>
                                          <p:spTgt spid="5"/>
                                        </p:tgtEl>
                                        <p:attrNameLst>
                                          <p:attrName>ppt_x</p:attrName>
                                        </p:attrNameLst>
                                      </p:cBhvr>
                                      <p:tavLst>
                                        <p:tav tm="0">
                                          <p:val>
                                            <p:strVal val="#ppt_x"/>
                                          </p:val>
                                        </p:tav>
                                        <p:tav tm="100000">
                                          <p:val>
                                            <p:strVal val="#ppt_x"/>
                                          </p:val>
                                        </p:tav>
                                      </p:tavLst>
                                    </p:anim>
                                    <p:anim calcmode="lin" valueType="num">
                                      <p:cBhvr>
                                        <p:cTn id="101" dur="500" fill="hold"/>
                                        <p:tgtEl>
                                          <p:spTgt spid="5"/>
                                        </p:tgtEl>
                                        <p:attrNameLst>
                                          <p:attrName>ppt_y</p:attrName>
                                        </p:attrNameLst>
                                      </p:cBhvr>
                                      <p:tavLst>
                                        <p:tav tm="0">
                                          <p:val>
                                            <p:strVal val="#ppt_y+.1"/>
                                          </p:val>
                                        </p:tav>
                                        <p:tav tm="100000">
                                          <p:val>
                                            <p:strVal val="#ppt_y"/>
                                          </p:val>
                                        </p:tav>
                                      </p:tavLst>
                                    </p:anim>
                                  </p:childTnLst>
                                </p:cTn>
                              </p:par>
                              <p:par>
                                <p:cTn id="102" presetID="16" presetClass="entr" presetSubtype="21" fill="hold" grpId="0" nodeType="withEffect">
                                  <p:stCondLst>
                                    <p:cond delay="0"/>
                                  </p:stCondLst>
                                  <p:childTnLst>
                                    <p:set>
                                      <p:cBhvr>
                                        <p:cTn id="103" dur="1" fill="hold">
                                          <p:stCondLst>
                                            <p:cond delay="0"/>
                                          </p:stCondLst>
                                        </p:cTn>
                                        <p:tgtEl>
                                          <p:spTgt spid="157"/>
                                        </p:tgtEl>
                                        <p:attrNameLst>
                                          <p:attrName>style.visibility</p:attrName>
                                        </p:attrNameLst>
                                      </p:cBhvr>
                                      <p:to>
                                        <p:strVal val="visible"/>
                                      </p:to>
                                    </p:set>
                                    <p:animEffect transition="in" filter="barn(inVertical)">
                                      <p:cBhvr>
                                        <p:cTn id="10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06" grpId="0" animBg="1"/>
      <p:bldP spid="107" grpId="0" animBg="1"/>
      <p:bldP spid="108" grpId="0" animBg="1"/>
      <p:bldP spid="109" grpId="0" animBg="1"/>
      <p:bldP spid="110" grpId="0" animBg="1"/>
      <p:bldP spid="135" grpId="0"/>
      <p:bldP spid="136" grpId="0"/>
      <p:bldP spid="148" grpId="0"/>
      <p:bldP spid="149" grpId="0"/>
      <p:bldP spid="154" grpId="0"/>
      <p:bldP spid="155" grpId="0"/>
      <p:bldP spid="156" grpId="0"/>
      <p:bldP spid="1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001915" y="-29678"/>
            <a:ext cx="661863" cy="674350"/>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接连接符 46"/>
          <p:cNvCxnSpPr/>
          <p:nvPr/>
        </p:nvCxnSpPr>
        <p:spPr>
          <a:xfrm>
            <a:off x="2439194" y="569707"/>
            <a:ext cx="5562600" cy="0"/>
          </a:xfrm>
          <a:prstGeom prst="line">
            <a:avLst/>
          </a:prstGeom>
          <a:noFill/>
          <a:ln w="9525" cap="flat" cmpd="sng" algn="ctr">
            <a:solidFill>
              <a:srgbClr val="FFFFFF">
                <a:lumMod val="50000"/>
              </a:srgbClr>
            </a:solidFill>
            <a:prstDash val="solid"/>
          </a:ln>
          <a:effectLst/>
        </p:spPr>
      </p:cxnSp>
      <p:sp>
        <p:nvSpPr>
          <p:cNvPr id="48" name="文本框 31"/>
          <p:cNvSpPr>
            <a:spLocks noChangeArrowheads="1"/>
          </p:cNvSpPr>
          <p:nvPr/>
        </p:nvSpPr>
        <p:spPr bwMode="auto">
          <a:xfrm>
            <a:off x="5799684" y="261878"/>
            <a:ext cx="2589534"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r>
              <a:rPr lang="en-US" altLang="zh-CN" sz="1600" kern="0" dirty="0">
                <a:solidFill>
                  <a:srgbClr val="2F5879"/>
                </a:solidFill>
                <a:latin typeface="Impact" panose="020B0806030902050204" pitchFamily="34" charset="0"/>
              </a:rPr>
              <a:t>MAJOR WORK OF THE YEAR</a:t>
            </a:r>
            <a:endParaRPr lang="zh-CN" altLang="en-US" sz="1600" kern="0" dirty="0">
              <a:solidFill>
                <a:srgbClr val="2F5879"/>
              </a:solidFill>
              <a:latin typeface="Impact" panose="020B0806030902050204" pitchFamily="34" charset="0"/>
            </a:endParaRPr>
          </a:p>
        </p:txBody>
      </p:sp>
      <p:sp>
        <p:nvSpPr>
          <p:cNvPr id="49" name="文本框 31"/>
          <p:cNvSpPr>
            <a:spLocks noChangeArrowheads="1"/>
          </p:cNvSpPr>
          <p:nvPr/>
        </p:nvSpPr>
        <p:spPr bwMode="auto">
          <a:xfrm>
            <a:off x="8038387" y="247446"/>
            <a:ext cx="649207" cy="3438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30" tIns="48366" rIns="96730" bIns="48366">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 lastClr="FFFFFF"/>
                </a:solidFill>
                <a:effectLst/>
                <a:uLnTx/>
                <a:uFillTx/>
                <a:latin typeface="Impact" panose="020B0806030902050204" pitchFamily="34" charset="0"/>
              </a:rPr>
              <a:t>LOGO</a:t>
            </a:r>
            <a:endParaRPr kumimoji="0" lang="zh-CN" altLang="en-US" sz="1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nvGrpSpPr>
          <p:cNvPr id="50" name="组合 49"/>
          <p:cNvGrpSpPr/>
          <p:nvPr/>
        </p:nvGrpSpPr>
        <p:grpSpPr>
          <a:xfrm>
            <a:off x="295677" y="196280"/>
            <a:ext cx="2215995" cy="551522"/>
            <a:chOff x="295677" y="251298"/>
            <a:chExt cx="2215995" cy="551522"/>
          </a:xfrm>
        </p:grpSpPr>
        <p:sp>
          <p:nvSpPr>
            <p:cNvPr id="51" name="矩形 3"/>
            <p:cNvSpPr>
              <a:spLocks noChangeArrowheads="1"/>
            </p:cNvSpPr>
            <p:nvPr/>
          </p:nvSpPr>
          <p:spPr bwMode="auto">
            <a:xfrm>
              <a:off x="295677" y="251298"/>
              <a:ext cx="2215995"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rPr>
                <a:t>本年度四项重要工作</a:t>
              </a:r>
              <a:endPar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2" name="组合 51"/>
            <p:cNvGrpSpPr/>
            <p:nvPr/>
          </p:nvGrpSpPr>
          <p:grpSpPr>
            <a:xfrm>
              <a:off x="520640" y="556320"/>
              <a:ext cx="1766054" cy="246500"/>
              <a:chOff x="562081" y="466763"/>
              <a:chExt cx="1766054" cy="246500"/>
            </a:xfrm>
          </p:grpSpPr>
          <p:sp>
            <p:nvSpPr>
              <p:cNvPr id="53" name="文本框 31"/>
              <p:cNvSpPr>
                <a:spLocks noChangeArrowheads="1"/>
              </p:cNvSpPr>
              <p:nvPr/>
            </p:nvSpPr>
            <p:spPr bwMode="auto">
              <a:xfrm>
                <a:off x="562081" y="466763"/>
                <a:ext cx="1766054" cy="2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6" rIns="91396" bIns="45696" numCol="1" anchor="t" anchorCtr="0" compatLnSpc="1">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rPr>
                  <a:t>YOUR COMPANY NAME</a:t>
                </a:r>
                <a:endParaRPr kumimoji="0" lang="zh-CN" altLang="en-US" sz="800" b="0" i="0" u="none" strike="noStrike" kern="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54" name="组合 53"/>
              <p:cNvGrpSpPr/>
              <p:nvPr/>
            </p:nvGrpSpPr>
            <p:grpSpPr>
              <a:xfrm>
                <a:off x="931046" y="667544"/>
                <a:ext cx="1028125" cy="45719"/>
                <a:chOff x="688893" y="2574256"/>
                <a:chExt cx="7739508" cy="81111"/>
              </a:xfrm>
            </p:grpSpPr>
            <p:sp>
              <p:nvSpPr>
                <p:cNvPr id="55" name="Rectangle 4"/>
                <p:cNvSpPr/>
                <p:nvPr/>
              </p:nvSpPr>
              <p:spPr>
                <a:xfrm>
                  <a:off x="68889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6" name="Rectangle 5"/>
                <p:cNvSpPr/>
                <p:nvPr/>
              </p:nvSpPr>
              <p:spPr>
                <a:xfrm>
                  <a:off x="2239021"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7" name="Rectangle 6"/>
                <p:cNvSpPr/>
                <p:nvPr/>
              </p:nvSpPr>
              <p:spPr>
                <a:xfrm>
                  <a:off x="3789153"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8" name="Rectangle 7"/>
                <p:cNvSpPr/>
                <p:nvPr/>
              </p:nvSpPr>
              <p:spPr>
                <a:xfrm>
                  <a:off x="5339276" y="2574256"/>
                  <a:ext cx="1539000" cy="81111"/>
                </a:xfrm>
                <a:prstGeom prst="rect">
                  <a:avLst/>
                </a:prstGeom>
                <a:solidFill>
                  <a:srgbClr val="00B0F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sp>
              <p:nvSpPr>
                <p:cNvPr id="59" name="Rectangle 8"/>
                <p:cNvSpPr/>
                <p:nvPr/>
              </p:nvSpPr>
              <p:spPr>
                <a:xfrm>
                  <a:off x="6889401" y="2574256"/>
                  <a:ext cx="1539000" cy="81111"/>
                </a:xfrm>
                <a:prstGeom prst="rect">
                  <a:avLst/>
                </a:prstGeom>
                <a:solidFill>
                  <a:srgbClr val="0070C0"/>
                </a:solidFill>
                <a:ln w="6350" cap="flat" cmpd="sng" algn="ctr">
                  <a:noFill/>
                  <a:prstDash val="solid"/>
                  <a:miter lim="800000"/>
                </a:ln>
                <a:effectLst/>
              </p:spPr>
              <p:txBody>
                <a:bodyPr lIns="68570" tIns="34287" rIns="68570" bIns="34287"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ysClr val="window" lastClr="FFFFFF"/>
                    </a:solidFill>
                    <a:effectLst/>
                    <a:uLnTx/>
                    <a:uFillTx/>
                    <a:latin typeface="Roboto" panose="02000000000000000000" pitchFamily="2" charset="0"/>
                    <a:ea typeface="Roboto" panose="02000000000000000000" pitchFamily="2" charset="0"/>
                    <a:cs typeface="Helvetica Neue" panose="02000503000000020004"/>
                  </a:endParaRPr>
                </a:p>
              </p:txBody>
            </p:sp>
          </p:grpSp>
        </p:grpSp>
      </p:grpSp>
      <p:sp>
        <p:nvSpPr>
          <p:cNvPr id="65" name="Freeform 16"/>
          <p:cNvSpPr/>
          <p:nvPr/>
        </p:nvSpPr>
        <p:spPr bwMode="auto">
          <a:xfrm>
            <a:off x="2921948" y="1032693"/>
            <a:ext cx="1967029" cy="1970215"/>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solidFill>
            <a:srgbClr val="00B0F0"/>
          </a:solidFill>
          <a:ln w="28575" cap="flat">
            <a:noFill/>
            <a:prstDash val="solid"/>
            <a:miter lim="800000"/>
          </a:ln>
        </p:spPr>
        <p:txBody>
          <a:bodyPr lIns="68589" tIns="34295" rIns="68589" bIns="34295"/>
          <a:lstStyle/>
          <a:p>
            <a:pPr fontAlgn="auto">
              <a:spcBef>
                <a:spcPts val="0"/>
              </a:spcBef>
              <a:spcAft>
                <a:spcPts val="0"/>
              </a:spcAft>
              <a:defRPr/>
            </a:pPr>
            <a:endParaRPr lang="zh-CN" altLang="en-US">
              <a:latin typeface="+mn-lt"/>
              <a:ea typeface="+mn-ea"/>
            </a:endParaRPr>
          </a:p>
        </p:txBody>
      </p:sp>
      <p:sp>
        <p:nvSpPr>
          <p:cNvPr id="66" name="Freeform 17"/>
          <p:cNvSpPr/>
          <p:nvPr/>
        </p:nvSpPr>
        <p:spPr bwMode="auto">
          <a:xfrm>
            <a:off x="5141608" y="1032692"/>
            <a:ext cx="1968488" cy="1970215"/>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p>
        </p:txBody>
      </p:sp>
      <p:sp>
        <p:nvSpPr>
          <p:cNvPr id="67" name="Freeform 18"/>
          <p:cNvSpPr/>
          <p:nvPr/>
        </p:nvSpPr>
        <p:spPr bwMode="auto">
          <a:xfrm>
            <a:off x="1908498" y="2071107"/>
            <a:ext cx="1964108" cy="1971675"/>
          </a:xfrm>
          <a:custGeom>
            <a:avLst/>
            <a:gdLst>
              <a:gd name="T0" fmla="*/ 467 w 568"/>
              <a:gd name="T1" fmla="*/ 102 h 569"/>
              <a:gd name="T2" fmla="*/ 101 w 568"/>
              <a:gd name="T3" fmla="*/ 102 h 569"/>
              <a:gd name="T4" fmla="*/ 101 w 568"/>
              <a:gd name="T5" fmla="*/ 468 h 569"/>
              <a:gd name="T6" fmla="*/ 467 w 568"/>
              <a:gd name="T7" fmla="*/ 468 h 569"/>
              <a:gd name="T8" fmla="*/ 467 w 568"/>
              <a:gd name="T9" fmla="*/ 102 h 569"/>
            </a:gdLst>
            <a:ahLst/>
            <a:cxnLst>
              <a:cxn ang="0">
                <a:pos x="T0" y="T1"/>
              </a:cxn>
              <a:cxn ang="0">
                <a:pos x="T2" y="T3"/>
              </a:cxn>
              <a:cxn ang="0">
                <a:pos x="T4" y="T5"/>
              </a:cxn>
              <a:cxn ang="0">
                <a:pos x="T6" y="T7"/>
              </a:cxn>
              <a:cxn ang="0">
                <a:pos x="T8" y="T9"/>
              </a:cxn>
            </a:cxnLst>
            <a:rect l="0" t="0" r="r" b="b"/>
            <a:pathLst>
              <a:path w="568" h="569">
                <a:moveTo>
                  <a:pt x="467" y="102"/>
                </a:moveTo>
                <a:cubicBezTo>
                  <a:pt x="366" y="0"/>
                  <a:pt x="202" y="0"/>
                  <a:pt x="101" y="102"/>
                </a:cubicBezTo>
                <a:cubicBezTo>
                  <a:pt x="0" y="203"/>
                  <a:pt x="0" y="367"/>
                  <a:pt x="101" y="468"/>
                </a:cubicBezTo>
                <a:cubicBezTo>
                  <a:pt x="202" y="569"/>
                  <a:pt x="366" y="569"/>
                  <a:pt x="467" y="468"/>
                </a:cubicBezTo>
                <a:cubicBezTo>
                  <a:pt x="568" y="367"/>
                  <a:pt x="568" y="203"/>
                  <a:pt x="467" y="102"/>
                </a:cubicBezTo>
                <a:close/>
              </a:path>
            </a:pathLst>
          </a:custGeom>
          <a:solidFill>
            <a:srgbClr val="0070C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p>
        </p:txBody>
      </p:sp>
      <p:sp>
        <p:nvSpPr>
          <p:cNvPr id="69" name="Freeform 20"/>
          <p:cNvSpPr/>
          <p:nvPr/>
        </p:nvSpPr>
        <p:spPr bwMode="auto">
          <a:xfrm>
            <a:off x="4115016" y="2071107"/>
            <a:ext cx="1967029" cy="1971675"/>
          </a:xfrm>
          <a:custGeom>
            <a:avLst/>
            <a:gdLst>
              <a:gd name="T0" fmla="*/ 468 w 569"/>
              <a:gd name="T1" fmla="*/ 102 h 569"/>
              <a:gd name="T2" fmla="*/ 101 w 569"/>
              <a:gd name="T3" fmla="*/ 102 h 569"/>
              <a:gd name="T4" fmla="*/ 101 w 569"/>
              <a:gd name="T5" fmla="*/ 468 h 569"/>
              <a:gd name="T6" fmla="*/ 468 w 569"/>
              <a:gd name="T7" fmla="*/ 468 h 569"/>
              <a:gd name="T8" fmla="*/ 468 w 569"/>
              <a:gd name="T9" fmla="*/ 102 h 569"/>
            </a:gdLst>
            <a:ahLst/>
            <a:cxnLst>
              <a:cxn ang="0">
                <a:pos x="T0" y="T1"/>
              </a:cxn>
              <a:cxn ang="0">
                <a:pos x="T2" y="T3"/>
              </a:cxn>
              <a:cxn ang="0">
                <a:pos x="T4" y="T5"/>
              </a:cxn>
              <a:cxn ang="0">
                <a:pos x="T6" y="T7"/>
              </a:cxn>
              <a:cxn ang="0">
                <a:pos x="T8" y="T9"/>
              </a:cxn>
            </a:cxnLst>
            <a:rect l="0" t="0" r="r" b="b"/>
            <a:pathLst>
              <a:path w="569" h="569">
                <a:moveTo>
                  <a:pt x="468" y="102"/>
                </a:moveTo>
                <a:cubicBezTo>
                  <a:pt x="366" y="0"/>
                  <a:pt x="202" y="0"/>
                  <a:pt x="101" y="102"/>
                </a:cubicBezTo>
                <a:cubicBezTo>
                  <a:pt x="0" y="203"/>
                  <a:pt x="0" y="367"/>
                  <a:pt x="101" y="468"/>
                </a:cubicBezTo>
                <a:cubicBezTo>
                  <a:pt x="202" y="569"/>
                  <a:pt x="366" y="569"/>
                  <a:pt x="468" y="468"/>
                </a:cubicBezTo>
                <a:cubicBezTo>
                  <a:pt x="569" y="367"/>
                  <a:pt x="569" y="203"/>
                  <a:pt x="468" y="102"/>
                </a:cubicBez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p>
        </p:txBody>
      </p:sp>
      <p:grpSp>
        <p:nvGrpSpPr>
          <p:cNvPr id="2" name="组合 1"/>
          <p:cNvGrpSpPr/>
          <p:nvPr/>
        </p:nvGrpSpPr>
        <p:grpSpPr>
          <a:xfrm>
            <a:off x="2133384" y="1901689"/>
            <a:ext cx="1432558" cy="1115822"/>
            <a:chOff x="2133384" y="1641341"/>
            <a:chExt cx="1432558" cy="1115822"/>
          </a:xfrm>
        </p:grpSpPr>
        <p:sp>
          <p:nvSpPr>
            <p:cNvPr id="68" name="Freeform 19"/>
            <p:cNvSpPr/>
            <p:nvPr/>
          </p:nvSpPr>
          <p:spPr bwMode="auto">
            <a:xfrm>
              <a:off x="2133384" y="1641341"/>
              <a:ext cx="1432558" cy="1115822"/>
            </a:xfrm>
            <a:custGeom>
              <a:avLst/>
              <a:gdLst>
                <a:gd name="T0" fmla="*/ 0 w 414"/>
                <a:gd name="T1" fmla="*/ 115 h 322"/>
                <a:gd name="T2" fmla="*/ 207 w 414"/>
                <a:gd name="T3" fmla="*/ 322 h 322"/>
                <a:gd name="T4" fmla="*/ 414 w 414"/>
                <a:gd name="T5" fmla="*/ 115 h 322"/>
                <a:gd name="T6" fmla="*/ 0 w 414"/>
                <a:gd name="T7" fmla="*/ 115 h 322"/>
              </a:gdLst>
              <a:ahLst/>
              <a:cxnLst>
                <a:cxn ang="0">
                  <a:pos x="T0" y="T1"/>
                </a:cxn>
                <a:cxn ang="0">
                  <a:pos x="T2" y="T3"/>
                </a:cxn>
                <a:cxn ang="0">
                  <a:pos x="T4" y="T5"/>
                </a:cxn>
                <a:cxn ang="0">
                  <a:pos x="T6" y="T7"/>
                </a:cxn>
              </a:cxnLst>
              <a:rect l="0" t="0" r="r" b="b"/>
              <a:pathLst>
                <a:path w="414" h="322">
                  <a:moveTo>
                    <a:pt x="0" y="115"/>
                  </a:moveTo>
                  <a:cubicBezTo>
                    <a:pt x="207" y="322"/>
                    <a:pt x="207" y="322"/>
                    <a:pt x="207" y="322"/>
                  </a:cubicBezTo>
                  <a:cubicBezTo>
                    <a:pt x="414" y="115"/>
                    <a:pt x="414" y="115"/>
                    <a:pt x="414" y="115"/>
                  </a:cubicBezTo>
                  <a:cubicBezTo>
                    <a:pt x="300" y="0"/>
                    <a:pt x="114" y="0"/>
                    <a:pt x="0" y="115"/>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p>
          </p:txBody>
        </p:sp>
        <p:sp>
          <p:nvSpPr>
            <p:cNvPr id="73" name="文本框 57"/>
            <p:cNvSpPr txBox="1"/>
            <p:nvPr/>
          </p:nvSpPr>
          <p:spPr>
            <a:xfrm>
              <a:off x="2580375" y="1978373"/>
              <a:ext cx="540702" cy="506692"/>
            </a:xfrm>
            <a:prstGeom prst="rect">
              <a:avLst/>
            </a:prstGeom>
            <a:noFill/>
          </p:spPr>
          <p:txBody>
            <a:bodyPr wrap="none" lIns="68589" tIns="34295" rIns="68589" bIns="34295">
              <a:spAutoFit/>
            </a:bodyPr>
            <a:lstStyle/>
            <a:p>
              <a:pPr fontAlgn="auto">
                <a:spcBef>
                  <a:spcPts val="0"/>
                </a:spcBef>
                <a:spcAft>
                  <a:spcPts val="0"/>
                </a:spcAft>
                <a:defRPr/>
              </a:pPr>
              <a:r>
                <a:rPr lang="en-US" altLang="zh-CN" sz="3000" dirty="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rPr>
                <a:t>01</a:t>
              </a:r>
              <a:endParaRPr lang="zh-CN" altLang="en-US" sz="3000" dirty="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5" name="组合 4"/>
          <p:cNvGrpSpPr/>
          <p:nvPr/>
        </p:nvGrpSpPr>
        <p:grpSpPr>
          <a:xfrm>
            <a:off x="5457032" y="2065265"/>
            <a:ext cx="1431096" cy="1114362"/>
            <a:chOff x="5457032" y="1804917"/>
            <a:chExt cx="1431096" cy="1114362"/>
          </a:xfrm>
        </p:grpSpPr>
        <p:sp>
          <p:nvSpPr>
            <p:cNvPr id="72" name="Freeform 23"/>
            <p:cNvSpPr/>
            <p:nvPr/>
          </p:nvSpPr>
          <p:spPr bwMode="auto">
            <a:xfrm>
              <a:off x="5457032" y="1804917"/>
              <a:ext cx="1431096" cy="1114362"/>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4" h="322">
                  <a:moveTo>
                    <a:pt x="414" y="207"/>
                  </a:moveTo>
                  <a:cubicBezTo>
                    <a:pt x="207" y="0"/>
                    <a:pt x="207" y="0"/>
                    <a:pt x="207" y="0"/>
                  </a:cubicBezTo>
                  <a:cubicBezTo>
                    <a:pt x="0" y="207"/>
                    <a:pt x="0" y="207"/>
                    <a:pt x="0" y="207"/>
                  </a:cubicBezTo>
                  <a:cubicBezTo>
                    <a:pt x="114" y="322"/>
                    <a:pt x="300" y="322"/>
                    <a:pt x="414" y="207"/>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p>
          </p:txBody>
        </p:sp>
        <p:sp>
          <p:nvSpPr>
            <p:cNvPr id="74" name="文本框 58"/>
            <p:cNvSpPr txBox="1"/>
            <p:nvPr/>
          </p:nvSpPr>
          <p:spPr>
            <a:xfrm>
              <a:off x="5901828" y="1978373"/>
              <a:ext cx="540702" cy="506692"/>
            </a:xfrm>
            <a:prstGeom prst="rect">
              <a:avLst/>
            </a:prstGeom>
            <a:noFill/>
          </p:spPr>
          <p:txBody>
            <a:bodyPr wrap="none" lIns="68589" tIns="34295" rIns="68589" bIns="34295">
              <a:spAutoFit/>
            </a:bodyPr>
            <a:lstStyle/>
            <a:p>
              <a:pPr fontAlgn="auto">
                <a:spcBef>
                  <a:spcPts val="0"/>
                </a:spcBef>
                <a:spcAft>
                  <a:spcPts val="0"/>
                </a:spcAft>
                <a:defRPr/>
              </a:pPr>
              <a:r>
                <a:rPr lang="en-US" altLang="zh-CN" sz="3000" dirty="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rPr>
                <a:t>04</a:t>
              </a:r>
              <a:endParaRPr lang="zh-CN" altLang="en-US" sz="3000" dirty="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3" name="组合 2"/>
          <p:cNvGrpSpPr/>
          <p:nvPr/>
        </p:nvGrpSpPr>
        <p:grpSpPr>
          <a:xfrm>
            <a:off x="3237374" y="2065265"/>
            <a:ext cx="1431096" cy="1114362"/>
            <a:chOff x="3237374" y="1804917"/>
            <a:chExt cx="1431096" cy="1114362"/>
          </a:xfrm>
        </p:grpSpPr>
        <p:sp>
          <p:nvSpPr>
            <p:cNvPr id="71" name="Freeform 22"/>
            <p:cNvSpPr/>
            <p:nvPr/>
          </p:nvSpPr>
          <p:spPr bwMode="auto">
            <a:xfrm>
              <a:off x="3237374" y="1804917"/>
              <a:ext cx="1431096" cy="1114362"/>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4" h="322">
                  <a:moveTo>
                    <a:pt x="414" y="207"/>
                  </a:moveTo>
                  <a:cubicBezTo>
                    <a:pt x="207" y="0"/>
                    <a:pt x="207" y="0"/>
                    <a:pt x="207" y="0"/>
                  </a:cubicBezTo>
                  <a:cubicBezTo>
                    <a:pt x="0" y="207"/>
                    <a:pt x="0" y="207"/>
                    <a:pt x="0" y="207"/>
                  </a:cubicBezTo>
                  <a:cubicBezTo>
                    <a:pt x="115" y="322"/>
                    <a:pt x="300" y="322"/>
                    <a:pt x="414" y="207"/>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p>
          </p:txBody>
        </p:sp>
        <p:sp>
          <p:nvSpPr>
            <p:cNvPr id="75" name="文本框 59"/>
            <p:cNvSpPr txBox="1"/>
            <p:nvPr/>
          </p:nvSpPr>
          <p:spPr>
            <a:xfrm>
              <a:off x="3687905" y="1978373"/>
              <a:ext cx="539566" cy="506692"/>
            </a:xfrm>
            <a:prstGeom prst="rect">
              <a:avLst/>
            </a:prstGeom>
            <a:noFill/>
          </p:spPr>
          <p:txBody>
            <a:bodyPr wrap="none" lIns="68589" tIns="34295" rIns="68589" bIns="34295">
              <a:spAutoFit/>
            </a:bodyPr>
            <a:lstStyle/>
            <a:p>
              <a:pPr fontAlgn="auto">
                <a:spcBef>
                  <a:spcPts val="0"/>
                </a:spcBef>
                <a:spcAft>
                  <a:spcPts val="0"/>
                </a:spcAft>
                <a:defRPr/>
              </a:pPr>
              <a:r>
                <a:rPr lang="en-US" altLang="zh-CN" sz="3000" dirty="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rPr>
                <a:t>02</a:t>
              </a:r>
              <a:endParaRPr lang="zh-CN" altLang="en-US" sz="3000" dirty="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4" name="组合 3"/>
          <p:cNvGrpSpPr/>
          <p:nvPr/>
        </p:nvGrpSpPr>
        <p:grpSpPr>
          <a:xfrm>
            <a:off x="4339903" y="1901689"/>
            <a:ext cx="1435478" cy="1115823"/>
            <a:chOff x="4339903" y="1641341"/>
            <a:chExt cx="1435478" cy="1115823"/>
          </a:xfrm>
        </p:grpSpPr>
        <p:sp>
          <p:nvSpPr>
            <p:cNvPr id="70" name="Freeform 21"/>
            <p:cNvSpPr/>
            <p:nvPr/>
          </p:nvSpPr>
          <p:spPr bwMode="auto">
            <a:xfrm>
              <a:off x="4339903" y="1641341"/>
              <a:ext cx="1435478" cy="1115823"/>
            </a:xfrm>
            <a:custGeom>
              <a:avLst/>
              <a:gdLst>
                <a:gd name="T0" fmla="*/ 0 w 415"/>
                <a:gd name="T1" fmla="*/ 115 h 322"/>
                <a:gd name="T2" fmla="*/ 208 w 415"/>
                <a:gd name="T3" fmla="*/ 322 h 322"/>
                <a:gd name="T4" fmla="*/ 415 w 415"/>
                <a:gd name="T5" fmla="*/ 115 h 322"/>
                <a:gd name="T6" fmla="*/ 0 w 415"/>
                <a:gd name="T7" fmla="*/ 115 h 322"/>
              </a:gdLst>
              <a:ahLst/>
              <a:cxnLst>
                <a:cxn ang="0">
                  <a:pos x="T0" y="T1"/>
                </a:cxn>
                <a:cxn ang="0">
                  <a:pos x="T2" y="T3"/>
                </a:cxn>
                <a:cxn ang="0">
                  <a:pos x="T4" y="T5"/>
                </a:cxn>
                <a:cxn ang="0">
                  <a:pos x="T6" y="T7"/>
                </a:cxn>
              </a:cxnLst>
              <a:rect l="0" t="0" r="r" b="b"/>
              <a:pathLst>
                <a:path w="415" h="322">
                  <a:moveTo>
                    <a:pt x="0" y="115"/>
                  </a:moveTo>
                  <a:cubicBezTo>
                    <a:pt x="208" y="322"/>
                    <a:pt x="208" y="322"/>
                    <a:pt x="208" y="322"/>
                  </a:cubicBezTo>
                  <a:cubicBezTo>
                    <a:pt x="415" y="115"/>
                    <a:pt x="415" y="115"/>
                    <a:pt x="415" y="115"/>
                  </a:cubicBezTo>
                  <a:cubicBezTo>
                    <a:pt x="300" y="0"/>
                    <a:pt x="115" y="0"/>
                    <a:pt x="0" y="115"/>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p>
          </p:txBody>
        </p:sp>
        <p:sp>
          <p:nvSpPr>
            <p:cNvPr id="76" name="文本框 60"/>
            <p:cNvSpPr txBox="1"/>
            <p:nvPr/>
          </p:nvSpPr>
          <p:spPr>
            <a:xfrm>
              <a:off x="4795434" y="1978373"/>
              <a:ext cx="539566" cy="506692"/>
            </a:xfrm>
            <a:prstGeom prst="rect">
              <a:avLst/>
            </a:prstGeom>
            <a:noFill/>
          </p:spPr>
          <p:txBody>
            <a:bodyPr wrap="none" lIns="68589" tIns="34295" rIns="68589" bIns="34295">
              <a:spAutoFit/>
            </a:bodyPr>
            <a:lstStyle/>
            <a:p>
              <a:pPr fontAlgn="auto">
                <a:spcBef>
                  <a:spcPts val="0"/>
                </a:spcBef>
                <a:spcAft>
                  <a:spcPts val="0"/>
                </a:spcAft>
                <a:defRPr/>
              </a:pPr>
              <a:r>
                <a:rPr lang="en-US" altLang="zh-CN" sz="3000" dirty="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rPr>
                <a:t>03</a:t>
              </a:r>
              <a:endParaRPr lang="zh-CN" altLang="en-US" sz="3000" dirty="0">
                <a:solidFill>
                  <a:schemeClr val="tx1">
                    <a:lumMod val="65000"/>
                    <a:lumOff val="35000"/>
                  </a:schemeClr>
                </a:solidFill>
                <a:latin typeface="Arial" panose="020B0604020202020204" pitchFamily="34" charset="0"/>
                <a:ea typeface="Microsoft YaHei UI" panose="020B0503020204020204" pitchFamily="34" charset="-122"/>
                <a:cs typeface="Arial" panose="020B0604020202020204" pitchFamily="34" charset="0"/>
              </a:endParaRPr>
            </a:p>
          </p:txBody>
        </p:sp>
      </p:grpSp>
      <p:cxnSp>
        <p:nvCxnSpPr>
          <p:cNvPr id="83" name="直接连接符 82"/>
          <p:cNvCxnSpPr/>
          <p:nvPr/>
        </p:nvCxnSpPr>
        <p:spPr>
          <a:xfrm>
            <a:off x="684362" y="4300736"/>
            <a:ext cx="7718972"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86" name="文本框 84"/>
          <p:cNvSpPr txBox="1"/>
          <p:nvPr/>
        </p:nvSpPr>
        <p:spPr>
          <a:xfrm>
            <a:off x="2412554" y="3094055"/>
            <a:ext cx="907959" cy="530925"/>
          </a:xfrm>
          <a:prstGeom prst="rect">
            <a:avLst/>
          </a:prstGeom>
          <a:noFill/>
        </p:spPr>
        <p:txBody>
          <a:bodyPr wrap="none"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chemeClr val="bg1"/>
                </a:solidFill>
                <a:effectLst/>
                <a:uLnTx/>
                <a:uFillTx/>
                <a:latin typeface="+mn-ea"/>
              </a:rPr>
              <a:t>重要</a:t>
            </a:r>
            <a:endParaRPr kumimoji="0" lang="en-US" altLang="zh-CN" sz="1500" b="1" i="0" u="none" strike="noStrike" kern="0" cap="none" spc="0" normalizeH="0" baseline="0" noProof="0" dirty="0" smtClean="0">
              <a:ln>
                <a:noFill/>
              </a:ln>
              <a:solidFill>
                <a:schemeClr val="bg1"/>
              </a:solidFill>
              <a:effectLst/>
              <a:uLnTx/>
              <a:uFillTx/>
              <a:latin typeface="+mn-ea"/>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chemeClr val="bg1"/>
                </a:solidFill>
                <a:effectLst/>
                <a:uLnTx/>
                <a:uFillTx/>
                <a:latin typeface="+mn-ea"/>
              </a:rPr>
              <a:t>工作之一</a:t>
            </a:r>
            <a:endParaRPr kumimoji="0" lang="zh-CN" altLang="en-US" sz="1500" b="1" i="0" u="none" strike="noStrike" kern="0" cap="none" spc="0" normalizeH="0" baseline="0" noProof="0" dirty="0">
              <a:ln>
                <a:noFill/>
              </a:ln>
              <a:solidFill>
                <a:schemeClr val="bg1"/>
              </a:solidFill>
              <a:effectLst/>
              <a:uLnTx/>
              <a:uFillTx/>
              <a:latin typeface="+mn-ea"/>
            </a:endParaRPr>
          </a:p>
        </p:txBody>
      </p:sp>
      <p:sp>
        <p:nvSpPr>
          <p:cNvPr id="87" name="文本框 84"/>
          <p:cNvSpPr txBox="1"/>
          <p:nvPr/>
        </p:nvSpPr>
        <p:spPr>
          <a:xfrm>
            <a:off x="3468907" y="1425942"/>
            <a:ext cx="907959" cy="530925"/>
          </a:xfrm>
          <a:prstGeom prst="rect">
            <a:avLst/>
          </a:prstGeom>
          <a:noFill/>
        </p:spPr>
        <p:txBody>
          <a:bodyPr wrap="none"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chemeClr val="bg1"/>
                </a:solidFill>
                <a:effectLst/>
                <a:uLnTx/>
                <a:uFillTx/>
                <a:latin typeface="+mn-ea"/>
              </a:rPr>
              <a:t>重要</a:t>
            </a:r>
            <a:endParaRPr kumimoji="0" lang="en-US" altLang="zh-CN" sz="1500" b="1" i="0" u="none" strike="noStrike" kern="0" cap="none" spc="0" normalizeH="0" baseline="0" noProof="0" dirty="0" smtClean="0">
              <a:ln>
                <a:noFill/>
              </a:ln>
              <a:solidFill>
                <a:schemeClr val="bg1"/>
              </a:solidFill>
              <a:effectLst/>
              <a:uLnTx/>
              <a:uFillTx/>
              <a:latin typeface="+mn-ea"/>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chemeClr val="bg1"/>
                </a:solidFill>
                <a:effectLst/>
                <a:uLnTx/>
                <a:uFillTx/>
                <a:latin typeface="+mn-ea"/>
              </a:rPr>
              <a:t>工作之</a:t>
            </a:r>
            <a:r>
              <a:rPr lang="zh-CN" altLang="en-US" sz="1500" b="1" kern="0" dirty="0">
                <a:solidFill>
                  <a:schemeClr val="bg1"/>
                </a:solidFill>
                <a:latin typeface="+mn-ea"/>
              </a:rPr>
              <a:t>二</a:t>
            </a:r>
            <a:endParaRPr kumimoji="0" lang="zh-CN" altLang="en-US" sz="1500" b="1" i="0" u="none" strike="noStrike" kern="0" cap="none" spc="0" normalizeH="0" baseline="0" noProof="0" dirty="0">
              <a:ln>
                <a:noFill/>
              </a:ln>
              <a:solidFill>
                <a:schemeClr val="bg1"/>
              </a:solidFill>
              <a:effectLst/>
              <a:uLnTx/>
              <a:uFillTx/>
              <a:latin typeface="+mn-ea"/>
            </a:endParaRPr>
          </a:p>
        </p:txBody>
      </p:sp>
      <p:sp>
        <p:nvSpPr>
          <p:cNvPr id="88" name="文本框 84"/>
          <p:cNvSpPr txBox="1"/>
          <p:nvPr/>
        </p:nvSpPr>
        <p:spPr>
          <a:xfrm>
            <a:off x="4631209" y="3120924"/>
            <a:ext cx="907959" cy="530925"/>
          </a:xfrm>
          <a:prstGeom prst="rect">
            <a:avLst/>
          </a:prstGeom>
          <a:noFill/>
        </p:spPr>
        <p:txBody>
          <a:bodyPr wrap="none"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chemeClr val="bg1"/>
                </a:solidFill>
                <a:effectLst/>
                <a:uLnTx/>
                <a:uFillTx/>
                <a:latin typeface="+mn-ea"/>
              </a:rPr>
              <a:t>重要</a:t>
            </a:r>
            <a:endParaRPr kumimoji="0" lang="en-US" altLang="zh-CN" sz="1500" b="1" i="0" u="none" strike="noStrike" kern="0" cap="none" spc="0" normalizeH="0" baseline="0" noProof="0" dirty="0" smtClean="0">
              <a:ln>
                <a:noFill/>
              </a:ln>
              <a:solidFill>
                <a:schemeClr val="bg1"/>
              </a:solidFill>
              <a:effectLst/>
              <a:uLnTx/>
              <a:uFillTx/>
              <a:latin typeface="+mn-ea"/>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chemeClr val="bg1"/>
                </a:solidFill>
                <a:effectLst/>
                <a:uLnTx/>
                <a:uFillTx/>
                <a:latin typeface="+mn-ea"/>
              </a:rPr>
              <a:t>工作之三</a:t>
            </a:r>
            <a:endParaRPr kumimoji="0" lang="zh-CN" altLang="en-US" sz="1500" b="1" i="0" u="none" strike="noStrike" kern="0" cap="none" spc="0" normalizeH="0" baseline="0" noProof="0" dirty="0">
              <a:ln>
                <a:noFill/>
              </a:ln>
              <a:solidFill>
                <a:schemeClr val="bg1"/>
              </a:solidFill>
              <a:effectLst/>
              <a:uLnTx/>
              <a:uFillTx/>
              <a:latin typeface="+mn-ea"/>
            </a:endParaRPr>
          </a:p>
        </p:txBody>
      </p:sp>
      <p:sp>
        <p:nvSpPr>
          <p:cNvPr id="89" name="文本框 84"/>
          <p:cNvSpPr txBox="1"/>
          <p:nvPr/>
        </p:nvSpPr>
        <p:spPr>
          <a:xfrm>
            <a:off x="5681059" y="1425941"/>
            <a:ext cx="907959" cy="530925"/>
          </a:xfrm>
          <a:prstGeom prst="rect">
            <a:avLst/>
          </a:prstGeom>
          <a:noFill/>
        </p:spPr>
        <p:txBody>
          <a:bodyPr wrap="none" lIns="68589" tIns="34295" rIns="68589" bIns="3429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chemeClr val="bg1"/>
                </a:solidFill>
                <a:effectLst/>
                <a:uLnTx/>
                <a:uFillTx/>
                <a:latin typeface="+mn-ea"/>
              </a:rPr>
              <a:t>重要</a:t>
            </a:r>
            <a:endParaRPr kumimoji="0" lang="en-US" altLang="zh-CN" sz="1500" b="1" i="0" u="none" strike="noStrike" kern="0" cap="none" spc="0" normalizeH="0" baseline="0" noProof="0" dirty="0" smtClean="0">
              <a:ln>
                <a:noFill/>
              </a:ln>
              <a:solidFill>
                <a:schemeClr val="bg1"/>
              </a:solidFill>
              <a:effectLst/>
              <a:uLnTx/>
              <a:uFillTx/>
              <a:latin typeface="+mn-ea"/>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smtClean="0">
                <a:ln>
                  <a:noFill/>
                </a:ln>
                <a:solidFill>
                  <a:schemeClr val="bg1"/>
                </a:solidFill>
                <a:effectLst/>
                <a:uLnTx/>
                <a:uFillTx/>
                <a:latin typeface="+mn-ea"/>
              </a:rPr>
              <a:t>工作之四</a:t>
            </a:r>
            <a:endParaRPr kumimoji="0" lang="zh-CN" altLang="en-US" sz="1500" b="1" i="0" u="none" strike="noStrike" kern="0" cap="none" spc="0" normalizeH="0" baseline="0" noProof="0" dirty="0">
              <a:ln>
                <a:noFill/>
              </a:ln>
              <a:solidFill>
                <a:schemeClr val="bg1"/>
              </a:solidFill>
              <a:effectLst/>
              <a:uLnTx/>
              <a:uFillTx/>
              <a:latin typeface="+mn-ea"/>
            </a:endParaRPr>
          </a:p>
        </p:txBody>
      </p:sp>
      <p:sp>
        <p:nvSpPr>
          <p:cNvPr id="39" name="文本1"/>
          <p:cNvSpPr>
            <a:spLocks noChangeArrowheads="1"/>
          </p:cNvSpPr>
          <p:nvPr/>
        </p:nvSpPr>
        <p:spPr bwMode="gray">
          <a:xfrm>
            <a:off x="1991114" y="4129036"/>
            <a:ext cx="5098530"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100"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100"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style.rotation</p:attrName>
                                        </p:attrNameLst>
                                      </p:cBhvr>
                                      <p:tavLst>
                                        <p:tav tm="0">
                                          <p:val>
                                            <p:fltVal val="360"/>
                                          </p:val>
                                        </p:tav>
                                        <p:tav tm="100000">
                                          <p:val>
                                            <p:fltVal val="0"/>
                                          </p:val>
                                        </p:tav>
                                      </p:tavLst>
                                    </p:anim>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heel(1)">
                                      <p:cBhvr>
                                        <p:cTn id="22" dur="500"/>
                                        <p:tgtEl>
                                          <p:spTgt spid="65"/>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style.rotation</p:attrName>
                                        </p:attrNameLst>
                                      </p:cBhvr>
                                      <p:tavLst>
                                        <p:tav tm="0">
                                          <p:val>
                                            <p:fltVal val="360"/>
                                          </p:val>
                                        </p:tav>
                                        <p:tav tm="100000">
                                          <p:val>
                                            <p:fltVal val="0"/>
                                          </p:val>
                                        </p:tav>
                                      </p:tavLst>
                                    </p:anim>
                                    <p:animEffect transition="in" filter="fade">
                                      <p:cBhvr>
                                        <p:cTn id="29" dur="500"/>
                                        <p:tgtEl>
                                          <p:spTgt spid="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heel(1)">
                                      <p:cBhvr>
                                        <p:cTn id="37" dur="500"/>
                                        <p:tgtEl>
                                          <p:spTgt spid="69"/>
                                        </p:tgtEl>
                                      </p:cBhvr>
                                    </p:animEffect>
                                  </p:childTnLst>
                                </p:cTn>
                              </p:par>
                            </p:childTnLst>
                          </p:cTn>
                        </p:par>
                        <p:par>
                          <p:cTn id="38" fill="hold">
                            <p:stCondLst>
                              <p:cond delay="3500"/>
                            </p:stCondLst>
                            <p:childTnLst>
                              <p:par>
                                <p:cTn id="39" presetID="49" presetClass="entr" presetSubtype="0" decel="10000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 calcmode="lin" valueType="num">
                                      <p:cBhvr>
                                        <p:cTn id="43" dur="500" fill="hold"/>
                                        <p:tgtEl>
                                          <p:spTgt spid="4"/>
                                        </p:tgtEl>
                                        <p:attrNameLst>
                                          <p:attrName>style.rotation</p:attrName>
                                        </p:attrNameLst>
                                      </p:cBhvr>
                                      <p:tavLst>
                                        <p:tav tm="0">
                                          <p:val>
                                            <p:fltVal val="360"/>
                                          </p:val>
                                        </p:tav>
                                        <p:tav tm="100000">
                                          <p:val>
                                            <p:fltVal val="0"/>
                                          </p:val>
                                        </p:tav>
                                      </p:tavLst>
                                    </p:anim>
                                    <p:animEffect transition="in" filter="fade">
                                      <p:cBhvr>
                                        <p:cTn id="44" dur="500"/>
                                        <p:tgtEl>
                                          <p:spTgt spid="4"/>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par>
                          <p:cTn id="49" fill="hold">
                            <p:stCondLst>
                              <p:cond delay="4500"/>
                            </p:stCondLst>
                            <p:childTnLst>
                              <p:par>
                                <p:cTn id="50" presetID="21" presetClass="entr" presetSubtype="1"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heel(1)">
                                      <p:cBhvr>
                                        <p:cTn id="52" dur="500"/>
                                        <p:tgtEl>
                                          <p:spTgt spid="66"/>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left)">
                                      <p:cBhvr>
                                        <p:cTn id="67" dur="500"/>
                                        <p:tgtEl>
                                          <p:spTgt spid="83"/>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animBg="1"/>
      <p:bldP spid="86" grpId="0"/>
      <p:bldP spid="87" grpId="0"/>
      <p:bldP spid="88" grpId="0"/>
      <p:bldP spid="89"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780706" y="916360"/>
            <a:ext cx="1600200" cy="1522412"/>
            <a:chOff x="1424226" y="1858045"/>
            <a:chExt cx="1600200" cy="1522412"/>
          </a:xfrm>
        </p:grpSpPr>
        <p:grpSp>
          <p:nvGrpSpPr>
            <p:cNvPr id="17" name="组合 35"/>
            <p:cNvGrpSpPr/>
            <p:nvPr/>
          </p:nvGrpSpPr>
          <p:grpSpPr bwMode="auto">
            <a:xfrm>
              <a:off x="1449388" y="1858045"/>
              <a:ext cx="1524000" cy="1522412"/>
              <a:chOff x="3091333" y="1182834"/>
              <a:chExt cx="3298687" cy="3298688"/>
            </a:xfrm>
          </p:grpSpPr>
          <p:sp>
            <p:nvSpPr>
              <p:cNvPr id="19" name="椭圆 18"/>
              <p:cNvSpPr>
                <a:spLocks noChangeArrowheads="1"/>
              </p:cNvSpPr>
              <p:nvPr/>
            </p:nvSpPr>
            <p:spPr bwMode="auto">
              <a:xfrm>
                <a:off x="3453163" y="1539455"/>
                <a:ext cx="2585448" cy="2585448"/>
              </a:xfrm>
              <a:prstGeom prst="ellipse">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anchor="ctr"/>
              <a:lstStyle/>
              <a:p>
                <a:pPr defTabSz="967740" fontAlgn="auto">
                  <a:spcBef>
                    <a:spcPts val="0"/>
                  </a:spcBef>
                  <a:spcAft>
                    <a:spcPts val="0"/>
                  </a:spcAft>
                  <a:defRPr/>
                </a:pPr>
                <a:endParaRPr lang="zh-CN" altLang="en-US" sz="1900">
                  <a:solidFill>
                    <a:schemeClr val="lt1"/>
                  </a:solidFill>
                  <a:latin typeface="+mn-lt"/>
                  <a:ea typeface="+mn-ea"/>
                </a:endParaRPr>
              </a:p>
            </p:txBody>
          </p:sp>
          <p:grpSp>
            <p:nvGrpSpPr>
              <p:cNvPr id="20" name="组合 1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1" name="同心圆 2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1900">
                    <a:solidFill>
                      <a:schemeClr val="tx1"/>
                    </a:solidFill>
                  </a:endParaRPr>
                </a:p>
              </p:txBody>
            </p:sp>
            <p:sp>
              <p:nvSpPr>
                <p:cNvPr id="35" name="同心圆 34"/>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67740" fontAlgn="auto">
                    <a:spcBef>
                      <a:spcPts val="0"/>
                    </a:spcBef>
                    <a:spcAft>
                      <a:spcPts val="0"/>
                    </a:spcAft>
                    <a:defRPr/>
                  </a:pPr>
                  <a:endParaRPr lang="zh-CN" altLang="en-US" sz="1900">
                    <a:solidFill>
                      <a:schemeClr val="tx1"/>
                    </a:solidFill>
                  </a:endParaRPr>
                </a:p>
              </p:txBody>
            </p:sp>
          </p:grpSp>
        </p:grpSp>
        <p:sp>
          <p:nvSpPr>
            <p:cNvPr id="18" name="文本占位符 3"/>
            <p:cNvSpPr>
              <a:spLocks noChangeArrowheads="1"/>
            </p:cNvSpPr>
            <p:nvPr/>
          </p:nvSpPr>
          <p:spPr bwMode="auto">
            <a:xfrm>
              <a:off x="1424226" y="2284512"/>
              <a:ext cx="1600200" cy="63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495"/>
              <a:r>
                <a:rPr lang="en-US" altLang="zh-CN" sz="5000" b="1" dirty="0" smtClean="0">
                  <a:solidFill>
                    <a:schemeClr val="bg1"/>
                  </a:solidFill>
                  <a:latin typeface="微软雅黑" panose="020B0503020204020204" pitchFamily="34" charset="-122"/>
                  <a:ea typeface="微软雅黑" panose="020B0503020204020204" pitchFamily="34" charset="-122"/>
                  <a:cs typeface="宋体" pitchFamily="2" charset="-122"/>
                </a:rPr>
                <a:t>02</a:t>
              </a:r>
              <a:endParaRPr lang="en-US" altLang="zh-CN" sz="5000" dirty="0">
                <a:solidFill>
                  <a:schemeClr val="bg1"/>
                </a:solidFill>
                <a:latin typeface="微软雅黑" panose="020B0503020204020204" pitchFamily="34" charset="-122"/>
                <a:ea typeface="微软雅黑" panose="020B0503020204020204" pitchFamily="34" charset="-122"/>
                <a:cs typeface="宋体" pitchFamily="2" charset="-122"/>
              </a:endParaRPr>
            </a:p>
          </p:txBody>
        </p:sp>
      </p:grpSp>
      <p:sp>
        <p:nvSpPr>
          <p:cNvPr id="36" name="Rectangle 4"/>
          <p:cNvSpPr txBox="1">
            <a:spLocks noChangeArrowheads="1"/>
          </p:cNvSpPr>
          <p:nvPr/>
        </p:nvSpPr>
        <p:spPr bwMode="auto">
          <a:xfrm>
            <a:off x="3070498" y="2572544"/>
            <a:ext cx="3014464" cy="57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smtClean="0">
                <a:ln>
                  <a:noFill/>
                </a:ln>
                <a:solidFill>
                  <a:schemeClr val="tx1">
                    <a:lumMod val="85000"/>
                    <a:lumOff val="15000"/>
                  </a:schemeClr>
                </a:solidFill>
                <a:effectLst/>
                <a:uLnTx/>
                <a:uFillTx/>
                <a:latin typeface="Arial" panose="020B0604020202020204"/>
                <a:ea typeface="微软雅黑"/>
                <a:cs typeface="+mj-cs"/>
              </a:rPr>
              <a:t>工作完成情况</a:t>
            </a:r>
            <a:endParaRPr kumimoji="0" lang="zh-CN" altLang="en-US" sz="3000" b="0" i="0" u="none" strike="noStrike" kern="0" cap="none" spc="0" normalizeH="0" baseline="0" noProof="0" dirty="0">
              <a:ln>
                <a:noFill/>
              </a:ln>
              <a:solidFill>
                <a:schemeClr val="tx1">
                  <a:lumMod val="85000"/>
                  <a:lumOff val="15000"/>
                </a:schemeClr>
              </a:solidFill>
              <a:effectLst/>
              <a:uLnTx/>
              <a:uFillTx/>
              <a:latin typeface="Arial" panose="020B0604020202020204"/>
              <a:ea typeface="微软雅黑"/>
              <a:cs typeface="+mj-cs"/>
            </a:endParaRPr>
          </a:p>
        </p:txBody>
      </p:sp>
      <p:sp>
        <p:nvSpPr>
          <p:cNvPr id="40" name="Rectangle 4"/>
          <p:cNvSpPr txBox="1">
            <a:spLocks noChangeArrowheads="1"/>
          </p:cNvSpPr>
          <p:nvPr/>
        </p:nvSpPr>
        <p:spPr bwMode="auto">
          <a:xfrm>
            <a:off x="3027258" y="3071044"/>
            <a:ext cx="305770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defPPr>
              <a:defRPr lang="zh-CN"/>
            </a:defPPr>
            <a:lvl1pPr lvl="0" indent="0" algn="ctr" fontAlgn="auto">
              <a:spcBef>
                <a:spcPts val="0"/>
              </a:spcBef>
              <a:spcAft>
                <a:spcPts val="0"/>
              </a:spcAft>
              <a:buFontTx/>
              <a:buNone/>
              <a:defRPr sz="1500" b="0" kern="0">
                <a:solidFill>
                  <a:schemeClr val="tx1">
                    <a:lumMod val="85000"/>
                    <a:lumOff val="15000"/>
                  </a:schemeClr>
                </a:solidFill>
                <a:latin typeface="Arial" panose="020B0604020202020204"/>
                <a:ea typeface="微软雅黑"/>
                <a:cs typeface="+mj-cs"/>
              </a:defRPr>
            </a:lvl1pPr>
            <a:lvl2pPr marL="742950" indent="-285750" eaLnBrk="0" hangingPunct="0">
              <a:spcBef>
                <a:spcPct val="20000"/>
              </a:spcBef>
              <a:buChar char="–"/>
              <a:defRPr sz="2000">
                <a:ea typeface="仿宋_GB2312" pitchFamily="49" charset="-122"/>
              </a:defRPr>
            </a:lvl2pPr>
            <a:lvl3pPr marL="1143000" indent="-228600" eaLnBrk="0" hangingPunct="0">
              <a:spcBef>
                <a:spcPct val="20000"/>
              </a:spcBef>
              <a:buChar char="•"/>
              <a:defRPr sz="2400"/>
            </a:lvl3pPr>
            <a:lvl4pPr marL="1600200" indent="-228600" eaLnBrk="0" hangingPunct="0">
              <a:spcBef>
                <a:spcPct val="20000"/>
              </a:spcBef>
              <a:buChar char="–"/>
              <a:defRPr sz="2000"/>
            </a:lvl4pPr>
            <a:lvl5pPr marL="2057400" indent="-228600" eaLnBrk="0" hangingPunct="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zh-CN" dirty="0" smtClean="0"/>
              <a:t>WORKCOMPLETION</a:t>
            </a:r>
            <a:endParaRPr lang="zh-CN" altLang="en-US" dirty="0"/>
          </a:p>
        </p:txBody>
      </p:sp>
      <p:sp>
        <p:nvSpPr>
          <p:cNvPr id="41" name="TextBox 15"/>
          <p:cNvSpPr txBox="1">
            <a:spLocks noChangeArrowheads="1"/>
          </p:cNvSpPr>
          <p:nvPr/>
        </p:nvSpPr>
        <p:spPr bwMode="auto">
          <a:xfrm>
            <a:off x="3055379" y="3593430"/>
            <a:ext cx="3001461" cy="92333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5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algn="ctr"/>
            <a:r>
              <a:rPr lang="zh-CN" altLang="en-US" dirty="0" smtClean="0">
                <a:solidFill>
                  <a:schemeClr val="tx1">
                    <a:lumMod val="95000"/>
                    <a:lumOff val="5000"/>
                  </a:schemeClr>
                </a:solidFill>
              </a:rPr>
              <a:t>已</a:t>
            </a:r>
            <a:r>
              <a:rPr lang="zh-CN" altLang="en-US" dirty="0">
                <a:solidFill>
                  <a:schemeClr val="tx1">
                    <a:lumMod val="95000"/>
                    <a:lumOff val="5000"/>
                  </a:schemeClr>
                </a:solidFill>
              </a:rPr>
              <a:t>完成的项目及概况     </a:t>
            </a:r>
            <a:endParaRPr lang="en-US" altLang="zh-CN" dirty="0">
              <a:solidFill>
                <a:schemeClr val="tx1">
                  <a:lumMod val="95000"/>
                  <a:lumOff val="5000"/>
                </a:schemeClr>
              </a:solidFill>
            </a:endParaRPr>
          </a:p>
          <a:p>
            <a:pPr algn="ctr"/>
            <a:r>
              <a:rPr lang="zh-CN" altLang="en-US" dirty="0" smtClean="0">
                <a:solidFill>
                  <a:schemeClr val="tx1">
                    <a:lumMod val="95000"/>
                    <a:lumOff val="5000"/>
                  </a:schemeClr>
                </a:solidFill>
              </a:rPr>
              <a:t>未完</a:t>
            </a:r>
            <a:r>
              <a:rPr lang="zh-CN" altLang="en-US" dirty="0">
                <a:solidFill>
                  <a:schemeClr val="tx1">
                    <a:lumMod val="95000"/>
                    <a:lumOff val="5000"/>
                  </a:schemeClr>
                </a:solidFill>
              </a:rPr>
              <a:t>成的项目及概况</a:t>
            </a:r>
            <a:endParaRPr lang="zh-CN" altLang="en-US" dirty="0">
              <a:solidFill>
                <a:schemeClr val="tx1">
                  <a:lumMod val="95000"/>
                  <a:lumOff val="5000"/>
                </a:schemeClr>
              </a:solidFill>
            </a:endParaRPr>
          </a:p>
          <a:p>
            <a:pPr algn="ctr"/>
            <a:r>
              <a:rPr lang="zh-CN" altLang="en-US" dirty="0" smtClean="0">
                <a:solidFill>
                  <a:schemeClr val="tx1">
                    <a:lumMod val="95000"/>
                    <a:lumOff val="5000"/>
                  </a:schemeClr>
                </a:solidFill>
              </a:rPr>
              <a:t>团队</a:t>
            </a:r>
            <a:r>
              <a:rPr lang="zh-CN" altLang="en-US" dirty="0">
                <a:solidFill>
                  <a:schemeClr val="tx1">
                    <a:lumMod val="95000"/>
                    <a:lumOff val="5000"/>
                  </a:schemeClr>
                </a:solidFill>
              </a:rPr>
              <a:t>核心力量展示</a:t>
            </a:r>
            <a:endParaRPr lang="zh-CN" altLang="en-US" dirty="0">
              <a:solidFill>
                <a:schemeClr val="tx1">
                  <a:lumMod val="95000"/>
                  <a:lumOff val="5000"/>
                </a:schemeClr>
              </a:solidFill>
            </a:endParaRPr>
          </a:p>
        </p:txBody>
      </p:sp>
      <p:grpSp>
        <p:nvGrpSpPr>
          <p:cNvPr id="13" name="组合 12"/>
          <p:cNvGrpSpPr/>
          <p:nvPr/>
        </p:nvGrpSpPr>
        <p:grpSpPr>
          <a:xfrm>
            <a:off x="-899814" y="1677567"/>
            <a:ext cx="1806854" cy="1590266"/>
            <a:chOff x="686505" y="3160938"/>
            <a:chExt cx="1636825" cy="1440620"/>
          </a:xfrm>
        </p:grpSpPr>
        <p:sp>
          <p:nvSpPr>
            <p:cNvPr id="14" name="Freeform 5"/>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2" name="Freeform 5"/>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grpSp>
        <p:nvGrpSpPr>
          <p:cNvPr id="23" name="组合 22"/>
          <p:cNvGrpSpPr/>
          <p:nvPr/>
        </p:nvGrpSpPr>
        <p:grpSpPr>
          <a:xfrm>
            <a:off x="8187036" y="1677567"/>
            <a:ext cx="1806854" cy="1590266"/>
            <a:chOff x="686505" y="3160938"/>
            <a:chExt cx="1636825" cy="1440620"/>
          </a:xfrm>
        </p:grpSpPr>
        <p:sp>
          <p:nvSpPr>
            <p:cNvPr id="24" name="Freeform 5"/>
            <p:cNvSpPr/>
            <p:nvPr/>
          </p:nvSpPr>
          <p:spPr bwMode="auto">
            <a:xfrm>
              <a:off x="686505" y="3160938"/>
              <a:ext cx="1636825" cy="14406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589" tIns="34295" rIns="68589" bIns="34295"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5" name="Freeform 5"/>
            <p:cNvSpPr/>
            <p:nvPr/>
          </p:nvSpPr>
          <p:spPr bwMode="auto">
            <a:xfrm>
              <a:off x="789391" y="3251491"/>
              <a:ext cx="1431052" cy="125951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8575" cap="flat">
              <a:noFill/>
              <a:prstDash val="solid"/>
              <a:miter lim="800000"/>
            </a:ln>
            <a:effectLst>
              <a:innerShdw blurRad="152400" dist="76200" dir="13500000">
                <a:prstClr val="black">
                  <a:alpha val="28000"/>
                </a:prstClr>
              </a:innerShdw>
            </a:effectLst>
          </p:spPr>
          <p:txBody>
            <a:bodyPr lIns="68589" tIns="34295" rIns="68589" bIns="34295"/>
            <a:lstStyle/>
            <a:p>
              <a:pPr fontAlgn="auto">
                <a:spcBef>
                  <a:spcPts val="0"/>
                </a:spcBef>
                <a:spcAft>
                  <a:spcPts val="0"/>
                </a:spcAft>
                <a:defRPr/>
              </a:pPr>
              <a:endParaRPr lang="zh-CN" altLang="en-US">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8" presetClass="emph" presetSubtype="0" fill="hold" nodeType="withEffect">
                                  <p:stCondLst>
                                    <p:cond delay="0"/>
                                  </p:stCondLst>
                                  <p:childTnLst>
                                    <p:animRot by="21600000">
                                      <p:cBhvr>
                                        <p:cTn id="18" dur="500" fill="hold"/>
                                        <p:tgtEl>
                                          <p:spTgt spid="16"/>
                                        </p:tgtEl>
                                        <p:attrNameLst>
                                          <p:attrName>r</p:attrName>
                                        </p:attrNameLst>
                                      </p:cBhvr>
                                    </p:animRo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700"/>
                                        <p:tgtEl>
                                          <p:spTgt spid="3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700"/>
                                        <p:tgtEl>
                                          <p:spTgt spid="40"/>
                                        </p:tgtEl>
                                      </p:cBhvr>
                                    </p:animEffect>
                                  </p:childTnLst>
                                </p:cTn>
                              </p:par>
                            </p:childTnLst>
                          </p:cTn>
                        </p:par>
                        <p:par>
                          <p:cTn id="27" fill="hold">
                            <p:stCondLst>
                              <p:cond delay="30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41"/>
                                        </p:tgtEl>
                                        <p:attrNameLst>
                                          <p:attrName>style.visibility</p:attrName>
                                        </p:attrNameLst>
                                      </p:cBhvr>
                                      <p:to>
                                        <p:strVal val="visible"/>
                                      </p:to>
                                    </p:set>
                                    <p:anim calcmode="discrete" valueType="clr">
                                      <p:cBhvr override="childStyle">
                                        <p:cTn id="30"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41"/>
                                        </p:tgtEl>
                                        <p:attrNameLst>
                                          <p:attrName>fillcolor</p:attrName>
                                        </p:attrNameLst>
                                      </p:cBhvr>
                                      <p:tavLst>
                                        <p:tav tm="0">
                                          <p:val>
                                            <p:clrVal>
                                              <a:schemeClr val="accent2"/>
                                            </p:clrVal>
                                          </p:val>
                                        </p:tav>
                                        <p:tav tm="50000">
                                          <p:val>
                                            <p:clrVal>
                                              <a:schemeClr val="hlink"/>
                                            </p:clrVal>
                                          </p:val>
                                        </p:tav>
                                      </p:tavLst>
                                    </p:anim>
                                    <p:set>
                                      <p:cBhvr>
                                        <p:cTn id="32" dur="80"/>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1" grpId="0"/>
    </p:bldLst>
  </p:timing>
</p:sld>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26</Pages>
  <Paragraphs>563</Paragraphs>
  <Words>4606</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ABC</dc:creator>
  <cp:lastModifiedBy>Administrator</cp:lastModifiedBy>
  <dc:title>10医疗</dc:title>
  <dcterms:modified xsi:type="dcterms:W3CDTF">2019-01-12T09:50:56Z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